
<file path=[Content_Types].xml><?xml version="1.0" encoding="utf-8"?>
<Types xmlns="http://schemas.openxmlformats.org/package/2006/content-types">
  <Default Extension="docx" ContentType="application/vnd.openxmlformats-officedocument.wordprocessingml.documen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42"/>
  </p:notesMasterIdLst>
  <p:sldIdLst>
    <p:sldId id="256" r:id="rId5"/>
    <p:sldId id="258" r:id="rId6"/>
    <p:sldId id="260" r:id="rId7"/>
    <p:sldId id="308" r:id="rId8"/>
    <p:sldId id="309" r:id="rId9"/>
    <p:sldId id="268" r:id="rId10"/>
    <p:sldId id="270" r:id="rId11"/>
    <p:sldId id="266" r:id="rId12"/>
    <p:sldId id="279" r:id="rId13"/>
    <p:sldId id="262" r:id="rId14"/>
    <p:sldId id="257" r:id="rId15"/>
    <p:sldId id="310" r:id="rId16"/>
    <p:sldId id="311" r:id="rId17"/>
    <p:sldId id="267" r:id="rId18"/>
    <p:sldId id="324" r:id="rId19"/>
    <p:sldId id="325" r:id="rId20"/>
    <p:sldId id="312" r:id="rId21"/>
    <p:sldId id="261" r:id="rId22"/>
    <p:sldId id="326" r:id="rId23"/>
    <p:sldId id="322" r:id="rId24"/>
    <p:sldId id="327" r:id="rId25"/>
    <p:sldId id="318" r:id="rId26"/>
    <p:sldId id="328" r:id="rId27"/>
    <p:sldId id="321" r:id="rId28"/>
    <p:sldId id="313" r:id="rId29"/>
    <p:sldId id="314" r:id="rId30"/>
    <p:sldId id="315" r:id="rId31"/>
    <p:sldId id="316" r:id="rId32"/>
    <p:sldId id="320" r:id="rId33"/>
    <p:sldId id="317" r:id="rId34"/>
    <p:sldId id="284" r:id="rId35"/>
    <p:sldId id="319" r:id="rId36"/>
    <p:sldId id="287" r:id="rId37"/>
    <p:sldId id="285" r:id="rId38"/>
    <p:sldId id="286" r:id="rId39"/>
    <p:sldId id="276" r:id="rId40"/>
    <p:sldId id="288" r:id="rId41"/>
  </p:sldIdLst>
  <p:sldSz cx="9144000" cy="5143500" type="screen16x9"/>
  <p:notesSz cx="6858000" cy="9144000"/>
  <p:embeddedFontLst>
    <p:embeddedFont>
      <p:font typeface="Amatic SC" panose="020B0604020202020204" charset="-79"/>
      <p:regular r:id="rId43"/>
      <p:bold r:id="rId44"/>
    </p:embeddedFont>
    <p:embeddedFont>
      <p:font typeface="Archiv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helsea Market" panose="020B0604020202020204" charset="0"/>
      <p:regular r:id="rId53"/>
    </p:embeddedFont>
    <p:embeddedFont>
      <p:font typeface="Paytone One" panose="020B0604020202020204" charset="0"/>
      <p:regular r:id="rId54"/>
    </p:embeddedFont>
    <p:embeddedFont>
      <p:font typeface="Signika Negative" panose="020B0604020202020204" charset="0"/>
      <p:regular r:id="rId55"/>
      <p:bold r:id="rId56"/>
    </p:embeddedFont>
    <p:embeddedFont>
      <p:font typeface="Signika Negative Light"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8E758-B1F0-409C-B367-E2EA77EC21B9}" v="28" dt="2020-08-25T13:38:52.918"/>
    <p1510:client id="{1BCF70F9-F331-4CC1-8214-4A3E2169A0A7}" v="20" dt="2020-08-24T22:17:44.944"/>
    <p1510:client id="{25109C9C-5EB8-EA2C-B7AE-B052DF3053E1}" v="21" dt="2020-08-24T11:59:53.970"/>
    <p1510:client id="{429AA6A4-95C2-D86A-8252-55045E4697EB}" v="45" dt="2020-08-24T15:46:02.864"/>
    <p1510:client id="{5C1BED49-B134-C1C8-156A-BDFDD8CF27B0}" v="3" dt="2020-08-24T21:54:46.895"/>
    <p1510:client id="{85704925-E702-DC02-0E33-765EF4593415}" v="668" dt="2020-08-25T03:53:39.870"/>
    <p1510:client id="{AA691DC4-8236-090A-BF8A-C9224FBFE5D3}" v="6" dt="2020-08-25T17:58:42.117"/>
    <p1510:client id="{AD51803B-C62B-0526-C3B7-BF788BBA8261}" v="4" dt="2020-08-24T14:02:10.825"/>
    <p1510:client id="{AEDDC7E7-0AB5-15C8-03DA-804B4B7D5362}" v="146" dt="2020-08-25T19:40:54.211"/>
    <p1510:client id="{C9518044-94F9-7851-F80F-D3BD438B9021}" v="472" dt="2020-08-24T14:49:12.817"/>
    <p1510:client id="{E68C7D6E-0C15-4DD3-A148-6BD098971693}" v="108" dt="2020-08-24T19:59:53.337"/>
  </p1510:revLst>
</p1510:revInfo>
</file>

<file path=ppt/tableStyles.xml><?xml version="1.0" encoding="utf-8"?>
<a:tblStyleLst xmlns:a="http://schemas.openxmlformats.org/drawingml/2006/main" def="{89B81DB7-2B9F-4C24-ACC9-EFAFEF460EC6}">
  <a:tblStyle styleId="{89B81DB7-2B9F-4C24-ACC9-EFAFEF460E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11. Students will receive the 4 core academic subjects (I.e. Language Arts, Math, Science, and Social Studies) that are aligned with the Florida Standards.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12. Home expectations: students are to adhere to the class schedule. Digital Teachers will expound further if needed.</a:t>
            </a:r>
          </a:p>
        </p:txBody>
      </p:sp>
    </p:spTree>
    <p:extLst>
      <p:ext uri="{BB962C8B-B14F-4D97-AF65-F5344CB8AC3E}">
        <p14:creationId xmlns:p14="http://schemas.microsoft.com/office/powerpoint/2010/main" val="2548913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63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640c982cef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14. It is important to encourage students to become independent learners. It not only builds self confidence, it helps to build life skills.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15. Any questions?</a:t>
            </a:r>
            <a:endParaRPr/>
          </a:p>
        </p:txBody>
      </p:sp>
    </p:spTree>
    <p:extLst>
      <p:ext uri="{BB962C8B-B14F-4D97-AF65-F5344CB8AC3E}">
        <p14:creationId xmlns:p14="http://schemas.microsoft.com/office/powerpoint/2010/main" val="49962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34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901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53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707c3e161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707c3e16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21. Any questions?</a:t>
            </a:r>
            <a:endParaRPr/>
          </a:p>
        </p:txBody>
      </p:sp>
    </p:spTree>
    <p:extLst>
      <p:ext uri="{BB962C8B-B14F-4D97-AF65-F5344CB8AC3E}">
        <p14:creationId xmlns:p14="http://schemas.microsoft.com/office/powerpoint/2010/main" val="48676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Slide22. Any questions?</a:t>
            </a:r>
          </a:p>
        </p:txBody>
      </p:sp>
    </p:spTree>
    <p:extLst>
      <p:ext uri="{BB962C8B-B14F-4D97-AF65-F5344CB8AC3E}">
        <p14:creationId xmlns:p14="http://schemas.microsoft.com/office/powerpoint/2010/main" val="3356043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128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4716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25. Any questions?</a:t>
            </a:r>
            <a:endParaRPr/>
          </a:p>
        </p:txBody>
      </p:sp>
    </p:spTree>
    <p:extLst>
      <p:ext uri="{BB962C8B-B14F-4D97-AF65-F5344CB8AC3E}">
        <p14:creationId xmlns:p14="http://schemas.microsoft.com/office/powerpoint/2010/main" val="3345943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26. Any questions?</a:t>
            </a:r>
            <a:endParaRPr/>
          </a:p>
        </p:txBody>
      </p:sp>
    </p:spTree>
    <p:extLst>
      <p:ext uri="{BB962C8B-B14F-4D97-AF65-F5344CB8AC3E}">
        <p14:creationId xmlns:p14="http://schemas.microsoft.com/office/powerpoint/2010/main" val="2336307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890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28, Any questions?</a:t>
            </a:r>
            <a:endParaRPr/>
          </a:p>
        </p:txBody>
      </p:sp>
    </p:spTree>
    <p:extLst>
      <p:ext uri="{BB962C8B-B14F-4D97-AF65-F5344CB8AC3E}">
        <p14:creationId xmlns:p14="http://schemas.microsoft.com/office/powerpoint/2010/main" val="311177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640c982cef_2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640c982cef_2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15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72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3. Everyone is attending Digital Academy. Meaning, What is being taught at home is what is being taught in the Brick and Mortar classroom. This is so that in the event we have to move to Distant Learning, the transition will be seamless.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640c982cef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640c982cef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640c982cef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640c982cef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707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6"/>
        <p:cNvGrpSpPr/>
        <p:nvPr/>
      </p:nvGrpSpPr>
      <p:grpSpPr>
        <a:xfrm>
          <a:off x="0" y="0"/>
          <a:ext cx="0" cy="0"/>
          <a:chOff x="0" y="0"/>
          <a:chExt cx="0" cy="0"/>
        </a:xfrm>
      </p:grpSpPr>
      <p:sp>
        <p:nvSpPr>
          <p:cNvPr id="2027" name="Google Shape;2027;g6320de4b7d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8" name="Google Shape;2028;g6320de4b7d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6320de4b7d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g6320de4b7d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6320de4b7d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6320de4b7d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g6408f5a9af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8" name="Google Shape;1408;g6408f5a9af_1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6320de4b7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4. Teachers are teaching both on-line and brick and mortar. However, second grade has two dedicated teachers teaching digitally, the rest are solely teaching brick and mortar.</a:t>
            </a:r>
            <a:endParaRPr/>
          </a:p>
        </p:txBody>
      </p:sp>
    </p:spTree>
    <p:extLst>
      <p:ext uri="{BB962C8B-B14F-4D97-AF65-F5344CB8AC3E}">
        <p14:creationId xmlns:p14="http://schemas.microsoft.com/office/powerpoint/2010/main" val="7325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84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6adfe122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 name="Google Shape;1248;g6adfe122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6320de4b7d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6320de4b7d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Slide 9. Students have access to the new curriculum through </a:t>
            </a:r>
            <a:r>
              <a:rPr lang="en-US" err="1"/>
              <a:t>CLassLink</a:t>
            </a:r>
            <a:r>
              <a:rPr lang="en-US"/>
              <a:t>. Canvas is the new learning management system of learning. This is where students will access their lessons, assignments, submit work, receive feedback on assignments, etc. Note the last bullet.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204670">
            <a:off x="851406" y="522992"/>
            <a:ext cx="7311366" cy="4103675"/>
            <a:chOff x="238125" y="847975"/>
            <a:chExt cx="7143400" cy="4009400"/>
          </a:xfrm>
        </p:grpSpPr>
        <p:sp>
          <p:nvSpPr>
            <p:cNvPr id="10" name="Google Shape;10;p2"/>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956058" y="542208"/>
            <a:ext cx="7231978" cy="4059117"/>
            <a:chOff x="238125" y="847975"/>
            <a:chExt cx="7143400" cy="4009400"/>
          </a:xfrm>
        </p:grpSpPr>
        <p:sp>
          <p:nvSpPr>
            <p:cNvPr id="41" name="Google Shape;41;p2"/>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txBox="1">
            <a:spLocks noGrp="1"/>
          </p:cNvSpPr>
          <p:nvPr>
            <p:ph type="ctrTitle"/>
          </p:nvPr>
        </p:nvSpPr>
        <p:spPr>
          <a:xfrm rot="950">
            <a:off x="2943300" y="995775"/>
            <a:ext cx="3257400" cy="17589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4500" b="0">
                <a:solidFill>
                  <a:schemeClr val="accent1"/>
                </a:solidFill>
                <a:latin typeface="Chelsea Market"/>
                <a:ea typeface="Chelsea Market"/>
                <a:cs typeface="Chelsea Market"/>
                <a:sym typeface="Chelsea Market"/>
              </a:defRPr>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72" name="Google Shape;72;p2"/>
          <p:cNvSpPr txBox="1">
            <a:spLocks noGrp="1"/>
          </p:cNvSpPr>
          <p:nvPr>
            <p:ph type="subTitle" idx="1"/>
          </p:nvPr>
        </p:nvSpPr>
        <p:spPr>
          <a:xfrm rot="1327">
            <a:off x="3017300" y="3396563"/>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Archivo"/>
              <a:buNone/>
              <a:defRPr/>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82"/>
        <p:cNvGrpSpPr/>
        <p:nvPr/>
      </p:nvGrpSpPr>
      <p:grpSpPr>
        <a:xfrm>
          <a:off x="0" y="0"/>
          <a:ext cx="0" cy="0"/>
          <a:chOff x="0" y="0"/>
          <a:chExt cx="0" cy="0"/>
        </a:xfrm>
      </p:grpSpPr>
      <p:grpSp>
        <p:nvGrpSpPr>
          <p:cNvPr id="283" name="Google Shape;283;p16"/>
          <p:cNvGrpSpPr/>
          <p:nvPr/>
        </p:nvGrpSpPr>
        <p:grpSpPr>
          <a:xfrm>
            <a:off x="600641" y="344530"/>
            <a:ext cx="7936317" cy="4454443"/>
            <a:chOff x="238125" y="847975"/>
            <a:chExt cx="7143400" cy="4009400"/>
          </a:xfrm>
        </p:grpSpPr>
        <p:sp>
          <p:nvSpPr>
            <p:cNvPr id="284" name="Google Shape;284;p16"/>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16"/>
          <p:cNvSpPr txBox="1">
            <a:spLocks noGrp="1"/>
          </p:cNvSpPr>
          <p:nvPr>
            <p:ph type="ctrTitle"/>
          </p:nvPr>
        </p:nvSpPr>
        <p:spPr>
          <a:xfrm flipH="1">
            <a:off x="1470078" y="2714098"/>
            <a:ext cx="1560600" cy="41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5" name="Google Shape;315;p16"/>
          <p:cNvSpPr txBox="1">
            <a:spLocks noGrp="1"/>
          </p:cNvSpPr>
          <p:nvPr>
            <p:ph type="subTitle" idx="1"/>
          </p:nvPr>
        </p:nvSpPr>
        <p:spPr>
          <a:xfrm flipH="1">
            <a:off x="1184825" y="2993250"/>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16" name="Google Shape;316;p16"/>
          <p:cNvSpPr txBox="1">
            <a:spLocks noGrp="1"/>
          </p:cNvSpPr>
          <p:nvPr>
            <p:ph type="ctrTitle" idx="2"/>
          </p:nvPr>
        </p:nvSpPr>
        <p:spPr>
          <a:xfrm flipH="1">
            <a:off x="3795647" y="2714098"/>
            <a:ext cx="1560600" cy="41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7" name="Google Shape;317;p16"/>
          <p:cNvSpPr txBox="1">
            <a:spLocks noGrp="1"/>
          </p:cNvSpPr>
          <p:nvPr>
            <p:ph type="subTitle" idx="3"/>
          </p:nvPr>
        </p:nvSpPr>
        <p:spPr>
          <a:xfrm flipH="1">
            <a:off x="3510352" y="2993241"/>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18" name="Google Shape;318;p16"/>
          <p:cNvSpPr txBox="1">
            <a:spLocks noGrp="1"/>
          </p:cNvSpPr>
          <p:nvPr>
            <p:ph type="ctrTitle" idx="4"/>
          </p:nvPr>
        </p:nvSpPr>
        <p:spPr>
          <a:xfrm flipH="1">
            <a:off x="6118925" y="2714098"/>
            <a:ext cx="1560600" cy="41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9" name="Google Shape;319;p16"/>
          <p:cNvSpPr txBox="1">
            <a:spLocks noGrp="1"/>
          </p:cNvSpPr>
          <p:nvPr>
            <p:ph type="subTitle" idx="5"/>
          </p:nvPr>
        </p:nvSpPr>
        <p:spPr>
          <a:xfrm flipH="1">
            <a:off x="5833625" y="2993250"/>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20" name="Google Shape;320;p16"/>
          <p:cNvSpPr txBox="1">
            <a:spLocks noGrp="1"/>
          </p:cNvSpPr>
          <p:nvPr>
            <p:ph type="title" idx="6"/>
          </p:nvPr>
        </p:nvSpPr>
        <p:spPr>
          <a:xfrm>
            <a:off x="895350" y="4182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solidFill>
                  <a:schemeClr val="accent1"/>
                </a:solidFill>
              </a:defRPr>
            </a:lvl1pPr>
            <a:lvl2pPr lvl="1" algn="ctr" rtl="0">
              <a:spcBef>
                <a:spcPts val="0"/>
              </a:spcBef>
              <a:spcAft>
                <a:spcPts val="0"/>
              </a:spcAft>
              <a:buNone/>
              <a:defRPr sz="3600">
                <a:solidFill>
                  <a:schemeClr val="accent1"/>
                </a:solidFill>
              </a:defRPr>
            </a:lvl2pPr>
            <a:lvl3pPr lvl="2" algn="ctr" rtl="0">
              <a:spcBef>
                <a:spcPts val="0"/>
              </a:spcBef>
              <a:spcAft>
                <a:spcPts val="0"/>
              </a:spcAft>
              <a:buNone/>
              <a:defRPr sz="3600">
                <a:solidFill>
                  <a:schemeClr val="accent1"/>
                </a:solidFill>
              </a:defRPr>
            </a:lvl3pPr>
            <a:lvl4pPr lvl="3" algn="ctr" rtl="0">
              <a:spcBef>
                <a:spcPts val="0"/>
              </a:spcBef>
              <a:spcAft>
                <a:spcPts val="0"/>
              </a:spcAft>
              <a:buNone/>
              <a:defRPr sz="3600">
                <a:solidFill>
                  <a:schemeClr val="accent1"/>
                </a:solidFill>
              </a:defRPr>
            </a:lvl4pPr>
            <a:lvl5pPr lvl="4" algn="ctr" rtl="0">
              <a:spcBef>
                <a:spcPts val="0"/>
              </a:spcBef>
              <a:spcAft>
                <a:spcPts val="0"/>
              </a:spcAft>
              <a:buNone/>
              <a:defRPr sz="3600">
                <a:solidFill>
                  <a:schemeClr val="accent1"/>
                </a:solidFill>
              </a:defRPr>
            </a:lvl5pPr>
            <a:lvl6pPr lvl="5" algn="ctr" rtl="0">
              <a:spcBef>
                <a:spcPts val="0"/>
              </a:spcBef>
              <a:spcAft>
                <a:spcPts val="0"/>
              </a:spcAft>
              <a:buNone/>
              <a:defRPr sz="3600">
                <a:solidFill>
                  <a:schemeClr val="accent1"/>
                </a:solidFill>
              </a:defRPr>
            </a:lvl6pPr>
            <a:lvl7pPr lvl="6" algn="ctr" rtl="0">
              <a:spcBef>
                <a:spcPts val="0"/>
              </a:spcBef>
              <a:spcAft>
                <a:spcPts val="0"/>
              </a:spcAft>
              <a:buNone/>
              <a:defRPr sz="3600">
                <a:solidFill>
                  <a:schemeClr val="accent1"/>
                </a:solidFill>
              </a:defRPr>
            </a:lvl7pPr>
            <a:lvl8pPr lvl="7" algn="ctr" rtl="0">
              <a:spcBef>
                <a:spcPts val="0"/>
              </a:spcBef>
              <a:spcAft>
                <a:spcPts val="0"/>
              </a:spcAft>
              <a:buNone/>
              <a:defRPr sz="3600">
                <a:solidFill>
                  <a:schemeClr val="accent1"/>
                </a:solidFill>
              </a:defRPr>
            </a:lvl8pPr>
            <a:lvl9pPr lvl="8" algn="ctr" rtl="0">
              <a:spcBef>
                <a:spcPts val="0"/>
              </a:spcBef>
              <a:spcAft>
                <a:spcPts val="0"/>
              </a:spcAft>
              <a:buNone/>
              <a:defRPr sz="36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1_1_1">
    <p:spTree>
      <p:nvGrpSpPr>
        <p:cNvPr id="1" name="Shape 321"/>
        <p:cNvGrpSpPr/>
        <p:nvPr/>
      </p:nvGrpSpPr>
      <p:grpSpPr>
        <a:xfrm>
          <a:off x="0" y="0"/>
          <a:ext cx="0" cy="0"/>
          <a:chOff x="0" y="0"/>
          <a:chExt cx="0" cy="0"/>
        </a:xfrm>
      </p:grpSpPr>
      <p:grpSp>
        <p:nvGrpSpPr>
          <p:cNvPr id="322" name="Google Shape;322;p17"/>
          <p:cNvGrpSpPr/>
          <p:nvPr/>
        </p:nvGrpSpPr>
        <p:grpSpPr>
          <a:xfrm>
            <a:off x="600641" y="344530"/>
            <a:ext cx="7936317" cy="4454443"/>
            <a:chOff x="238125" y="847975"/>
            <a:chExt cx="7143400" cy="4009400"/>
          </a:xfrm>
        </p:grpSpPr>
        <p:sp>
          <p:nvSpPr>
            <p:cNvPr id="323" name="Google Shape;323;p17"/>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7"/>
          <p:cNvSpPr txBox="1">
            <a:spLocks noGrp="1"/>
          </p:cNvSpPr>
          <p:nvPr>
            <p:ph type="subTitle" idx="1"/>
          </p:nvPr>
        </p:nvSpPr>
        <p:spPr>
          <a:xfrm flipH="1">
            <a:off x="5026333" y="1233211"/>
            <a:ext cx="1417500" cy="889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3000"/>
              <a:buFont typeface="Paytone One"/>
              <a:buNone/>
              <a:defRPr>
                <a:latin typeface="Chelsea Market"/>
                <a:ea typeface="Chelsea Market"/>
                <a:cs typeface="Chelsea Market"/>
                <a:sym typeface="Chelsea Market"/>
              </a:defRPr>
            </a:lvl1pPr>
            <a:lvl2pPr lvl="1"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a:endParaRPr/>
          </a:p>
        </p:txBody>
      </p:sp>
      <p:sp>
        <p:nvSpPr>
          <p:cNvPr id="354" name="Google Shape;354;p17"/>
          <p:cNvSpPr txBox="1">
            <a:spLocks noGrp="1"/>
          </p:cNvSpPr>
          <p:nvPr>
            <p:ph type="subTitle" idx="2"/>
          </p:nvPr>
        </p:nvSpPr>
        <p:spPr>
          <a:xfrm flipH="1">
            <a:off x="4128753" y="2064224"/>
            <a:ext cx="1958100" cy="55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5" name="Google Shape;355;p17"/>
          <p:cNvSpPr txBox="1">
            <a:spLocks noGrp="1"/>
          </p:cNvSpPr>
          <p:nvPr>
            <p:ph type="subTitle" idx="3"/>
          </p:nvPr>
        </p:nvSpPr>
        <p:spPr>
          <a:xfrm flipH="1">
            <a:off x="2749627" y="2572800"/>
            <a:ext cx="1591200" cy="889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3000"/>
              <a:buFont typeface="Paytone One"/>
              <a:buNone/>
              <a:defRPr>
                <a:latin typeface="Chelsea Market"/>
                <a:ea typeface="Chelsea Market"/>
                <a:cs typeface="Chelsea Market"/>
                <a:sym typeface="Chelsea Market"/>
              </a:defRPr>
            </a:lvl1pPr>
            <a:lvl2pPr lvl="1"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algn="r" rtl="0">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a:endParaRPr/>
          </a:p>
        </p:txBody>
      </p:sp>
      <p:sp>
        <p:nvSpPr>
          <p:cNvPr id="356" name="Google Shape;356;p17"/>
          <p:cNvSpPr txBox="1">
            <a:spLocks noGrp="1"/>
          </p:cNvSpPr>
          <p:nvPr>
            <p:ph type="subTitle" idx="4"/>
          </p:nvPr>
        </p:nvSpPr>
        <p:spPr>
          <a:xfrm flipH="1">
            <a:off x="3057147" y="3327598"/>
            <a:ext cx="1958100" cy="75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357" name="Google Shape;357;p17"/>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497"/>
        <p:cNvGrpSpPr/>
        <p:nvPr/>
      </p:nvGrpSpPr>
      <p:grpSpPr>
        <a:xfrm>
          <a:off x="0" y="0"/>
          <a:ext cx="0" cy="0"/>
          <a:chOff x="0" y="0"/>
          <a:chExt cx="0" cy="0"/>
        </a:xfrm>
      </p:grpSpPr>
      <p:sp>
        <p:nvSpPr>
          <p:cNvPr id="498" name="Google Shape;498;p22"/>
          <p:cNvSpPr txBox="1">
            <a:spLocks noGrp="1"/>
          </p:cNvSpPr>
          <p:nvPr>
            <p:ph type="ctrTitle"/>
          </p:nvPr>
        </p:nvSpPr>
        <p:spPr>
          <a:xfrm flipH="1">
            <a:off x="3337775" y="3340550"/>
            <a:ext cx="2721300" cy="95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b="0">
                <a:solidFill>
                  <a:schemeClr val="accent1"/>
                </a:solidFill>
                <a:latin typeface="Chelsea Market"/>
                <a:ea typeface="Chelsea Market"/>
                <a:cs typeface="Chelsea Market"/>
                <a:sym typeface="Chelsea Market"/>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499" name="Google Shape;499;p22"/>
          <p:cNvSpPr txBox="1">
            <a:spLocks noGrp="1"/>
          </p:cNvSpPr>
          <p:nvPr>
            <p:ph type="subTitle" idx="1"/>
          </p:nvPr>
        </p:nvSpPr>
        <p:spPr>
          <a:xfrm flipH="1">
            <a:off x="2109325" y="1215825"/>
            <a:ext cx="5178900" cy="13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chnology design 1">
  <p:cSld name="CUSTOM_10">
    <p:spTree>
      <p:nvGrpSpPr>
        <p:cNvPr id="1" name="Shape 500"/>
        <p:cNvGrpSpPr/>
        <p:nvPr/>
      </p:nvGrpSpPr>
      <p:grpSpPr>
        <a:xfrm>
          <a:off x="0" y="0"/>
          <a:ext cx="0" cy="0"/>
          <a:chOff x="0" y="0"/>
          <a:chExt cx="0" cy="0"/>
        </a:xfrm>
      </p:grpSpPr>
      <p:grpSp>
        <p:nvGrpSpPr>
          <p:cNvPr id="501" name="Google Shape;501;p23"/>
          <p:cNvGrpSpPr/>
          <p:nvPr/>
        </p:nvGrpSpPr>
        <p:grpSpPr>
          <a:xfrm>
            <a:off x="600641" y="344530"/>
            <a:ext cx="7936317" cy="4454443"/>
            <a:chOff x="238125" y="847975"/>
            <a:chExt cx="7143400" cy="4009400"/>
          </a:xfrm>
        </p:grpSpPr>
        <p:sp>
          <p:nvSpPr>
            <p:cNvPr id="502" name="Google Shape;502;p23"/>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3"/>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3"/>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3"/>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3"/>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3"/>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23"/>
          <p:cNvSpPr txBox="1">
            <a:spLocks noGrp="1"/>
          </p:cNvSpPr>
          <p:nvPr>
            <p:ph type="subTitle" idx="1"/>
          </p:nvPr>
        </p:nvSpPr>
        <p:spPr>
          <a:xfrm rot="-316776" flipH="1">
            <a:off x="1976984" y="2018298"/>
            <a:ext cx="1754041" cy="1107479"/>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533" name="Google Shape;533;p2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chnology design 2">
  <p:cSld name="CUSTOM_10_1">
    <p:spTree>
      <p:nvGrpSpPr>
        <p:cNvPr id="1" name="Shape 534"/>
        <p:cNvGrpSpPr/>
        <p:nvPr/>
      </p:nvGrpSpPr>
      <p:grpSpPr>
        <a:xfrm>
          <a:off x="0" y="0"/>
          <a:ext cx="0" cy="0"/>
          <a:chOff x="0" y="0"/>
          <a:chExt cx="0" cy="0"/>
        </a:xfrm>
      </p:grpSpPr>
      <p:grpSp>
        <p:nvGrpSpPr>
          <p:cNvPr id="535" name="Google Shape;535;p24"/>
          <p:cNvGrpSpPr/>
          <p:nvPr/>
        </p:nvGrpSpPr>
        <p:grpSpPr>
          <a:xfrm>
            <a:off x="600641" y="344530"/>
            <a:ext cx="7936317" cy="4454443"/>
            <a:chOff x="238125" y="847975"/>
            <a:chExt cx="7143400" cy="4009400"/>
          </a:xfrm>
        </p:grpSpPr>
        <p:sp>
          <p:nvSpPr>
            <p:cNvPr id="536" name="Google Shape;536;p24"/>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24"/>
          <p:cNvSpPr txBox="1">
            <a:spLocks noGrp="1"/>
          </p:cNvSpPr>
          <p:nvPr>
            <p:ph type="subTitle" idx="1"/>
          </p:nvPr>
        </p:nvSpPr>
        <p:spPr>
          <a:xfrm rot="410040" flipH="1">
            <a:off x="5561368" y="2209812"/>
            <a:ext cx="1868173" cy="110765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567" name="Google Shape;567;p24"/>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603"/>
        <p:cNvGrpSpPr/>
        <p:nvPr/>
      </p:nvGrpSpPr>
      <p:grpSpPr>
        <a:xfrm>
          <a:off x="0" y="0"/>
          <a:ext cx="0" cy="0"/>
          <a:chOff x="0" y="0"/>
          <a:chExt cx="0" cy="0"/>
        </a:xfrm>
      </p:grpSpPr>
      <p:grpSp>
        <p:nvGrpSpPr>
          <p:cNvPr id="604" name="Google Shape;604;p26"/>
          <p:cNvGrpSpPr/>
          <p:nvPr/>
        </p:nvGrpSpPr>
        <p:grpSpPr>
          <a:xfrm rot="-143982">
            <a:off x="1040267" y="489993"/>
            <a:ext cx="7063159" cy="3964363"/>
            <a:chOff x="238125" y="722768"/>
            <a:chExt cx="7143400" cy="4009400"/>
          </a:xfrm>
        </p:grpSpPr>
        <p:sp>
          <p:nvSpPr>
            <p:cNvPr id="605" name="Google Shape;605;p26"/>
            <p:cNvSpPr/>
            <p:nvPr/>
          </p:nvSpPr>
          <p:spPr>
            <a:xfrm>
              <a:off x="238475" y="722768"/>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26"/>
          <p:cNvGrpSpPr/>
          <p:nvPr/>
        </p:nvGrpSpPr>
        <p:grpSpPr>
          <a:xfrm>
            <a:off x="1040303" y="489974"/>
            <a:ext cx="7063394" cy="3964495"/>
            <a:chOff x="238125" y="722768"/>
            <a:chExt cx="7143400" cy="4009400"/>
          </a:xfrm>
        </p:grpSpPr>
        <p:sp>
          <p:nvSpPr>
            <p:cNvPr id="636" name="Google Shape;636;p26"/>
            <p:cNvSpPr/>
            <p:nvPr/>
          </p:nvSpPr>
          <p:spPr>
            <a:xfrm>
              <a:off x="238475" y="722768"/>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6"/>
          <p:cNvSpPr txBox="1">
            <a:spLocks noGrp="1"/>
          </p:cNvSpPr>
          <p:nvPr>
            <p:ph type="subTitle" idx="1"/>
          </p:nvPr>
        </p:nvSpPr>
        <p:spPr>
          <a:xfrm>
            <a:off x="2157575" y="1539675"/>
            <a:ext cx="4828800" cy="206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67" name="Google Shape;667;p26"/>
          <p:cNvSpPr txBox="1">
            <a:spLocks noGrp="1"/>
          </p:cNvSpPr>
          <p:nvPr>
            <p:ph type="title"/>
          </p:nvPr>
        </p:nvSpPr>
        <p:spPr>
          <a:xfrm>
            <a:off x="3114200" y="671500"/>
            <a:ext cx="2915400" cy="937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2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52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52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52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52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52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52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52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5200" b="0">
                <a:solidFill>
                  <a:schemeClr val="accent1"/>
                </a:solidFill>
                <a:latin typeface="Chelsea Market"/>
                <a:ea typeface="Chelsea Market"/>
                <a:cs typeface="Chelsea Market"/>
                <a:sym typeface="Chelsea Market"/>
              </a:defRPr>
            </a:lvl9pPr>
          </a:lstStyle>
          <a:p>
            <a:endParaRPr/>
          </a:p>
        </p:txBody>
      </p:sp>
      <p:sp>
        <p:nvSpPr>
          <p:cNvPr id="668" name="Google Shape;668;p26"/>
          <p:cNvSpPr txBox="1"/>
          <p:nvPr/>
        </p:nvSpPr>
        <p:spPr>
          <a:xfrm>
            <a:off x="3024350" y="3484725"/>
            <a:ext cx="30951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dk1"/>
                </a:solidFill>
                <a:latin typeface="Signika Negative Light"/>
                <a:ea typeface="Signika Negative Light"/>
                <a:cs typeface="Signika Negative Light"/>
                <a:sym typeface="Signika Negative Light"/>
              </a:rPr>
              <a:t>CREDITS: This presentation template was created by </a:t>
            </a:r>
            <a:r>
              <a:rPr lang="en" sz="1000" b="1">
                <a:solidFill>
                  <a:schemeClr val="dk1"/>
                </a:solidFill>
                <a:uFill>
                  <a:noFill/>
                </a:uFill>
                <a:latin typeface="Signika Negative"/>
                <a:ea typeface="Signika Negative"/>
                <a:cs typeface="Signika Negative"/>
                <a:sym typeface="Signika Negative"/>
                <a:hlinkClick r:id="rId2"/>
              </a:rPr>
              <a:t>Slidesgo</a:t>
            </a:r>
            <a:r>
              <a:rPr lang="en" sz="1000">
                <a:solidFill>
                  <a:schemeClr val="dk1"/>
                </a:solidFill>
                <a:latin typeface="Signika Negative Light"/>
                <a:ea typeface="Signika Negative Light"/>
                <a:cs typeface="Signika Negative Light"/>
                <a:sym typeface="Signika Negative Light"/>
              </a:rPr>
              <a:t>, including icons by </a:t>
            </a:r>
            <a:r>
              <a:rPr lang="en" sz="1000" b="1">
                <a:solidFill>
                  <a:schemeClr val="dk1"/>
                </a:solidFill>
                <a:uFill>
                  <a:noFill/>
                </a:uFill>
                <a:latin typeface="Signika Negative"/>
                <a:ea typeface="Signika Negative"/>
                <a:cs typeface="Signika Negative"/>
                <a:sym typeface="Signika Negative"/>
                <a:hlinkClick r:id="rId3"/>
              </a:rPr>
              <a:t>Flaticon</a:t>
            </a:r>
            <a:r>
              <a:rPr lang="en" sz="1000">
                <a:solidFill>
                  <a:schemeClr val="dk1"/>
                </a:solidFill>
                <a:latin typeface="Signika Negative Light"/>
                <a:ea typeface="Signika Negative Light"/>
                <a:cs typeface="Signika Negative Light"/>
                <a:sym typeface="Signika Negative Light"/>
              </a:rPr>
              <a:t>, and infographics &amp; images by </a:t>
            </a:r>
            <a:r>
              <a:rPr lang="en" sz="1000" b="1">
                <a:solidFill>
                  <a:schemeClr val="dk1"/>
                </a:solidFill>
                <a:uFill>
                  <a:noFill/>
                </a:uFill>
                <a:latin typeface="Signika Negative"/>
                <a:ea typeface="Signika Negative"/>
                <a:cs typeface="Signika Negative"/>
                <a:sym typeface="Signika Negative"/>
                <a:hlinkClick r:id="rId4"/>
              </a:rPr>
              <a:t>Freepik</a:t>
            </a:r>
            <a:endParaRPr sz="1000" b="1">
              <a:solidFill>
                <a:schemeClr val="dk1"/>
              </a:solidFill>
              <a:latin typeface="Signika Negative"/>
              <a:ea typeface="Signika Negative"/>
              <a:cs typeface="Signika Negative"/>
              <a:sym typeface="Signika Negativ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669"/>
        <p:cNvGrpSpPr/>
        <p:nvPr/>
      </p:nvGrpSpPr>
      <p:grpSpPr>
        <a:xfrm>
          <a:off x="0" y="0"/>
          <a:ext cx="0" cy="0"/>
          <a:chOff x="0" y="0"/>
          <a:chExt cx="0" cy="0"/>
        </a:xfrm>
      </p:grpSpPr>
      <p:grpSp>
        <p:nvGrpSpPr>
          <p:cNvPr id="670" name="Google Shape;670;p27"/>
          <p:cNvGrpSpPr/>
          <p:nvPr/>
        </p:nvGrpSpPr>
        <p:grpSpPr>
          <a:xfrm rot="243592">
            <a:off x="1092807" y="853714"/>
            <a:ext cx="6898576" cy="3556674"/>
            <a:chOff x="2016900" y="1269275"/>
            <a:chExt cx="6591250" cy="2916825"/>
          </a:xfrm>
        </p:grpSpPr>
        <p:sp>
          <p:nvSpPr>
            <p:cNvPr id="671" name="Google Shape;671;p27"/>
            <p:cNvSpPr/>
            <p:nvPr/>
          </p:nvSpPr>
          <p:spPr>
            <a:xfrm>
              <a:off x="2028525" y="1278000"/>
              <a:ext cx="6579625" cy="2908100"/>
            </a:xfrm>
            <a:custGeom>
              <a:avLst/>
              <a:gdLst/>
              <a:ahLst/>
              <a:cxnLst/>
              <a:rect l="l" t="t" r="r" b="b"/>
              <a:pathLst>
                <a:path w="263185" h="116324" extrusionOk="0">
                  <a:moveTo>
                    <a:pt x="1" y="0"/>
                  </a:moveTo>
                  <a:lnTo>
                    <a:pt x="1" y="116324"/>
                  </a:lnTo>
                  <a:lnTo>
                    <a:pt x="263184" y="116324"/>
                  </a:lnTo>
                  <a:lnTo>
                    <a:pt x="263184" y="0"/>
                  </a:lnTo>
                  <a:close/>
                </a:path>
              </a:pathLst>
            </a:custGeom>
            <a:solidFill>
              <a:srgbClr val="FFFFFF"/>
            </a:solidFill>
            <a:ln>
              <a:noFill/>
            </a:ln>
            <a:effectLst>
              <a:outerShdw blurRad="100013"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2016900" y="17302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2016900" y="18756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2016900" y="21620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2016900" y="23074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2016900" y="25953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2016900" y="27407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2016900" y="30272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2016900" y="31726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2016900" y="34605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2016900" y="3605925"/>
              <a:ext cx="6591250" cy="25"/>
            </a:xfrm>
            <a:custGeom>
              <a:avLst/>
              <a:gdLst/>
              <a:ahLst/>
              <a:cxnLst/>
              <a:rect l="l" t="t" r="r" b="b"/>
              <a:pathLst>
                <a:path w="263650" h="1" fill="none" extrusionOk="0">
                  <a:moveTo>
                    <a:pt x="1" y="0"/>
                  </a:moveTo>
                  <a:lnTo>
                    <a:pt x="263649" y="0"/>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2016900" y="38923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2016900" y="4037775"/>
              <a:ext cx="6591250" cy="25"/>
            </a:xfrm>
            <a:custGeom>
              <a:avLst/>
              <a:gdLst/>
              <a:ahLst/>
              <a:cxnLst/>
              <a:rect l="l" t="t" r="r" b="b"/>
              <a:pathLst>
                <a:path w="263650" h="1" fill="none" extrusionOk="0">
                  <a:moveTo>
                    <a:pt x="1" y="0"/>
                  </a:moveTo>
                  <a:lnTo>
                    <a:pt x="263649" y="0"/>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2892250" y="1269275"/>
              <a:ext cx="25" cy="2916825"/>
            </a:xfrm>
            <a:custGeom>
              <a:avLst/>
              <a:gdLst/>
              <a:ahLst/>
              <a:cxnLst/>
              <a:rect l="l" t="t" r="r" b="b"/>
              <a:pathLst>
                <a:path w="1" h="116673" fill="none" extrusionOk="0">
                  <a:moveTo>
                    <a:pt x="0" y="0"/>
                  </a:moveTo>
                  <a:lnTo>
                    <a:pt x="0" y="116673"/>
                  </a:lnTo>
                </a:path>
              </a:pathLst>
            </a:custGeom>
            <a:solidFill>
              <a:srgbClr val="E72D53"/>
            </a:solidFill>
            <a:ln w="18900" cap="flat" cmpd="sng">
              <a:solidFill>
                <a:srgbClr val="E72D53"/>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7"/>
          <p:cNvSpPr txBox="1">
            <a:spLocks noGrp="1"/>
          </p:cNvSpPr>
          <p:nvPr>
            <p:ph type="title"/>
          </p:nvPr>
        </p:nvSpPr>
        <p:spPr>
          <a:xfrm rot="-261720">
            <a:off x="1158379" y="948962"/>
            <a:ext cx="2335064" cy="133042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b="0">
                <a:solidFill>
                  <a:schemeClr val="accent1"/>
                </a:solidFill>
                <a:latin typeface="Chelsea Market"/>
                <a:ea typeface="Chelsea Market"/>
                <a:cs typeface="Chelsea Market"/>
                <a:sym typeface="Chelsea Marke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6" name="Google Shape;686;p27"/>
          <p:cNvSpPr txBox="1">
            <a:spLocks noGrp="1"/>
          </p:cNvSpPr>
          <p:nvPr>
            <p:ph type="subTitle" idx="1"/>
          </p:nvPr>
        </p:nvSpPr>
        <p:spPr>
          <a:xfrm flipH="1">
            <a:off x="4108275" y="1959600"/>
            <a:ext cx="2875800" cy="151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6">
    <p:bg>
      <p:bgPr>
        <a:blipFill>
          <a:blip r:embed="rId2">
            <a:alphaModFix/>
          </a:blip>
          <a:stretch>
            <a:fillRect/>
          </a:stretch>
        </a:blipFill>
        <a:effectLst/>
      </p:bgPr>
    </p:bg>
    <p:spTree>
      <p:nvGrpSpPr>
        <p:cNvPr id="1" name="Shape 68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8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3"/>
          <p:cNvSpPr/>
          <p:nvPr/>
        </p:nvSpPr>
        <p:spPr>
          <a:xfrm rot="162584">
            <a:off x="3507427" y="610939"/>
            <a:ext cx="3477663" cy="3951386"/>
          </a:xfrm>
          <a:custGeom>
            <a:avLst/>
            <a:gdLst/>
            <a:ahLst/>
            <a:cxnLst/>
            <a:rect l="l" t="t" r="r" b="b"/>
            <a:pathLst>
              <a:path w="34540" h="39245" extrusionOk="0">
                <a:moveTo>
                  <a:pt x="1" y="0"/>
                </a:moveTo>
                <a:lnTo>
                  <a:pt x="1" y="39245"/>
                </a:lnTo>
                <a:lnTo>
                  <a:pt x="34539" y="39245"/>
                </a:lnTo>
                <a:lnTo>
                  <a:pt x="34539" y="1374"/>
                </a:lnTo>
                <a:cubicBezTo>
                  <a:pt x="34239" y="901"/>
                  <a:pt x="34065" y="395"/>
                  <a:pt x="33702" y="0"/>
                </a:cubicBezTo>
                <a:lnTo>
                  <a:pt x="32818" y="0"/>
                </a:lnTo>
                <a:cubicBezTo>
                  <a:pt x="32660" y="537"/>
                  <a:pt x="32470" y="1074"/>
                  <a:pt x="32628" y="1564"/>
                </a:cubicBezTo>
                <a:cubicBezTo>
                  <a:pt x="33276" y="1864"/>
                  <a:pt x="33197" y="2827"/>
                  <a:pt x="32486" y="3017"/>
                </a:cubicBezTo>
                <a:cubicBezTo>
                  <a:pt x="32419" y="3033"/>
                  <a:pt x="32354" y="3041"/>
                  <a:pt x="32291" y="3041"/>
                </a:cubicBezTo>
                <a:cubicBezTo>
                  <a:pt x="31683" y="3041"/>
                  <a:pt x="31280" y="2330"/>
                  <a:pt x="31681" y="1801"/>
                </a:cubicBezTo>
                <a:lnTo>
                  <a:pt x="31681" y="0"/>
                </a:lnTo>
                <a:lnTo>
                  <a:pt x="30117" y="0"/>
                </a:lnTo>
                <a:cubicBezTo>
                  <a:pt x="30086" y="553"/>
                  <a:pt x="30117" y="1090"/>
                  <a:pt x="30243" y="1627"/>
                </a:cubicBezTo>
                <a:cubicBezTo>
                  <a:pt x="30861" y="2075"/>
                  <a:pt x="30543" y="3034"/>
                  <a:pt x="29807" y="3034"/>
                </a:cubicBezTo>
                <a:cubicBezTo>
                  <a:pt x="29789" y="3034"/>
                  <a:pt x="29772" y="3034"/>
                  <a:pt x="29754" y="3033"/>
                </a:cubicBezTo>
                <a:cubicBezTo>
                  <a:pt x="28980" y="3001"/>
                  <a:pt x="28743" y="1975"/>
                  <a:pt x="29406" y="1596"/>
                </a:cubicBezTo>
                <a:cubicBezTo>
                  <a:pt x="29485" y="1059"/>
                  <a:pt x="29517" y="537"/>
                  <a:pt x="29485" y="0"/>
                </a:cubicBezTo>
                <a:lnTo>
                  <a:pt x="27685" y="0"/>
                </a:lnTo>
                <a:cubicBezTo>
                  <a:pt x="27732" y="632"/>
                  <a:pt x="27827" y="1248"/>
                  <a:pt x="27954" y="1864"/>
                </a:cubicBezTo>
                <a:cubicBezTo>
                  <a:pt x="28265" y="2402"/>
                  <a:pt x="27866" y="3028"/>
                  <a:pt x="27303" y="3028"/>
                </a:cubicBezTo>
                <a:cubicBezTo>
                  <a:pt x="27238" y="3028"/>
                  <a:pt x="27170" y="3019"/>
                  <a:pt x="27101" y="3001"/>
                </a:cubicBezTo>
                <a:cubicBezTo>
                  <a:pt x="26437" y="2843"/>
                  <a:pt x="26295" y="1959"/>
                  <a:pt x="26895" y="1596"/>
                </a:cubicBezTo>
                <a:cubicBezTo>
                  <a:pt x="26943" y="1059"/>
                  <a:pt x="27148" y="553"/>
                  <a:pt x="27038" y="0"/>
                </a:cubicBezTo>
                <a:lnTo>
                  <a:pt x="25064" y="0"/>
                </a:lnTo>
                <a:cubicBezTo>
                  <a:pt x="25127" y="601"/>
                  <a:pt x="25237" y="1185"/>
                  <a:pt x="25379" y="1769"/>
                </a:cubicBezTo>
                <a:cubicBezTo>
                  <a:pt x="25790" y="2286"/>
                  <a:pt x="25411" y="3036"/>
                  <a:pt x="24777" y="3036"/>
                </a:cubicBezTo>
                <a:cubicBezTo>
                  <a:pt x="24751" y="3036"/>
                  <a:pt x="24726" y="3035"/>
                  <a:pt x="24700" y="3033"/>
                </a:cubicBezTo>
                <a:cubicBezTo>
                  <a:pt x="24005" y="2954"/>
                  <a:pt x="23753" y="2085"/>
                  <a:pt x="24290" y="1659"/>
                </a:cubicBezTo>
                <a:cubicBezTo>
                  <a:pt x="24369" y="1106"/>
                  <a:pt x="24384" y="553"/>
                  <a:pt x="24353" y="0"/>
                </a:cubicBezTo>
                <a:lnTo>
                  <a:pt x="23026" y="0"/>
                </a:lnTo>
                <a:cubicBezTo>
                  <a:pt x="22979" y="537"/>
                  <a:pt x="22774" y="1090"/>
                  <a:pt x="22726" y="1643"/>
                </a:cubicBezTo>
                <a:cubicBezTo>
                  <a:pt x="23343" y="2075"/>
                  <a:pt x="23011" y="3034"/>
                  <a:pt x="22274" y="3034"/>
                </a:cubicBezTo>
                <a:cubicBezTo>
                  <a:pt x="22256" y="3034"/>
                  <a:pt x="22239" y="3034"/>
                  <a:pt x="22221" y="3033"/>
                </a:cubicBezTo>
                <a:cubicBezTo>
                  <a:pt x="21447" y="2985"/>
                  <a:pt x="21226" y="1943"/>
                  <a:pt x="21921" y="1580"/>
                </a:cubicBezTo>
                <a:cubicBezTo>
                  <a:pt x="22016" y="1043"/>
                  <a:pt x="22142" y="522"/>
                  <a:pt x="22205" y="0"/>
                </a:cubicBezTo>
                <a:lnTo>
                  <a:pt x="19994" y="0"/>
                </a:lnTo>
                <a:cubicBezTo>
                  <a:pt x="19963" y="506"/>
                  <a:pt x="19836" y="1185"/>
                  <a:pt x="20041" y="1532"/>
                </a:cubicBezTo>
                <a:cubicBezTo>
                  <a:pt x="20752" y="1801"/>
                  <a:pt x="20705" y="2827"/>
                  <a:pt x="19963" y="3017"/>
                </a:cubicBezTo>
                <a:cubicBezTo>
                  <a:pt x="19894" y="3035"/>
                  <a:pt x="19828" y="3043"/>
                  <a:pt x="19763" y="3043"/>
                </a:cubicBezTo>
                <a:cubicBezTo>
                  <a:pt x="19142" y="3043"/>
                  <a:pt x="18731" y="2269"/>
                  <a:pt x="19189" y="1753"/>
                </a:cubicBezTo>
                <a:cubicBezTo>
                  <a:pt x="19189" y="1169"/>
                  <a:pt x="19173" y="585"/>
                  <a:pt x="19141" y="0"/>
                </a:cubicBezTo>
                <a:lnTo>
                  <a:pt x="17767" y="0"/>
                </a:lnTo>
                <a:cubicBezTo>
                  <a:pt x="17752" y="632"/>
                  <a:pt x="17799" y="1280"/>
                  <a:pt x="17941" y="1896"/>
                </a:cubicBezTo>
                <a:cubicBezTo>
                  <a:pt x="18223" y="2431"/>
                  <a:pt x="17826" y="3029"/>
                  <a:pt x="17278" y="3029"/>
                </a:cubicBezTo>
                <a:cubicBezTo>
                  <a:pt x="17211" y="3029"/>
                  <a:pt x="17143" y="3020"/>
                  <a:pt x="17072" y="3001"/>
                </a:cubicBezTo>
                <a:cubicBezTo>
                  <a:pt x="16425" y="2843"/>
                  <a:pt x="16283" y="1990"/>
                  <a:pt x="16836" y="1627"/>
                </a:cubicBezTo>
                <a:cubicBezTo>
                  <a:pt x="16962" y="1090"/>
                  <a:pt x="16994" y="537"/>
                  <a:pt x="16962" y="0"/>
                </a:cubicBezTo>
                <a:lnTo>
                  <a:pt x="15462" y="0"/>
                </a:lnTo>
                <a:cubicBezTo>
                  <a:pt x="15462" y="664"/>
                  <a:pt x="15477" y="1564"/>
                  <a:pt x="15477" y="1975"/>
                </a:cubicBezTo>
                <a:cubicBezTo>
                  <a:pt x="15509" y="2069"/>
                  <a:pt x="15525" y="2164"/>
                  <a:pt x="15525" y="2259"/>
                </a:cubicBezTo>
                <a:cubicBezTo>
                  <a:pt x="15556" y="2701"/>
                  <a:pt x="15209" y="3064"/>
                  <a:pt x="14767" y="3064"/>
                </a:cubicBezTo>
                <a:cubicBezTo>
                  <a:pt x="14325" y="3064"/>
                  <a:pt x="13961" y="2701"/>
                  <a:pt x="13993" y="2259"/>
                </a:cubicBezTo>
                <a:cubicBezTo>
                  <a:pt x="14025" y="1927"/>
                  <a:pt x="14230" y="1643"/>
                  <a:pt x="14546" y="1532"/>
                </a:cubicBezTo>
                <a:cubicBezTo>
                  <a:pt x="14767" y="774"/>
                  <a:pt x="14625" y="601"/>
                  <a:pt x="14719" y="0"/>
                </a:cubicBezTo>
                <a:lnTo>
                  <a:pt x="13393" y="0"/>
                </a:lnTo>
                <a:cubicBezTo>
                  <a:pt x="13251" y="585"/>
                  <a:pt x="12966" y="1122"/>
                  <a:pt x="12809" y="1722"/>
                </a:cubicBezTo>
                <a:cubicBezTo>
                  <a:pt x="13296" y="2239"/>
                  <a:pt x="12911" y="3042"/>
                  <a:pt x="12267" y="3042"/>
                </a:cubicBezTo>
                <a:cubicBezTo>
                  <a:pt x="12203" y="3042"/>
                  <a:pt x="12135" y="3034"/>
                  <a:pt x="12066" y="3017"/>
                </a:cubicBezTo>
                <a:cubicBezTo>
                  <a:pt x="11308" y="2827"/>
                  <a:pt x="11277" y="1753"/>
                  <a:pt x="12035" y="1532"/>
                </a:cubicBezTo>
                <a:cubicBezTo>
                  <a:pt x="12145" y="1027"/>
                  <a:pt x="12272" y="522"/>
                  <a:pt x="12335" y="0"/>
                </a:cubicBezTo>
                <a:lnTo>
                  <a:pt x="10124" y="0"/>
                </a:lnTo>
                <a:cubicBezTo>
                  <a:pt x="10250" y="616"/>
                  <a:pt x="10282" y="1217"/>
                  <a:pt x="10376" y="1817"/>
                </a:cubicBezTo>
                <a:cubicBezTo>
                  <a:pt x="10471" y="1943"/>
                  <a:pt x="10519" y="2101"/>
                  <a:pt x="10519" y="2275"/>
                </a:cubicBezTo>
                <a:cubicBezTo>
                  <a:pt x="10519" y="2718"/>
                  <a:pt x="10153" y="3049"/>
                  <a:pt x="9748" y="3049"/>
                </a:cubicBezTo>
                <a:cubicBezTo>
                  <a:pt x="9647" y="3049"/>
                  <a:pt x="9545" y="3029"/>
                  <a:pt x="9445" y="2985"/>
                </a:cubicBezTo>
                <a:cubicBezTo>
                  <a:pt x="8924" y="2764"/>
                  <a:pt x="8813" y="2085"/>
                  <a:pt x="9224" y="1706"/>
                </a:cubicBezTo>
                <a:cubicBezTo>
                  <a:pt x="9318" y="1138"/>
                  <a:pt x="9397" y="569"/>
                  <a:pt x="9445" y="0"/>
                </a:cubicBezTo>
                <a:lnTo>
                  <a:pt x="7755" y="0"/>
                </a:lnTo>
                <a:cubicBezTo>
                  <a:pt x="7755" y="601"/>
                  <a:pt x="7850" y="1185"/>
                  <a:pt x="7834" y="1769"/>
                </a:cubicBezTo>
                <a:cubicBezTo>
                  <a:pt x="7960" y="1911"/>
                  <a:pt x="8023" y="2085"/>
                  <a:pt x="8023" y="2275"/>
                </a:cubicBezTo>
                <a:cubicBezTo>
                  <a:pt x="8023" y="2725"/>
                  <a:pt x="7658" y="3044"/>
                  <a:pt x="7252" y="3044"/>
                </a:cubicBezTo>
                <a:cubicBezTo>
                  <a:pt x="7131" y="3044"/>
                  <a:pt x="7006" y="3015"/>
                  <a:pt x="6886" y="2954"/>
                </a:cubicBezTo>
                <a:cubicBezTo>
                  <a:pt x="6365" y="2669"/>
                  <a:pt x="6349" y="1927"/>
                  <a:pt x="6839" y="1611"/>
                </a:cubicBezTo>
                <a:cubicBezTo>
                  <a:pt x="6997" y="1090"/>
                  <a:pt x="7076" y="553"/>
                  <a:pt x="7060" y="0"/>
                </a:cubicBezTo>
                <a:lnTo>
                  <a:pt x="5323" y="0"/>
                </a:lnTo>
                <a:lnTo>
                  <a:pt x="5323" y="1769"/>
                </a:lnTo>
                <a:cubicBezTo>
                  <a:pt x="5791" y="2292"/>
                  <a:pt x="5372" y="3054"/>
                  <a:pt x="4755" y="3054"/>
                </a:cubicBezTo>
                <a:cubicBezTo>
                  <a:pt x="4663" y="3054"/>
                  <a:pt x="4568" y="3038"/>
                  <a:pt x="4470" y="3001"/>
                </a:cubicBezTo>
                <a:cubicBezTo>
                  <a:pt x="3728" y="2717"/>
                  <a:pt x="3854" y="1611"/>
                  <a:pt x="4644" y="1501"/>
                </a:cubicBezTo>
                <a:cubicBezTo>
                  <a:pt x="4691" y="995"/>
                  <a:pt x="4707" y="522"/>
                  <a:pt x="4707" y="0"/>
                </a:cubicBezTo>
                <a:lnTo>
                  <a:pt x="2970" y="0"/>
                </a:lnTo>
                <a:cubicBezTo>
                  <a:pt x="2970" y="664"/>
                  <a:pt x="3033" y="1343"/>
                  <a:pt x="2970" y="1990"/>
                </a:cubicBezTo>
                <a:cubicBezTo>
                  <a:pt x="3172" y="2534"/>
                  <a:pt x="2746" y="3038"/>
                  <a:pt x="2252" y="3038"/>
                </a:cubicBezTo>
                <a:cubicBezTo>
                  <a:pt x="2129" y="3038"/>
                  <a:pt x="2003" y="3007"/>
                  <a:pt x="1880" y="2938"/>
                </a:cubicBezTo>
                <a:cubicBezTo>
                  <a:pt x="1248" y="2590"/>
                  <a:pt x="1391" y="1643"/>
                  <a:pt x="2101" y="1517"/>
                </a:cubicBezTo>
                <a:cubicBezTo>
                  <a:pt x="2212" y="1043"/>
                  <a:pt x="2275" y="522"/>
                  <a:pt x="2401" y="0"/>
                </a:cubicBezTo>
                <a:close/>
              </a:path>
            </a:pathLst>
          </a:custGeom>
          <a:solidFill>
            <a:srgbClr val="FFFFFF"/>
          </a:solidFill>
          <a:ln>
            <a:noFill/>
          </a:ln>
          <a:effectLst>
            <a:outerShdw blurRad="57150" dist="38100" dir="5400000" algn="bl" rotWithShape="0">
              <a:srgbClr val="783F04">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3"/>
          <p:cNvGrpSpPr/>
          <p:nvPr/>
        </p:nvGrpSpPr>
        <p:grpSpPr>
          <a:xfrm rot="-1013395" flipH="1">
            <a:off x="1643515" y="1372580"/>
            <a:ext cx="2037451" cy="2057037"/>
            <a:chOff x="1626000" y="605300"/>
            <a:chExt cx="4068375" cy="4132125"/>
          </a:xfrm>
        </p:grpSpPr>
        <p:sp>
          <p:nvSpPr>
            <p:cNvPr id="76" name="Google Shape;76;p3"/>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FFC5CB"/>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3"/>
          <p:cNvSpPr txBox="1">
            <a:spLocks noGrp="1"/>
          </p:cNvSpPr>
          <p:nvPr>
            <p:ph type="ctrTitle"/>
          </p:nvPr>
        </p:nvSpPr>
        <p:spPr>
          <a:xfrm rot="162489">
            <a:off x="3541350" y="1021740"/>
            <a:ext cx="3466772" cy="192636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800" b="0">
                <a:solidFill>
                  <a:schemeClr val="accent1"/>
                </a:solidFill>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9" name="Google Shape;79;p3"/>
          <p:cNvSpPr txBox="1">
            <a:spLocks noGrp="1"/>
          </p:cNvSpPr>
          <p:nvPr>
            <p:ph type="subTitle" idx="1"/>
          </p:nvPr>
        </p:nvSpPr>
        <p:spPr>
          <a:xfrm rot="162502">
            <a:off x="3784731" y="3328749"/>
            <a:ext cx="2825256" cy="57784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3"/>
          <p:cNvSpPr txBox="1">
            <a:spLocks noGrp="1"/>
          </p:cNvSpPr>
          <p:nvPr>
            <p:ph type="title" idx="2" hasCustomPrompt="1"/>
          </p:nvPr>
        </p:nvSpPr>
        <p:spPr>
          <a:xfrm rot="-532199">
            <a:off x="2066030" y="1940967"/>
            <a:ext cx="1192663" cy="920009"/>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b="0">
                <a:latin typeface="Chelsea Market"/>
                <a:ea typeface="Chelsea Market"/>
                <a:cs typeface="Chelsea Market"/>
                <a:sym typeface="Chelsea Market"/>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81" name="Google Shape;81;p3"/>
          <p:cNvSpPr/>
          <p:nvPr/>
        </p:nvSpPr>
        <p:spPr>
          <a:xfrm rot="4642448">
            <a:off x="3025611" y="1176296"/>
            <a:ext cx="693464" cy="725188"/>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2537103">
            <a:off x="1371902" y="2008619"/>
            <a:ext cx="693456" cy="725220"/>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grpSp>
        <p:nvGrpSpPr>
          <p:cNvPr id="84" name="Google Shape;84;p4"/>
          <p:cNvGrpSpPr/>
          <p:nvPr/>
        </p:nvGrpSpPr>
        <p:grpSpPr>
          <a:xfrm>
            <a:off x="603841" y="344530"/>
            <a:ext cx="7936317" cy="4454443"/>
            <a:chOff x="238125" y="847975"/>
            <a:chExt cx="7143400" cy="4009400"/>
          </a:xfrm>
        </p:grpSpPr>
        <p:sp>
          <p:nvSpPr>
            <p:cNvPr id="85" name="Google Shape;85;p4"/>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4"/>
          <p:cNvSpPr txBox="1">
            <a:spLocks noGrp="1"/>
          </p:cNvSpPr>
          <p:nvPr>
            <p:ph type="body" idx="1"/>
          </p:nvPr>
        </p:nvSpPr>
        <p:spPr>
          <a:xfrm>
            <a:off x="1752600" y="1487950"/>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16" name="Google Shape;116;p4"/>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
        <p:cNvGrpSpPr/>
        <p:nvPr/>
      </p:nvGrpSpPr>
      <p:grpSpPr>
        <a:xfrm>
          <a:off x="0" y="0"/>
          <a:ext cx="0" cy="0"/>
          <a:chOff x="0" y="0"/>
          <a:chExt cx="0" cy="0"/>
        </a:xfrm>
      </p:grpSpPr>
      <p:grpSp>
        <p:nvGrpSpPr>
          <p:cNvPr id="118" name="Google Shape;118;p5"/>
          <p:cNvGrpSpPr/>
          <p:nvPr/>
        </p:nvGrpSpPr>
        <p:grpSpPr>
          <a:xfrm>
            <a:off x="603816" y="344530"/>
            <a:ext cx="7936317" cy="4454443"/>
            <a:chOff x="238125" y="847975"/>
            <a:chExt cx="7143400" cy="4009400"/>
          </a:xfrm>
        </p:grpSpPr>
        <p:sp>
          <p:nvSpPr>
            <p:cNvPr id="119" name="Google Shape;119;p5"/>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5"/>
          <p:cNvSpPr txBox="1">
            <a:spLocks noGrp="1"/>
          </p:cNvSpPr>
          <p:nvPr>
            <p:ph type="ctrTitle"/>
          </p:nvPr>
        </p:nvSpPr>
        <p:spPr>
          <a:xfrm flipH="1">
            <a:off x="5378649" y="1969725"/>
            <a:ext cx="1775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0" name="Google Shape;150;p5"/>
          <p:cNvSpPr txBox="1">
            <a:spLocks noGrp="1"/>
          </p:cNvSpPr>
          <p:nvPr>
            <p:ph type="subTitle" idx="1"/>
          </p:nvPr>
        </p:nvSpPr>
        <p:spPr>
          <a:xfrm flipH="1">
            <a:off x="4841904" y="2676163"/>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1" name="Google Shape;151;p5"/>
          <p:cNvSpPr txBox="1">
            <a:spLocks noGrp="1"/>
          </p:cNvSpPr>
          <p:nvPr>
            <p:ph type="ctrTitle" idx="2"/>
          </p:nvPr>
        </p:nvSpPr>
        <p:spPr>
          <a:xfrm flipH="1">
            <a:off x="1953004" y="196971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2" name="Google Shape;152;p5"/>
          <p:cNvSpPr txBox="1">
            <a:spLocks noGrp="1"/>
          </p:cNvSpPr>
          <p:nvPr>
            <p:ph type="subTitle" idx="3"/>
          </p:nvPr>
        </p:nvSpPr>
        <p:spPr>
          <a:xfrm flipH="1">
            <a:off x="1437304" y="2676176"/>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3" name="Google Shape;153;p5"/>
          <p:cNvSpPr txBox="1">
            <a:spLocks noGrp="1"/>
          </p:cNvSpPr>
          <p:nvPr>
            <p:ph type="title" idx="4"/>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grpSp>
        <p:nvGrpSpPr>
          <p:cNvPr id="155" name="Google Shape;155;p6"/>
          <p:cNvGrpSpPr/>
          <p:nvPr/>
        </p:nvGrpSpPr>
        <p:grpSpPr>
          <a:xfrm>
            <a:off x="600641" y="344530"/>
            <a:ext cx="7936317" cy="4454443"/>
            <a:chOff x="238125" y="847975"/>
            <a:chExt cx="7143400" cy="4009400"/>
          </a:xfrm>
        </p:grpSpPr>
        <p:sp>
          <p:nvSpPr>
            <p:cNvPr id="156" name="Google Shape;156;p6"/>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grpSp>
        <p:nvGrpSpPr>
          <p:cNvPr id="188" name="Google Shape;188;p7"/>
          <p:cNvGrpSpPr/>
          <p:nvPr/>
        </p:nvGrpSpPr>
        <p:grpSpPr>
          <a:xfrm>
            <a:off x="603841" y="344530"/>
            <a:ext cx="7936317" cy="4454443"/>
            <a:chOff x="238125" y="847975"/>
            <a:chExt cx="7143400" cy="4009400"/>
          </a:xfrm>
        </p:grpSpPr>
        <p:sp>
          <p:nvSpPr>
            <p:cNvPr id="189" name="Google Shape;189;p7"/>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220" name="Google Shape;220;p7"/>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1"/>
        <p:cNvGrpSpPr/>
        <p:nvPr/>
      </p:nvGrpSpPr>
      <p:grpSpPr>
        <a:xfrm>
          <a:off x="0" y="0"/>
          <a:ext cx="0" cy="0"/>
          <a:chOff x="0" y="0"/>
          <a:chExt cx="0" cy="0"/>
        </a:xfrm>
      </p:grpSpPr>
      <p:sp>
        <p:nvSpPr>
          <p:cNvPr id="222" name="Google Shape;222;p8"/>
          <p:cNvSpPr txBox="1">
            <a:spLocks noGrp="1"/>
          </p:cNvSpPr>
          <p:nvPr>
            <p:ph type="title"/>
          </p:nvPr>
        </p:nvSpPr>
        <p:spPr>
          <a:xfrm>
            <a:off x="2088050" y="1436100"/>
            <a:ext cx="5036400" cy="227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b="0">
                <a:solidFill>
                  <a:schemeClr val="accent1"/>
                </a:solidFill>
                <a:latin typeface="Chelsea Market"/>
                <a:ea typeface="Chelsea Market"/>
                <a:cs typeface="Chelsea Market"/>
                <a:sym typeface="Chelsea Marke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3"/>
        <p:cNvGrpSpPr/>
        <p:nvPr/>
      </p:nvGrpSpPr>
      <p:grpSpPr>
        <a:xfrm>
          <a:off x="0" y="0"/>
          <a:ext cx="0" cy="0"/>
          <a:chOff x="0" y="0"/>
          <a:chExt cx="0" cy="0"/>
        </a:xfrm>
      </p:grpSpPr>
      <p:sp>
        <p:nvSpPr>
          <p:cNvPr id="224" name="Google Shape;224;p9"/>
          <p:cNvSpPr txBox="1">
            <a:spLocks noGrp="1"/>
          </p:cNvSpPr>
          <p:nvPr>
            <p:ph type="subTitle" idx="1"/>
          </p:nvPr>
        </p:nvSpPr>
        <p:spPr>
          <a:xfrm rot="212600">
            <a:off x="3619139" y="1420720"/>
            <a:ext cx="3281373" cy="635117"/>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25" name="Google Shape;225;p9"/>
          <p:cNvSpPr txBox="1">
            <a:spLocks noGrp="1"/>
          </p:cNvSpPr>
          <p:nvPr>
            <p:ph type="body" idx="2"/>
          </p:nvPr>
        </p:nvSpPr>
        <p:spPr>
          <a:xfrm rot="212793">
            <a:off x="3056415" y="2459274"/>
            <a:ext cx="4500519" cy="1828401"/>
          </a:xfrm>
          <a:prstGeom prst="rect">
            <a:avLst/>
          </a:prstGeom>
        </p:spPr>
        <p:txBody>
          <a:bodyPr spcFirstLastPara="1" wrap="square" lIns="91425" tIns="91425" rIns="91425" bIns="91425" anchor="ctr"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226" name="Google Shape;226;p9"/>
          <p:cNvSpPr txBox="1">
            <a:spLocks noGrp="1"/>
          </p:cNvSpPr>
          <p:nvPr>
            <p:ph type="title"/>
          </p:nvPr>
        </p:nvSpPr>
        <p:spPr>
          <a:xfrm rot="-552747">
            <a:off x="1147220" y="810655"/>
            <a:ext cx="1933844" cy="149376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7"/>
        <p:cNvGrpSpPr/>
        <p:nvPr/>
      </p:nvGrpSpPr>
      <p:grpSpPr>
        <a:xfrm>
          <a:off x="0" y="0"/>
          <a:ext cx="0" cy="0"/>
          <a:chOff x="0" y="0"/>
          <a:chExt cx="0" cy="0"/>
        </a:xfrm>
      </p:grpSpPr>
      <p:sp>
        <p:nvSpPr>
          <p:cNvPr id="228" name="Google Shape;228;p10"/>
          <p:cNvSpPr txBox="1">
            <a:spLocks noGrp="1"/>
          </p:cNvSpPr>
          <p:nvPr>
            <p:ph type="ctrTitle"/>
          </p:nvPr>
        </p:nvSpPr>
        <p:spPr>
          <a:xfrm rot="248135" flipH="1">
            <a:off x="3759631" y="1356131"/>
            <a:ext cx="4093358" cy="1267208"/>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9" name="Google Shape;229;p10"/>
          <p:cNvSpPr txBox="1">
            <a:spLocks noGrp="1"/>
          </p:cNvSpPr>
          <p:nvPr>
            <p:ph type="subTitle" idx="1"/>
          </p:nvPr>
        </p:nvSpPr>
        <p:spPr>
          <a:xfrm rot="248338" flipH="1">
            <a:off x="4026312" y="2814858"/>
            <a:ext cx="3420822" cy="87527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1pPr>
            <a:lvl2pPr lvl="1">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2pPr>
            <a:lvl3pPr lvl="2">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3pPr>
            <a:lvl4pPr lvl="3">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4pPr>
            <a:lvl5pPr lvl="4">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5pPr>
            <a:lvl6pPr lvl="5">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6pPr>
            <a:lvl7pPr lvl="6">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7pPr>
            <a:lvl8pPr lvl="7">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8pPr>
            <a:lvl9pPr lvl="8">
              <a:spcBef>
                <a:spcPts val="0"/>
              </a:spcBef>
              <a:spcAft>
                <a:spcPts val="0"/>
              </a:spcAft>
              <a:buClr>
                <a:schemeClr val="dk1"/>
              </a:buClr>
              <a:buSzPts val="2400"/>
              <a:buFont typeface="Amatic SC"/>
              <a:buNone/>
              <a:defRPr sz="2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Signika Negative Light"/>
              <a:buChar char="●"/>
              <a:defRPr sz="1800">
                <a:solidFill>
                  <a:schemeClr val="dk1"/>
                </a:solidFill>
                <a:latin typeface="Signika Negative Light"/>
                <a:ea typeface="Signika Negative Light"/>
                <a:cs typeface="Signika Negative Light"/>
                <a:sym typeface="Signika Negative Light"/>
              </a:defRPr>
            </a:lvl1pPr>
            <a:lvl2pPr marL="914400" lvl="1" indent="-317500">
              <a:lnSpc>
                <a:spcPct val="115000"/>
              </a:lnSpc>
              <a:spcBef>
                <a:spcPts val="1600"/>
              </a:spcBef>
              <a:spcAft>
                <a:spcPts val="0"/>
              </a:spcAft>
              <a:buClr>
                <a:schemeClr val="dk1"/>
              </a:buClr>
              <a:buSzPts val="1400"/>
              <a:buFont typeface="Signika Negative Light"/>
              <a:buChar char="○"/>
              <a:defRPr>
                <a:solidFill>
                  <a:schemeClr val="dk1"/>
                </a:solidFill>
                <a:latin typeface="Signika Negative Light"/>
                <a:ea typeface="Signika Negative Light"/>
                <a:cs typeface="Signika Negative Light"/>
                <a:sym typeface="Signika Negative Light"/>
              </a:defRPr>
            </a:lvl2pPr>
            <a:lvl3pPr marL="1371600" lvl="2"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3pPr>
            <a:lvl4pPr marL="1828800" lvl="3"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4pPr>
            <a:lvl5pPr marL="2286000" lvl="4"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5pPr>
            <a:lvl6pPr marL="2743200" lvl="5"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6pPr>
            <a:lvl7pPr marL="3200400" lvl="6"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7pPr>
            <a:lvl8pPr marL="3657600" lvl="7" indent="-304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8pPr>
            <a:lvl9pPr marL="4114800" lvl="8" indent="-304800">
              <a:lnSpc>
                <a:spcPct val="115000"/>
              </a:lnSpc>
              <a:spcBef>
                <a:spcPts val="1600"/>
              </a:spcBef>
              <a:spcAft>
                <a:spcPts val="160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62" r:id="rId10"/>
    <p:sldLayoutId id="2147483663" r:id="rId11"/>
    <p:sldLayoutId id="2147483668" r:id="rId12"/>
    <p:sldLayoutId id="2147483669" r:id="rId13"/>
    <p:sldLayoutId id="2147483670" r:id="rId14"/>
    <p:sldLayoutId id="2147483672" r:id="rId15"/>
    <p:sldLayoutId id="2147483673" r:id="rId16"/>
    <p:sldLayoutId id="2147483674" r:id="rId17"/>
    <p:sldLayoutId id="214748367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package" Target="../embeddings/Microsoft_Word_Document_C3B69849.docx"/><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hyperlink" Target="http://C:/Users/bowdenj/Downloads/Principal's%20Message%202020-21.docx" TargetMode="External"/><Relationship Id="rId5" Type="http://schemas.openxmlformats.org/officeDocument/2006/relationships/hyperlink" Target="file:///C:\Users\bowdenj\Downloads\Principal's%20Message%202020-21.docx" TargetMode="External"/><Relationship Id="rId4" Type="http://schemas.openxmlformats.org/officeDocument/2006/relationships/image" Target="../media/image4.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hyperlink" Target="https://www.remind.com/join/bowden020"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2"/>
          <p:cNvSpPr txBox="1">
            <a:spLocks noGrp="1"/>
          </p:cNvSpPr>
          <p:nvPr>
            <p:ph type="ctrTitle"/>
          </p:nvPr>
        </p:nvSpPr>
        <p:spPr>
          <a:xfrm rot="950">
            <a:off x="2205305" y="1039947"/>
            <a:ext cx="3995389" cy="17146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t>Come with us on our Journey</a:t>
            </a:r>
            <a:endParaRPr sz="4400"/>
          </a:p>
        </p:txBody>
      </p:sp>
      <p:sp>
        <p:nvSpPr>
          <p:cNvPr id="698" name="Google Shape;698;p32"/>
          <p:cNvSpPr txBox="1">
            <a:spLocks noGrp="1"/>
          </p:cNvSpPr>
          <p:nvPr>
            <p:ph type="subTitle" idx="1"/>
          </p:nvPr>
        </p:nvSpPr>
        <p:spPr>
          <a:xfrm rot="1327">
            <a:off x="2279385" y="2997483"/>
            <a:ext cx="3921405" cy="7250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Kate Sullivan Orientation</a:t>
            </a:r>
          </a:p>
          <a:p>
            <a:pPr marL="0" lvl="0" indent="0" algn="ctr" rtl="0">
              <a:spcBef>
                <a:spcPts val="0"/>
              </a:spcBef>
              <a:spcAft>
                <a:spcPts val="0"/>
              </a:spcAft>
              <a:buNone/>
            </a:pPr>
            <a:r>
              <a:rPr lang="en" sz="2400"/>
              <a:t>2020-2021</a:t>
            </a:r>
          </a:p>
          <a:p>
            <a:pPr marL="0" lvl="0" indent="0" algn="ctr" rtl="0">
              <a:spcBef>
                <a:spcPts val="0"/>
              </a:spcBef>
              <a:spcAft>
                <a:spcPts val="0"/>
              </a:spcAft>
              <a:buNone/>
            </a:pPr>
            <a:endParaRPr lang="en" sz="2400"/>
          </a:p>
        </p:txBody>
      </p:sp>
      <p:grpSp>
        <p:nvGrpSpPr>
          <p:cNvPr id="699" name="Google Shape;699;p32"/>
          <p:cNvGrpSpPr/>
          <p:nvPr/>
        </p:nvGrpSpPr>
        <p:grpSpPr>
          <a:xfrm>
            <a:off x="6738608" y="542575"/>
            <a:ext cx="1801551" cy="1807551"/>
            <a:chOff x="6966933" y="849500"/>
            <a:chExt cx="1801551" cy="1807551"/>
          </a:xfrm>
        </p:grpSpPr>
        <p:grpSp>
          <p:nvGrpSpPr>
            <p:cNvPr id="700" name="Google Shape;700;p32"/>
            <p:cNvGrpSpPr/>
            <p:nvPr/>
          </p:nvGrpSpPr>
          <p:grpSpPr>
            <a:xfrm rot="475911">
              <a:off x="7069452" y="952018"/>
              <a:ext cx="1596514" cy="1596514"/>
              <a:chOff x="1189525" y="238125"/>
              <a:chExt cx="5208300" cy="5208300"/>
            </a:xfrm>
          </p:grpSpPr>
          <p:sp>
            <p:nvSpPr>
              <p:cNvPr id="701" name="Google Shape;701;p32"/>
              <p:cNvSpPr/>
              <p:nvPr/>
            </p:nvSpPr>
            <p:spPr>
              <a:xfrm>
                <a:off x="1189525" y="238125"/>
                <a:ext cx="5208300" cy="5208300"/>
              </a:xfrm>
              <a:custGeom>
                <a:avLst/>
                <a:gdLst/>
                <a:ahLst/>
                <a:cxnLst/>
                <a:rect l="l" t="t" r="r" b="b"/>
                <a:pathLst>
                  <a:path w="208332" h="208332" extrusionOk="0">
                    <a:moveTo>
                      <a:pt x="208332" y="0"/>
                    </a:moveTo>
                    <a:lnTo>
                      <a:pt x="208332" y="170651"/>
                    </a:lnTo>
                    <a:cubicBezTo>
                      <a:pt x="208332" y="170912"/>
                      <a:pt x="208332" y="171086"/>
                      <a:pt x="208332" y="171260"/>
                    </a:cubicBezTo>
                    <a:cubicBezTo>
                      <a:pt x="208245" y="171695"/>
                      <a:pt x="208158" y="172043"/>
                      <a:pt x="208071" y="172391"/>
                    </a:cubicBezTo>
                    <a:cubicBezTo>
                      <a:pt x="207984" y="172565"/>
                      <a:pt x="207984" y="172740"/>
                      <a:pt x="207897" y="172914"/>
                    </a:cubicBezTo>
                    <a:cubicBezTo>
                      <a:pt x="207897" y="173001"/>
                      <a:pt x="207810" y="173175"/>
                      <a:pt x="207723" y="173349"/>
                    </a:cubicBezTo>
                    <a:cubicBezTo>
                      <a:pt x="207635" y="173523"/>
                      <a:pt x="207548" y="173697"/>
                      <a:pt x="207461" y="173871"/>
                    </a:cubicBezTo>
                    <a:cubicBezTo>
                      <a:pt x="207287" y="174219"/>
                      <a:pt x="207113" y="174480"/>
                      <a:pt x="206852" y="174741"/>
                    </a:cubicBezTo>
                    <a:cubicBezTo>
                      <a:pt x="206765" y="174915"/>
                      <a:pt x="206678" y="175002"/>
                      <a:pt x="206591" y="175176"/>
                    </a:cubicBezTo>
                    <a:cubicBezTo>
                      <a:pt x="206330" y="175350"/>
                      <a:pt x="206156" y="175611"/>
                      <a:pt x="205895" y="175785"/>
                    </a:cubicBezTo>
                    <a:cubicBezTo>
                      <a:pt x="205808" y="175872"/>
                      <a:pt x="205721" y="175959"/>
                      <a:pt x="205547" y="176046"/>
                    </a:cubicBezTo>
                    <a:cubicBezTo>
                      <a:pt x="205460" y="176133"/>
                      <a:pt x="205373" y="176220"/>
                      <a:pt x="205199" y="176307"/>
                    </a:cubicBezTo>
                    <a:lnTo>
                      <a:pt x="204851" y="176569"/>
                    </a:lnTo>
                    <a:cubicBezTo>
                      <a:pt x="204416" y="176743"/>
                      <a:pt x="204068" y="176917"/>
                      <a:pt x="203632" y="177091"/>
                    </a:cubicBezTo>
                    <a:cubicBezTo>
                      <a:pt x="203458" y="177091"/>
                      <a:pt x="203371" y="177178"/>
                      <a:pt x="203197" y="177178"/>
                    </a:cubicBezTo>
                    <a:lnTo>
                      <a:pt x="202849" y="177265"/>
                    </a:lnTo>
                    <a:cubicBezTo>
                      <a:pt x="202675" y="177265"/>
                      <a:pt x="202588" y="177265"/>
                      <a:pt x="202414" y="177265"/>
                    </a:cubicBezTo>
                    <a:cubicBezTo>
                      <a:pt x="202327" y="177265"/>
                      <a:pt x="202240" y="177265"/>
                      <a:pt x="202153" y="177265"/>
                    </a:cubicBezTo>
                    <a:lnTo>
                      <a:pt x="201892" y="177265"/>
                    </a:lnTo>
                    <a:lnTo>
                      <a:pt x="201283" y="177265"/>
                    </a:lnTo>
                    <a:cubicBezTo>
                      <a:pt x="200848" y="177265"/>
                      <a:pt x="200500" y="177178"/>
                      <a:pt x="200065" y="177091"/>
                    </a:cubicBezTo>
                    <a:cubicBezTo>
                      <a:pt x="199978" y="177004"/>
                      <a:pt x="199890" y="177004"/>
                      <a:pt x="199716" y="176917"/>
                    </a:cubicBezTo>
                    <a:cubicBezTo>
                      <a:pt x="194147" y="175089"/>
                      <a:pt x="189187" y="166996"/>
                      <a:pt x="189187" y="166996"/>
                    </a:cubicBezTo>
                    <a:cubicBezTo>
                      <a:pt x="189187" y="166996"/>
                      <a:pt x="120178" y="208332"/>
                      <a:pt x="37594" y="208332"/>
                    </a:cubicBezTo>
                    <a:lnTo>
                      <a:pt x="0" y="208332"/>
                    </a:lnTo>
                    <a:lnTo>
                      <a:pt x="0" y="0"/>
                    </a:lnTo>
                    <a:close/>
                  </a:path>
                </a:pathLst>
              </a:custGeom>
              <a:solidFill>
                <a:srgbClr val="FFE49E"/>
              </a:solidFill>
              <a:ln>
                <a:noFill/>
              </a:ln>
              <a:effectLst>
                <a:outerShdw blurRad="100013" dist="19050" dir="5400000" algn="bl" rotWithShape="0">
                  <a:srgbClr val="999999">
                    <a:alpha val="4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6221575" y="4671900"/>
                <a:ext cx="21800" cy="25"/>
              </a:xfrm>
              <a:custGeom>
                <a:avLst/>
                <a:gdLst/>
                <a:ahLst/>
                <a:cxnLst/>
                <a:rect l="l" t="t" r="r" b="b"/>
                <a:pathLst>
                  <a:path w="872" h="1" extrusionOk="0">
                    <a:moveTo>
                      <a:pt x="871" y="1"/>
                    </a:moveTo>
                    <a:cubicBezTo>
                      <a:pt x="784" y="1"/>
                      <a:pt x="697" y="1"/>
                      <a:pt x="610" y="1"/>
                    </a:cubicBezTo>
                    <a:cubicBezTo>
                      <a:pt x="349" y="1"/>
                      <a:pt x="175" y="1"/>
                      <a:pt x="1" y="1"/>
                    </a:cubicBezTo>
                    <a:lnTo>
                      <a:pt x="610" y="1"/>
                    </a:lnTo>
                    <a:close/>
                  </a:path>
                </a:pathLst>
              </a:custGeom>
              <a:solidFill>
                <a:srgbClr val="F0DC7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1189525" y="238125"/>
                <a:ext cx="5208300" cy="965950"/>
              </a:xfrm>
              <a:custGeom>
                <a:avLst/>
                <a:gdLst/>
                <a:ahLst/>
                <a:cxnLst/>
                <a:rect l="l" t="t" r="r" b="b"/>
                <a:pathLst>
                  <a:path w="208332" h="38638" extrusionOk="0">
                    <a:moveTo>
                      <a:pt x="0" y="0"/>
                    </a:moveTo>
                    <a:lnTo>
                      <a:pt x="208332" y="0"/>
                    </a:lnTo>
                    <a:lnTo>
                      <a:pt x="208332" y="38638"/>
                    </a:lnTo>
                    <a:lnTo>
                      <a:pt x="0" y="38638"/>
                    </a:lnTo>
                    <a:close/>
                  </a:path>
                </a:pathLst>
              </a:custGeom>
              <a:gradFill>
                <a:gsLst>
                  <a:gs pos="0">
                    <a:srgbClr val="FFE49E"/>
                  </a:gs>
                  <a:gs pos="100000">
                    <a:srgbClr val="DAC489">
                      <a:alpha val="309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2129350" y="4406475"/>
                <a:ext cx="4268475" cy="1039950"/>
              </a:xfrm>
              <a:custGeom>
                <a:avLst/>
                <a:gdLst/>
                <a:ahLst/>
                <a:cxnLst/>
                <a:rect l="l" t="t" r="r" b="b"/>
                <a:pathLst>
                  <a:path w="170739" h="41598" extrusionOk="0">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rgbClr val="FFE49E"/>
              </a:solidFill>
              <a:ln>
                <a:noFill/>
              </a:ln>
              <a:effectLst>
                <a:outerShdw blurRad="57150" dist="19050" dir="5400000" algn="bl" rotWithShape="0">
                  <a:srgbClr val="783F04">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2"/>
            <p:cNvSpPr/>
            <p:nvPr/>
          </p:nvSpPr>
          <p:spPr>
            <a:xfrm rot="475911">
              <a:off x="7268000" y="2249519"/>
              <a:ext cx="1308427" cy="318779"/>
            </a:xfrm>
            <a:custGeom>
              <a:avLst/>
              <a:gdLst/>
              <a:ahLst/>
              <a:cxnLst/>
              <a:rect l="l" t="t" r="r" b="b"/>
              <a:pathLst>
                <a:path w="170739" h="41598" extrusionOk="0">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rgbClr val="F7D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32"/>
          <p:cNvSpPr/>
          <p:nvPr/>
        </p:nvSpPr>
        <p:spPr>
          <a:xfrm rot="5920567">
            <a:off x="7640148" y="284064"/>
            <a:ext cx="295463" cy="760102"/>
          </a:xfrm>
          <a:custGeom>
            <a:avLst/>
            <a:gdLst/>
            <a:ahLst/>
            <a:cxnLst/>
            <a:rect l="l" t="t" r="r" b="b"/>
            <a:pathLst>
              <a:path w="45249" h="87700" extrusionOk="0">
                <a:moveTo>
                  <a:pt x="676" y="1"/>
                </a:moveTo>
                <a:lnTo>
                  <a:pt x="193" y="290"/>
                </a:lnTo>
                <a:lnTo>
                  <a:pt x="1" y="387"/>
                </a:lnTo>
                <a:lnTo>
                  <a:pt x="3088" y="82489"/>
                </a:lnTo>
                <a:lnTo>
                  <a:pt x="3667" y="82972"/>
                </a:lnTo>
                <a:lnTo>
                  <a:pt x="4149" y="82586"/>
                </a:lnTo>
                <a:lnTo>
                  <a:pt x="4631" y="82296"/>
                </a:lnTo>
                <a:lnTo>
                  <a:pt x="5114" y="82682"/>
                </a:lnTo>
                <a:lnTo>
                  <a:pt x="5693" y="83165"/>
                </a:lnTo>
                <a:lnTo>
                  <a:pt x="6175" y="82875"/>
                </a:lnTo>
                <a:lnTo>
                  <a:pt x="6657" y="82489"/>
                </a:lnTo>
                <a:lnTo>
                  <a:pt x="7236" y="82972"/>
                </a:lnTo>
                <a:lnTo>
                  <a:pt x="7719" y="83358"/>
                </a:lnTo>
                <a:lnTo>
                  <a:pt x="8201" y="83068"/>
                </a:lnTo>
                <a:lnTo>
                  <a:pt x="8683" y="82779"/>
                </a:lnTo>
                <a:lnTo>
                  <a:pt x="9262" y="83165"/>
                </a:lnTo>
                <a:lnTo>
                  <a:pt x="9745" y="83647"/>
                </a:lnTo>
                <a:lnTo>
                  <a:pt x="10227" y="83358"/>
                </a:lnTo>
                <a:lnTo>
                  <a:pt x="10806" y="82972"/>
                </a:lnTo>
                <a:lnTo>
                  <a:pt x="11288" y="83454"/>
                </a:lnTo>
                <a:lnTo>
                  <a:pt x="11771" y="83840"/>
                </a:lnTo>
                <a:lnTo>
                  <a:pt x="11867" y="83840"/>
                </a:lnTo>
                <a:lnTo>
                  <a:pt x="12350" y="83550"/>
                </a:lnTo>
                <a:lnTo>
                  <a:pt x="12832" y="83261"/>
                </a:lnTo>
                <a:lnTo>
                  <a:pt x="13314" y="83647"/>
                </a:lnTo>
                <a:lnTo>
                  <a:pt x="13797" y="84129"/>
                </a:lnTo>
                <a:lnTo>
                  <a:pt x="13893" y="84129"/>
                </a:lnTo>
                <a:lnTo>
                  <a:pt x="14376" y="83743"/>
                </a:lnTo>
                <a:lnTo>
                  <a:pt x="14858" y="83454"/>
                </a:lnTo>
                <a:lnTo>
                  <a:pt x="15340" y="83936"/>
                </a:lnTo>
                <a:lnTo>
                  <a:pt x="15919" y="84322"/>
                </a:lnTo>
                <a:lnTo>
                  <a:pt x="16402" y="84033"/>
                </a:lnTo>
                <a:lnTo>
                  <a:pt x="16884" y="83743"/>
                </a:lnTo>
                <a:lnTo>
                  <a:pt x="17366" y="84129"/>
                </a:lnTo>
                <a:lnTo>
                  <a:pt x="17945" y="84612"/>
                </a:lnTo>
                <a:lnTo>
                  <a:pt x="18428" y="84226"/>
                </a:lnTo>
                <a:lnTo>
                  <a:pt x="18910" y="83936"/>
                </a:lnTo>
                <a:lnTo>
                  <a:pt x="19392" y="84322"/>
                </a:lnTo>
                <a:lnTo>
                  <a:pt x="19971" y="84805"/>
                </a:lnTo>
                <a:lnTo>
                  <a:pt x="20454" y="84515"/>
                </a:lnTo>
                <a:lnTo>
                  <a:pt x="20936" y="84226"/>
                </a:lnTo>
                <a:lnTo>
                  <a:pt x="21515" y="84612"/>
                </a:lnTo>
                <a:lnTo>
                  <a:pt x="21997" y="85094"/>
                </a:lnTo>
                <a:lnTo>
                  <a:pt x="22480" y="84708"/>
                </a:lnTo>
                <a:lnTo>
                  <a:pt x="22962" y="84419"/>
                </a:lnTo>
                <a:lnTo>
                  <a:pt x="23541" y="84901"/>
                </a:lnTo>
                <a:lnTo>
                  <a:pt x="24023" y="85287"/>
                </a:lnTo>
                <a:lnTo>
                  <a:pt x="24120" y="85287"/>
                </a:lnTo>
                <a:lnTo>
                  <a:pt x="24602" y="84998"/>
                </a:lnTo>
                <a:lnTo>
                  <a:pt x="25085" y="84612"/>
                </a:lnTo>
                <a:lnTo>
                  <a:pt x="25567" y="85094"/>
                </a:lnTo>
                <a:lnTo>
                  <a:pt x="26049" y="85576"/>
                </a:lnTo>
                <a:lnTo>
                  <a:pt x="26146" y="85576"/>
                </a:lnTo>
                <a:lnTo>
                  <a:pt x="26628" y="85191"/>
                </a:lnTo>
                <a:lnTo>
                  <a:pt x="27111" y="84901"/>
                </a:lnTo>
                <a:lnTo>
                  <a:pt x="27593" y="85287"/>
                </a:lnTo>
                <a:lnTo>
                  <a:pt x="28075" y="85769"/>
                </a:lnTo>
                <a:lnTo>
                  <a:pt x="28172" y="85769"/>
                </a:lnTo>
                <a:lnTo>
                  <a:pt x="28654" y="85480"/>
                </a:lnTo>
                <a:lnTo>
                  <a:pt x="29137" y="85094"/>
                </a:lnTo>
                <a:lnTo>
                  <a:pt x="29619" y="85576"/>
                </a:lnTo>
                <a:lnTo>
                  <a:pt x="30198" y="85962"/>
                </a:lnTo>
                <a:lnTo>
                  <a:pt x="30680" y="85673"/>
                </a:lnTo>
                <a:lnTo>
                  <a:pt x="31163" y="85384"/>
                </a:lnTo>
                <a:lnTo>
                  <a:pt x="31645" y="85769"/>
                </a:lnTo>
                <a:lnTo>
                  <a:pt x="32224" y="86252"/>
                </a:lnTo>
                <a:lnTo>
                  <a:pt x="32706" y="85962"/>
                </a:lnTo>
                <a:lnTo>
                  <a:pt x="33189" y="85576"/>
                </a:lnTo>
                <a:lnTo>
                  <a:pt x="33768" y="86059"/>
                </a:lnTo>
                <a:lnTo>
                  <a:pt x="34250" y="86445"/>
                </a:lnTo>
                <a:lnTo>
                  <a:pt x="34732" y="86155"/>
                </a:lnTo>
                <a:lnTo>
                  <a:pt x="35215" y="85866"/>
                </a:lnTo>
                <a:lnTo>
                  <a:pt x="35794" y="86252"/>
                </a:lnTo>
                <a:lnTo>
                  <a:pt x="36276" y="86734"/>
                </a:lnTo>
                <a:lnTo>
                  <a:pt x="36855" y="86445"/>
                </a:lnTo>
                <a:lnTo>
                  <a:pt x="37337" y="86059"/>
                </a:lnTo>
                <a:lnTo>
                  <a:pt x="37820" y="86541"/>
                </a:lnTo>
                <a:lnTo>
                  <a:pt x="38302" y="86927"/>
                </a:lnTo>
                <a:lnTo>
                  <a:pt x="38398" y="86927"/>
                </a:lnTo>
                <a:lnTo>
                  <a:pt x="38881" y="86638"/>
                </a:lnTo>
                <a:lnTo>
                  <a:pt x="39363" y="86348"/>
                </a:lnTo>
                <a:lnTo>
                  <a:pt x="39846" y="86734"/>
                </a:lnTo>
                <a:lnTo>
                  <a:pt x="40328" y="87217"/>
                </a:lnTo>
                <a:lnTo>
                  <a:pt x="40424" y="87217"/>
                </a:lnTo>
                <a:lnTo>
                  <a:pt x="40907" y="86831"/>
                </a:lnTo>
                <a:lnTo>
                  <a:pt x="41389" y="86541"/>
                </a:lnTo>
                <a:lnTo>
                  <a:pt x="41872" y="87024"/>
                </a:lnTo>
                <a:lnTo>
                  <a:pt x="42450" y="87410"/>
                </a:lnTo>
                <a:lnTo>
                  <a:pt x="42933" y="87120"/>
                </a:lnTo>
                <a:lnTo>
                  <a:pt x="43415" y="86734"/>
                </a:lnTo>
                <a:lnTo>
                  <a:pt x="43898" y="87217"/>
                </a:lnTo>
                <a:lnTo>
                  <a:pt x="44477" y="87603"/>
                </a:lnTo>
                <a:lnTo>
                  <a:pt x="44477" y="87699"/>
                </a:lnTo>
                <a:lnTo>
                  <a:pt x="44959" y="87313"/>
                </a:lnTo>
                <a:lnTo>
                  <a:pt x="45248" y="87120"/>
                </a:lnTo>
                <a:lnTo>
                  <a:pt x="42258" y="5403"/>
                </a:lnTo>
                <a:lnTo>
                  <a:pt x="41968" y="5210"/>
                </a:lnTo>
                <a:lnTo>
                  <a:pt x="41486" y="4728"/>
                </a:lnTo>
                <a:lnTo>
                  <a:pt x="41003" y="5017"/>
                </a:lnTo>
                <a:lnTo>
                  <a:pt x="40521" y="5403"/>
                </a:lnTo>
                <a:lnTo>
                  <a:pt x="39942" y="4921"/>
                </a:lnTo>
                <a:lnTo>
                  <a:pt x="39460" y="4535"/>
                </a:lnTo>
                <a:lnTo>
                  <a:pt x="38977" y="4824"/>
                </a:lnTo>
                <a:lnTo>
                  <a:pt x="38398" y="5114"/>
                </a:lnTo>
                <a:lnTo>
                  <a:pt x="37916" y="4728"/>
                </a:lnTo>
                <a:lnTo>
                  <a:pt x="37434" y="4246"/>
                </a:lnTo>
                <a:lnTo>
                  <a:pt x="37337" y="4246"/>
                </a:lnTo>
                <a:lnTo>
                  <a:pt x="36855" y="4632"/>
                </a:lnTo>
                <a:lnTo>
                  <a:pt x="36372" y="4921"/>
                </a:lnTo>
                <a:lnTo>
                  <a:pt x="35890" y="4439"/>
                </a:lnTo>
                <a:lnTo>
                  <a:pt x="35408" y="4053"/>
                </a:lnTo>
                <a:lnTo>
                  <a:pt x="35311" y="4053"/>
                </a:lnTo>
                <a:lnTo>
                  <a:pt x="34829" y="4342"/>
                </a:lnTo>
                <a:lnTo>
                  <a:pt x="34346" y="4632"/>
                </a:lnTo>
                <a:lnTo>
                  <a:pt x="33864" y="4246"/>
                </a:lnTo>
                <a:lnTo>
                  <a:pt x="33382" y="3763"/>
                </a:lnTo>
                <a:lnTo>
                  <a:pt x="33285" y="3763"/>
                </a:lnTo>
                <a:lnTo>
                  <a:pt x="32803" y="4149"/>
                </a:lnTo>
                <a:lnTo>
                  <a:pt x="32320" y="4439"/>
                </a:lnTo>
                <a:lnTo>
                  <a:pt x="31838" y="3956"/>
                </a:lnTo>
                <a:lnTo>
                  <a:pt x="31259" y="3570"/>
                </a:lnTo>
                <a:lnTo>
                  <a:pt x="30777" y="3860"/>
                </a:lnTo>
                <a:lnTo>
                  <a:pt x="30294" y="4149"/>
                </a:lnTo>
                <a:lnTo>
                  <a:pt x="29812" y="3763"/>
                </a:lnTo>
                <a:lnTo>
                  <a:pt x="29233" y="3281"/>
                </a:lnTo>
                <a:lnTo>
                  <a:pt x="28751" y="3667"/>
                </a:lnTo>
                <a:lnTo>
                  <a:pt x="28268" y="3956"/>
                </a:lnTo>
                <a:lnTo>
                  <a:pt x="27689" y="3474"/>
                </a:lnTo>
                <a:lnTo>
                  <a:pt x="27207" y="3088"/>
                </a:lnTo>
                <a:lnTo>
                  <a:pt x="26725" y="3377"/>
                </a:lnTo>
                <a:lnTo>
                  <a:pt x="26242" y="3763"/>
                </a:lnTo>
                <a:lnTo>
                  <a:pt x="25663" y="3281"/>
                </a:lnTo>
                <a:lnTo>
                  <a:pt x="25181" y="2895"/>
                </a:lnTo>
                <a:lnTo>
                  <a:pt x="25085" y="2798"/>
                </a:lnTo>
                <a:lnTo>
                  <a:pt x="24602" y="3184"/>
                </a:lnTo>
                <a:lnTo>
                  <a:pt x="24120" y="3474"/>
                </a:lnTo>
                <a:lnTo>
                  <a:pt x="23637" y="3088"/>
                </a:lnTo>
                <a:lnTo>
                  <a:pt x="23155" y="2605"/>
                </a:lnTo>
                <a:lnTo>
                  <a:pt x="23059" y="2605"/>
                </a:lnTo>
                <a:lnTo>
                  <a:pt x="22576" y="2895"/>
                </a:lnTo>
                <a:lnTo>
                  <a:pt x="22094" y="3281"/>
                </a:lnTo>
                <a:lnTo>
                  <a:pt x="21611" y="2798"/>
                </a:lnTo>
                <a:lnTo>
                  <a:pt x="21129" y="2413"/>
                </a:lnTo>
                <a:lnTo>
                  <a:pt x="21033" y="2413"/>
                </a:lnTo>
                <a:lnTo>
                  <a:pt x="20550" y="2702"/>
                </a:lnTo>
                <a:lnTo>
                  <a:pt x="20068" y="2991"/>
                </a:lnTo>
                <a:lnTo>
                  <a:pt x="19585" y="2605"/>
                </a:lnTo>
                <a:lnTo>
                  <a:pt x="19007" y="2123"/>
                </a:lnTo>
                <a:lnTo>
                  <a:pt x="18524" y="2413"/>
                </a:lnTo>
                <a:lnTo>
                  <a:pt x="18042" y="2798"/>
                </a:lnTo>
                <a:lnTo>
                  <a:pt x="17559" y="2316"/>
                </a:lnTo>
                <a:lnTo>
                  <a:pt x="16981" y="1930"/>
                </a:lnTo>
                <a:lnTo>
                  <a:pt x="16498" y="2220"/>
                </a:lnTo>
                <a:lnTo>
                  <a:pt x="16016" y="2509"/>
                </a:lnTo>
                <a:lnTo>
                  <a:pt x="15437" y="2123"/>
                </a:lnTo>
                <a:lnTo>
                  <a:pt x="14955" y="1641"/>
                </a:lnTo>
                <a:lnTo>
                  <a:pt x="14472" y="2027"/>
                </a:lnTo>
                <a:lnTo>
                  <a:pt x="13990" y="2316"/>
                </a:lnTo>
                <a:lnTo>
                  <a:pt x="13411" y="1834"/>
                </a:lnTo>
                <a:lnTo>
                  <a:pt x="12928" y="1448"/>
                </a:lnTo>
                <a:lnTo>
                  <a:pt x="12350" y="1737"/>
                </a:lnTo>
                <a:lnTo>
                  <a:pt x="11867" y="2027"/>
                </a:lnTo>
                <a:lnTo>
                  <a:pt x="11385" y="1641"/>
                </a:lnTo>
                <a:lnTo>
                  <a:pt x="10902" y="1158"/>
                </a:lnTo>
                <a:lnTo>
                  <a:pt x="10806" y="1158"/>
                </a:lnTo>
                <a:lnTo>
                  <a:pt x="10324" y="1448"/>
                </a:lnTo>
                <a:lnTo>
                  <a:pt x="9841" y="1834"/>
                </a:lnTo>
                <a:lnTo>
                  <a:pt x="9359" y="1351"/>
                </a:lnTo>
                <a:lnTo>
                  <a:pt x="8876" y="965"/>
                </a:lnTo>
                <a:lnTo>
                  <a:pt x="8780" y="965"/>
                </a:lnTo>
                <a:lnTo>
                  <a:pt x="8298" y="1255"/>
                </a:lnTo>
                <a:lnTo>
                  <a:pt x="7815" y="1544"/>
                </a:lnTo>
                <a:lnTo>
                  <a:pt x="7333" y="1158"/>
                </a:lnTo>
                <a:lnTo>
                  <a:pt x="6754" y="676"/>
                </a:lnTo>
                <a:lnTo>
                  <a:pt x="6272" y="1062"/>
                </a:lnTo>
                <a:lnTo>
                  <a:pt x="5789" y="1351"/>
                </a:lnTo>
                <a:lnTo>
                  <a:pt x="5307" y="869"/>
                </a:lnTo>
                <a:lnTo>
                  <a:pt x="4728" y="483"/>
                </a:lnTo>
                <a:lnTo>
                  <a:pt x="4246" y="772"/>
                </a:lnTo>
                <a:lnTo>
                  <a:pt x="3763" y="1158"/>
                </a:lnTo>
                <a:lnTo>
                  <a:pt x="3184" y="676"/>
                </a:lnTo>
                <a:lnTo>
                  <a:pt x="2702" y="290"/>
                </a:lnTo>
                <a:lnTo>
                  <a:pt x="2702" y="194"/>
                </a:lnTo>
                <a:lnTo>
                  <a:pt x="2220" y="579"/>
                </a:lnTo>
                <a:lnTo>
                  <a:pt x="1737" y="869"/>
                </a:lnTo>
                <a:lnTo>
                  <a:pt x="1158" y="483"/>
                </a:lnTo>
                <a:lnTo>
                  <a:pt x="676" y="1"/>
                </a:lnTo>
                <a:close/>
              </a:path>
            </a:pathLst>
          </a:custGeom>
          <a:solidFill>
            <a:srgbClr val="FFFFFF">
              <a:alpha val="6927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7087425" y="1039925"/>
            <a:ext cx="970549" cy="916227"/>
          </a:xfrm>
          <a:custGeom>
            <a:avLst/>
            <a:gdLst/>
            <a:ahLst/>
            <a:cxnLst/>
            <a:rect l="l" t="t" r="r" b="b"/>
            <a:pathLst>
              <a:path w="65445" h="61782" extrusionOk="0">
                <a:moveTo>
                  <a:pt x="33201" y="1250"/>
                </a:moveTo>
                <a:lnTo>
                  <a:pt x="33808" y="2605"/>
                </a:lnTo>
                <a:cubicBezTo>
                  <a:pt x="33552" y="2301"/>
                  <a:pt x="33271" y="1974"/>
                  <a:pt x="32968" y="1671"/>
                </a:cubicBezTo>
                <a:lnTo>
                  <a:pt x="33201" y="1250"/>
                </a:lnTo>
                <a:close/>
                <a:moveTo>
                  <a:pt x="34205" y="2651"/>
                </a:moveTo>
                <a:lnTo>
                  <a:pt x="34205" y="2651"/>
                </a:lnTo>
                <a:cubicBezTo>
                  <a:pt x="34859" y="3772"/>
                  <a:pt x="35489" y="4939"/>
                  <a:pt x="36050" y="6107"/>
                </a:cubicBezTo>
                <a:cubicBezTo>
                  <a:pt x="35653" y="5313"/>
                  <a:pt x="35209" y="4519"/>
                  <a:pt x="34696" y="3772"/>
                </a:cubicBezTo>
                <a:lnTo>
                  <a:pt x="34205" y="2651"/>
                </a:lnTo>
                <a:close/>
                <a:moveTo>
                  <a:pt x="36166" y="6317"/>
                </a:moveTo>
                <a:cubicBezTo>
                  <a:pt x="37100" y="8325"/>
                  <a:pt x="37964" y="10380"/>
                  <a:pt x="38711" y="12481"/>
                </a:cubicBezTo>
                <a:cubicBezTo>
                  <a:pt x="38805" y="12738"/>
                  <a:pt x="38898" y="12995"/>
                  <a:pt x="38992" y="13228"/>
                </a:cubicBezTo>
                <a:lnTo>
                  <a:pt x="37707" y="10426"/>
                </a:lnTo>
                <a:cubicBezTo>
                  <a:pt x="37427" y="9516"/>
                  <a:pt x="37124" y="8605"/>
                  <a:pt x="36774" y="7718"/>
                </a:cubicBezTo>
                <a:cubicBezTo>
                  <a:pt x="36563" y="7228"/>
                  <a:pt x="36377" y="6784"/>
                  <a:pt x="36166" y="6317"/>
                </a:cubicBezTo>
                <a:close/>
                <a:moveTo>
                  <a:pt x="33341" y="573"/>
                </a:moveTo>
                <a:cubicBezTo>
                  <a:pt x="35606" y="3469"/>
                  <a:pt x="37497" y="6644"/>
                  <a:pt x="38945" y="10029"/>
                </a:cubicBezTo>
                <a:cubicBezTo>
                  <a:pt x="40182" y="12995"/>
                  <a:pt x="41093" y="16053"/>
                  <a:pt x="41677" y="19205"/>
                </a:cubicBezTo>
                <a:lnTo>
                  <a:pt x="40673" y="16987"/>
                </a:lnTo>
                <a:cubicBezTo>
                  <a:pt x="40509" y="16497"/>
                  <a:pt x="40346" y="16007"/>
                  <a:pt x="40182" y="15516"/>
                </a:cubicBezTo>
                <a:cubicBezTo>
                  <a:pt x="39575" y="13672"/>
                  <a:pt x="38922" y="11851"/>
                  <a:pt x="38221" y="10053"/>
                </a:cubicBezTo>
                <a:cubicBezTo>
                  <a:pt x="36937" y="6737"/>
                  <a:pt x="35303" y="3585"/>
                  <a:pt x="33318" y="620"/>
                </a:cubicBezTo>
                <a:cubicBezTo>
                  <a:pt x="33318" y="597"/>
                  <a:pt x="33341" y="573"/>
                  <a:pt x="33341" y="573"/>
                </a:cubicBezTo>
                <a:close/>
                <a:moveTo>
                  <a:pt x="42260" y="19859"/>
                </a:moveTo>
                <a:lnTo>
                  <a:pt x="42260" y="19859"/>
                </a:lnTo>
                <a:cubicBezTo>
                  <a:pt x="42774" y="19999"/>
                  <a:pt x="43311" y="20116"/>
                  <a:pt x="43848" y="20209"/>
                </a:cubicBezTo>
                <a:lnTo>
                  <a:pt x="43848" y="20233"/>
                </a:lnTo>
                <a:cubicBezTo>
                  <a:pt x="43334" y="20233"/>
                  <a:pt x="42821" y="20256"/>
                  <a:pt x="42307" y="20256"/>
                </a:cubicBezTo>
                <a:cubicBezTo>
                  <a:pt x="42307" y="20139"/>
                  <a:pt x="42260" y="19999"/>
                  <a:pt x="42260" y="19859"/>
                </a:cubicBezTo>
                <a:close/>
                <a:moveTo>
                  <a:pt x="41630" y="19929"/>
                </a:moveTo>
                <a:lnTo>
                  <a:pt x="41630" y="19929"/>
                </a:lnTo>
                <a:cubicBezTo>
                  <a:pt x="41677" y="20046"/>
                  <a:pt x="41747" y="20162"/>
                  <a:pt x="41793" y="20279"/>
                </a:cubicBezTo>
                <a:lnTo>
                  <a:pt x="41723" y="20303"/>
                </a:lnTo>
                <a:cubicBezTo>
                  <a:pt x="41677" y="20162"/>
                  <a:pt x="41653" y="20046"/>
                  <a:pt x="41630" y="19929"/>
                </a:cubicBezTo>
                <a:close/>
                <a:moveTo>
                  <a:pt x="38385" y="12761"/>
                </a:moveTo>
                <a:lnTo>
                  <a:pt x="38385" y="12761"/>
                </a:lnTo>
                <a:cubicBezTo>
                  <a:pt x="38968" y="14069"/>
                  <a:pt x="39575" y="15376"/>
                  <a:pt x="40159" y="16684"/>
                </a:cubicBezTo>
                <a:lnTo>
                  <a:pt x="40859" y="18785"/>
                </a:lnTo>
                <a:cubicBezTo>
                  <a:pt x="40906" y="18972"/>
                  <a:pt x="40976" y="19159"/>
                  <a:pt x="41023" y="19322"/>
                </a:cubicBezTo>
                <a:lnTo>
                  <a:pt x="40906" y="19322"/>
                </a:lnTo>
                <a:cubicBezTo>
                  <a:pt x="40900" y="19320"/>
                  <a:pt x="40894" y="19319"/>
                  <a:pt x="40888" y="19319"/>
                </a:cubicBezTo>
                <a:cubicBezTo>
                  <a:pt x="40829" y="19319"/>
                  <a:pt x="40798" y="19417"/>
                  <a:pt x="40883" y="19439"/>
                </a:cubicBezTo>
                <a:lnTo>
                  <a:pt x="41093" y="19509"/>
                </a:lnTo>
                <a:cubicBezTo>
                  <a:pt x="41163" y="19766"/>
                  <a:pt x="41256" y="20046"/>
                  <a:pt x="41350" y="20303"/>
                </a:cubicBezTo>
                <a:cubicBezTo>
                  <a:pt x="41116" y="20326"/>
                  <a:pt x="40859" y="20326"/>
                  <a:pt x="40626" y="20349"/>
                </a:cubicBezTo>
                <a:cubicBezTo>
                  <a:pt x="40579" y="20256"/>
                  <a:pt x="40533" y="20162"/>
                  <a:pt x="40486" y="20046"/>
                </a:cubicBezTo>
                <a:cubicBezTo>
                  <a:pt x="40276" y="19462"/>
                  <a:pt x="40089" y="18878"/>
                  <a:pt x="39902" y="18271"/>
                </a:cubicBezTo>
                <a:cubicBezTo>
                  <a:pt x="39529" y="17057"/>
                  <a:pt x="39202" y="15843"/>
                  <a:pt x="38875" y="14629"/>
                </a:cubicBezTo>
                <a:cubicBezTo>
                  <a:pt x="38711" y="13999"/>
                  <a:pt x="38548" y="13368"/>
                  <a:pt x="38385" y="12761"/>
                </a:cubicBezTo>
                <a:close/>
                <a:moveTo>
                  <a:pt x="47521" y="19654"/>
                </a:moveTo>
                <a:cubicBezTo>
                  <a:pt x="49456" y="19654"/>
                  <a:pt x="51392" y="19713"/>
                  <a:pt x="53327" y="19836"/>
                </a:cubicBezTo>
                <a:lnTo>
                  <a:pt x="53327" y="19859"/>
                </a:lnTo>
                <a:cubicBezTo>
                  <a:pt x="55195" y="19976"/>
                  <a:pt x="57016" y="20162"/>
                  <a:pt x="58861" y="20396"/>
                </a:cubicBezTo>
                <a:cubicBezTo>
                  <a:pt x="59468" y="20466"/>
                  <a:pt x="60075" y="20559"/>
                  <a:pt x="60682" y="20653"/>
                </a:cubicBezTo>
                <a:cubicBezTo>
                  <a:pt x="57787" y="20396"/>
                  <a:pt x="54845" y="20419"/>
                  <a:pt x="51973" y="20349"/>
                </a:cubicBezTo>
                <a:cubicBezTo>
                  <a:pt x="50292" y="20326"/>
                  <a:pt x="48564" y="20256"/>
                  <a:pt x="46860" y="20233"/>
                </a:cubicBezTo>
                <a:cubicBezTo>
                  <a:pt x="45693" y="20116"/>
                  <a:pt x="44525" y="19952"/>
                  <a:pt x="43381" y="19742"/>
                </a:cubicBezTo>
                <a:cubicBezTo>
                  <a:pt x="44761" y="19684"/>
                  <a:pt x="46141" y="19654"/>
                  <a:pt x="47521" y="19654"/>
                </a:cubicBezTo>
                <a:close/>
                <a:moveTo>
                  <a:pt x="40766" y="20536"/>
                </a:moveTo>
                <a:lnTo>
                  <a:pt x="41420" y="20559"/>
                </a:lnTo>
                <a:cubicBezTo>
                  <a:pt x="41467" y="20723"/>
                  <a:pt x="41513" y="20910"/>
                  <a:pt x="41560" y="21073"/>
                </a:cubicBezTo>
                <a:cubicBezTo>
                  <a:pt x="41233" y="20980"/>
                  <a:pt x="40953" y="20816"/>
                  <a:pt x="40766" y="20536"/>
                </a:cubicBezTo>
                <a:close/>
                <a:moveTo>
                  <a:pt x="41933" y="20583"/>
                </a:moveTo>
                <a:lnTo>
                  <a:pt x="41980" y="20699"/>
                </a:lnTo>
                <a:lnTo>
                  <a:pt x="42004" y="20910"/>
                </a:lnTo>
                <a:cubicBezTo>
                  <a:pt x="42027" y="20980"/>
                  <a:pt x="42074" y="21026"/>
                  <a:pt x="42120" y="21026"/>
                </a:cubicBezTo>
                <a:cubicBezTo>
                  <a:pt x="42074" y="21050"/>
                  <a:pt x="42027" y="21096"/>
                  <a:pt x="42027" y="21166"/>
                </a:cubicBezTo>
                <a:lnTo>
                  <a:pt x="41980" y="21166"/>
                </a:lnTo>
                <a:cubicBezTo>
                  <a:pt x="41910" y="20980"/>
                  <a:pt x="41840" y="20770"/>
                  <a:pt x="41793" y="20583"/>
                </a:cubicBezTo>
                <a:close/>
                <a:moveTo>
                  <a:pt x="46440" y="20583"/>
                </a:moveTo>
                <a:cubicBezTo>
                  <a:pt x="48448" y="20793"/>
                  <a:pt x="50502" y="20840"/>
                  <a:pt x="52440" y="20910"/>
                </a:cubicBezTo>
                <a:cubicBezTo>
                  <a:pt x="53911" y="20980"/>
                  <a:pt x="55382" y="21003"/>
                  <a:pt x="56876" y="21073"/>
                </a:cubicBezTo>
                <a:cubicBezTo>
                  <a:pt x="52253" y="21096"/>
                  <a:pt x="47630" y="21143"/>
                  <a:pt x="43007" y="21190"/>
                </a:cubicBezTo>
                <a:lnTo>
                  <a:pt x="42447" y="21190"/>
                </a:lnTo>
                <a:lnTo>
                  <a:pt x="42377" y="21096"/>
                </a:lnTo>
                <a:lnTo>
                  <a:pt x="42330" y="21073"/>
                </a:lnTo>
                <a:cubicBezTo>
                  <a:pt x="42424" y="21003"/>
                  <a:pt x="42447" y="20910"/>
                  <a:pt x="42400" y="20816"/>
                </a:cubicBezTo>
                <a:lnTo>
                  <a:pt x="42400" y="20816"/>
                </a:lnTo>
                <a:lnTo>
                  <a:pt x="42424" y="20840"/>
                </a:lnTo>
                <a:lnTo>
                  <a:pt x="42354" y="20699"/>
                </a:lnTo>
                <a:lnTo>
                  <a:pt x="42354" y="20583"/>
                </a:lnTo>
                <a:close/>
                <a:moveTo>
                  <a:pt x="62923" y="20956"/>
                </a:moveTo>
                <a:cubicBezTo>
                  <a:pt x="63437" y="21003"/>
                  <a:pt x="63997" y="21096"/>
                  <a:pt x="64348" y="21353"/>
                </a:cubicBezTo>
                <a:cubicBezTo>
                  <a:pt x="63997" y="21307"/>
                  <a:pt x="63647" y="21237"/>
                  <a:pt x="63297" y="21190"/>
                </a:cubicBezTo>
                <a:cubicBezTo>
                  <a:pt x="63180" y="21096"/>
                  <a:pt x="63063" y="21003"/>
                  <a:pt x="62923" y="20956"/>
                </a:cubicBezTo>
                <a:close/>
                <a:moveTo>
                  <a:pt x="32804" y="550"/>
                </a:moveTo>
                <a:lnTo>
                  <a:pt x="32851" y="597"/>
                </a:lnTo>
                <a:cubicBezTo>
                  <a:pt x="29022" y="7765"/>
                  <a:pt x="25310" y="14979"/>
                  <a:pt x="21877" y="22334"/>
                </a:cubicBezTo>
                <a:cubicBezTo>
                  <a:pt x="21761" y="22311"/>
                  <a:pt x="21667" y="22287"/>
                  <a:pt x="21574" y="22264"/>
                </a:cubicBezTo>
                <a:cubicBezTo>
                  <a:pt x="22414" y="20746"/>
                  <a:pt x="23138" y="19159"/>
                  <a:pt x="23909" y="17594"/>
                </a:cubicBezTo>
                <a:lnTo>
                  <a:pt x="23885" y="17594"/>
                </a:lnTo>
                <a:cubicBezTo>
                  <a:pt x="24843" y="15633"/>
                  <a:pt x="25823" y="13695"/>
                  <a:pt x="26827" y="11780"/>
                </a:cubicBezTo>
                <a:cubicBezTo>
                  <a:pt x="28765" y="8021"/>
                  <a:pt x="30750" y="4262"/>
                  <a:pt x="32804" y="550"/>
                </a:cubicBezTo>
                <a:close/>
                <a:moveTo>
                  <a:pt x="63507" y="21633"/>
                </a:moveTo>
                <a:cubicBezTo>
                  <a:pt x="63741" y="21657"/>
                  <a:pt x="63997" y="21703"/>
                  <a:pt x="64254" y="21727"/>
                </a:cubicBezTo>
                <a:cubicBezTo>
                  <a:pt x="63951" y="21960"/>
                  <a:pt x="63647" y="22194"/>
                  <a:pt x="63344" y="22404"/>
                </a:cubicBezTo>
                <a:cubicBezTo>
                  <a:pt x="63390" y="22311"/>
                  <a:pt x="63437" y="22194"/>
                  <a:pt x="63460" y="22077"/>
                </a:cubicBezTo>
                <a:cubicBezTo>
                  <a:pt x="63507" y="21937"/>
                  <a:pt x="63507" y="21774"/>
                  <a:pt x="63507" y="21633"/>
                </a:cubicBezTo>
                <a:close/>
                <a:moveTo>
                  <a:pt x="29139" y="8558"/>
                </a:moveTo>
                <a:lnTo>
                  <a:pt x="29139" y="8558"/>
                </a:lnTo>
                <a:cubicBezTo>
                  <a:pt x="27294" y="12388"/>
                  <a:pt x="25566" y="16263"/>
                  <a:pt x="23932" y="20209"/>
                </a:cubicBezTo>
                <a:cubicBezTo>
                  <a:pt x="23629" y="20956"/>
                  <a:pt x="23395" y="21867"/>
                  <a:pt x="22975" y="22567"/>
                </a:cubicBezTo>
                <a:cubicBezTo>
                  <a:pt x="22951" y="22614"/>
                  <a:pt x="22928" y="22637"/>
                  <a:pt x="22905" y="22684"/>
                </a:cubicBezTo>
                <a:cubicBezTo>
                  <a:pt x="22881" y="22637"/>
                  <a:pt x="22835" y="22614"/>
                  <a:pt x="22811" y="22591"/>
                </a:cubicBezTo>
                <a:cubicBezTo>
                  <a:pt x="22578" y="22521"/>
                  <a:pt x="22368" y="22451"/>
                  <a:pt x="22134" y="22404"/>
                </a:cubicBezTo>
                <a:cubicBezTo>
                  <a:pt x="24469" y="17781"/>
                  <a:pt x="26804" y="13158"/>
                  <a:pt x="29139" y="8558"/>
                </a:cubicBezTo>
                <a:close/>
                <a:moveTo>
                  <a:pt x="6881" y="22365"/>
                </a:moveTo>
                <a:cubicBezTo>
                  <a:pt x="9140" y="22365"/>
                  <a:pt x="11396" y="22530"/>
                  <a:pt x="13636" y="22848"/>
                </a:cubicBezTo>
                <a:cubicBezTo>
                  <a:pt x="11931" y="22824"/>
                  <a:pt x="10227" y="22813"/>
                  <a:pt x="8522" y="22813"/>
                </a:cubicBezTo>
                <a:cubicBezTo>
                  <a:pt x="6818" y="22813"/>
                  <a:pt x="5114" y="22824"/>
                  <a:pt x="3409" y="22848"/>
                </a:cubicBezTo>
                <a:lnTo>
                  <a:pt x="3362" y="22801"/>
                </a:lnTo>
                <a:cubicBezTo>
                  <a:pt x="4133" y="22614"/>
                  <a:pt x="4903" y="22474"/>
                  <a:pt x="5674" y="22381"/>
                </a:cubicBezTo>
                <a:cubicBezTo>
                  <a:pt x="6076" y="22370"/>
                  <a:pt x="6478" y="22365"/>
                  <a:pt x="6881" y="22365"/>
                </a:cubicBezTo>
                <a:close/>
                <a:moveTo>
                  <a:pt x="12188" y="21797"/>
                </a:moveTo>
                <a:cubicBezTo>
                  <a:pt x="13939" y="21797"/>
                  <a:pt x="15690" y="21914"/>
                  <a:pt x="17418" y="22100"/>
                </a:cubicBezTo>
                <a:cubicBezTo>
                  <a:pt x="18655" y="22217"/>
                  <a:pt x="19893" y="22474"/>
                  <a:pt x="21130" y="22684"/>
                </a:cubicBezTo>
                <a:lnTo>
                  <a:pt x="21060" y="22848"/>
                </a:lnTo>
                <a:lnTo>
                  <a:pt x="20944" y="22848"/>
                </a:lnTo>
                <a:cubicBezTo>
                  <a:pt x="20407" y="22801"/>
                  <a:pt x="19870" y="22754"/>
                  <a:pt x="19333" y="22684"/>
                </a:cubicBezTo>
                <a:cubicBezTo>
                  <a:pt x="18212" y="22544"/>
                  <a:pt x="17068" y="22404"/>
                  <a:pt x="15947" y="22264"/>
                </a:cubicBezTo>
                <a:cubicBezTo>
                  <a:pt x="14243" y="22077"/>
                  <a:pt x="12538" y="21890"/>
                  <a:pt x="10857" y="21820"/>
                </a:cubicBezTo>
                <a:cubicBezTo>
                  <a:pt x="11301" y="21797"/>
                  <a:pt x="11744" y="21797"/>
                  <a:pt x="12188" y="21797"/>
                </a:cubicBezTo>
                <a:close/>
                <a:moveTo>
                  <a:pt x="21364" y="22707"/>
                </a:moveTo>
                <a:lnTo>
                  <a:pt x="21691" y="22754"/>
                </a:lnTo>
                <a:cubicBezTo>
                  <a:pt x="21691" y="22777"/>
                  <a:pt x="21667" y="22801"/>
                  <a:pt x="21667" y="22824"/>
                </a:cubicBezTo>
                <a:cubicBezTo>
                  <a:pt x="21667" y="22848"/>
                  <a:pt x="21667" y="22871"/>
                  <a:pt x="21667" y="22871"/>
                </a:cubicBezTo>
                <a:lnTo>
                  <a:pt x="21270" y="22871"/>
                </a:lnTo>
                <a:lnTo>
                  <a:pt x="21364" y="22707"/>
                </a:lnTo>
                <a:close/>
                <a:moveTo>
                  <a:pt x="9993" y="22124"/>
                </a:moveTo>
                <a:lnTo>
                  <a:pt x="9993" y="22124"/>
                </a:lnTo>
                <a:cubicBezTo>
                  <a:pt x="10857" y="22147"/>
                  <a:pt x="11698" y="22194"/>
                  <a:pt x="12538" y="22264"/>
                </a:cubicBezTo>
                <a:cubicBezTo>
                  <a:pt x="13075" y="22311"/>
                  <a:pt x="16811" y="22661"/>
                  <a:pt x="19496" y="22988"/>
                </a:cubicBezTo>
                <a:lnTo>
                  <a:pt x="18095" y="22941"/>
                </a:lnTo>
                <a:cubicBezTo>
                  <a:pt x="15620" y="22661"/>
                  <a:pt x="13122" y="22404"/>
                  <a:pt x="10647" y="22194"/>
                </a:cubicBezTo>
                <a:lnTo>
                  <a:pt x="9993" y="22124"/>
                </a:lnTo>
                <a:close/>
                <a:moveTo>
                  <a:pt x="21948" y="22777"/>
                </a:moveTo>
                <a:cubicBezTo>
                  <a:pt x="22204" y="22848"/>
                  <a:pt x="22461" y="22871"/>
                  <a:pt x="22718" y="22894"/>
                </a:cubicBezTo>
                <a:cubicBezTo>
                  <a:pt x="22601" y="22988"/>
                  <a:pt x="22461" y="23058"/>
                  <a:pt x="22321" y="23058"/>
                </a:cubicBezTo>
                <a:cubicBezTo>
                  <a:pt x="22251" y="23011"/>
                  <a:pt x="22204" y="22988"/>
                  <a:pt x="22158" y="22964"/>
                </a:cubicBezTo>
                <a:cubicBezTo>
                  <a:pt x="22064" y="22941"/>
                  <a:pt x="21971" y="22918"/>
                  <a:pt x="21877" y="22894"/>
                </a:cubicBezTo>
                <a:lnTo>
                  <a:pt x="21948" y="22777"/>
                </a:lnTo>
                <a:close/>
                <a:moveTo>
                  <a:pt x="2895" y="22567"/>
                </a:moveTo>
                <a:cubicBezTo>
                  <a:pt x="2849" y="22637"/>
                  <a:pt x="2849" y="22731"/>
                  <a:pt x="2895" y="22801"/>
                </a:cubicBezTo>
                <a:cubicBezTo>
                  <a:pt x="4226" y="24248"/>
                  <a:pt x="5580" y="25649"/>
                  <a:pt x="7005" y="27004"/>
                </a:cubicBezTo>
                <a:lnTo>
                  <a:pt x="1705" y="22777"/>
                </a:lnTo>
                <a:cubicBezTo>
                  <a:pt x="2055" y="22731"/>
                  <a:pt x="2382" y="22661"/>
                  <a:pt x="2732" y="22591"/>
                </a:cubicBezTo>
                <a:lnTo>
                  <a:pt x="2895" y="22567"/>
                </a:lnTo>
                <a:close/>
                <a:moveTo>
                  <a:pt x="64745" y="21844"/>
                </a:moveTo>
                <a:lnTo>
                  <a:pt x="64745" y="21844"/>
                </a:lnTo>
                <a:cubicBezTo>
                  <a:pt x="64791" y="21984"/>
                  <a:pt x="64698" y="22077"/>
                  <a:pt x="64464" y="22170"/>
                </a:cubicBezTo>
                <a:lnTo>
                  <a:pt x="64464" y="22147"/>
                </a:lnTo>
                <a:lnTo>
                  <a:pt x="63881" y="22614"/>
                </a:lnTo>
                <a:lnTo>
                  <a:pt x="62690" y="23548"/>
                </a:lnTo>
                <a:lnTo>
                  <a:pt x="60308" y="25392"/>
                </a:lnTo>
                <a:lnTo>
                  <a:pt x="55826" y="28848"/>
                </a:lnTo>
                <a:cubicBezTo>
                  <a:pt x="54238" y="30109"/>
                  <a:pt x="52580" y="31323"/>
                  <a:pt x="50969" y="32584"/>
                </a:cubicBezTo>
                <a:cubicBezTo>
                  <a:pt x="51716" y="31907"/>
                  <a:pt x="52440" y="31230"/>
                  <a:pt x="53211" y="30576"/>
                </a:cubicBezTo>
                <a:cubicBezTo>
                  <a:pt x="53608" y="30249"/>
                  <a:pt x="54004" y="29922"/>
                  <a:pt x="54378" y="29595"/>
                </a:cubicBezTo>
                <a:cubicBezTo>
                  <a:pt x="57834" y="27027"/>
                  <a:pt x="61289" y="24412"/>
                  <a:pt x="64745" y="21844"/>
                </a:cubicBezTo>
                <a:close/>
                <a:moveTo>
                  <a:pt x="1191" y="22871"/>
                </a:moveTo>
                <a:cubicBezTo>
                  <a:pt x="4460" y="25486"/>
                  <a:pt x="7729" y="28078"/>
                  <a:pt x="11021" y="30693"/>
                </a:cubicBezTo>
                <a:lnTo>
                  <a:pt x="11534" y="31089"/>
                </a:lnTo>
                <a:cubicBezTo>
                  <a:pt x="12888" y="32233"/>
                  <a:pt x="14289" y="33331"/>
                  <a:pt x="15714" y="34405"/>
                </a:cubicBezTo>
                <a:lnTo>
                  <a:pt x="15900" y="34568"/>
                </a:lnTo>
                <a:lnTo>
                  <a:pt x="16624" y="35152"/>
                </a:lnTo>
                <a:cubicBezTo>
                  <a:pt x="10857" y="31720"/>
                  <a:pt x="5487" y="27634"/>
                  <a:pt x="677" y="22988"/>
                </a:cubicBezTo>
                <a:cubicBezTo>
                  <a:pt x="841" y="22941"/>
                  <a:pt x="1004" y="22918"/>
                  <a:pt x="1191" y="22871"/>
                </a:cubicBezTo>
                <a:close/>
                <a:moveTo>
                  <a:pt x="61779" y="21400"/>
                </a:moveTo>
                <a:cubicBezTo>
                  <a:pt x="62176" y="21447"/>
                  <a:pt x="62550" y="21493"/>
                  <a:pt x="62947" y="21540"/>
                </a:cubicBezTo>
                <a:cubicBezTo>
                  <a:pt x="63414" y="22077"/>
                  <a:pt x="62830" y="22661"/>
                  <a:pt x="62386" y="23058"/>
                </a:cubicBezTo>
                <a:cubicBezTo>
                  <a:pt x="62083" y="23314"/>
                  <a:pt x="61756" y="23571"/>
                  <a:pt x="61429" y="23805"/>
                </a:cubicBezTo>
                <a:lnTo>
                  <a:pt x="60308" y="24622"/>
                </a:lnTo>
                <a:cubicBezTo>
                  <a:pt x="59515" y="25206"/>
                  <a:pt x="58697" y="25743"/>
                  <a:pt x="57950" y="26326"/>
                </a:cubicBezTo>
                <a:cubicBezTo>
                  <a:pt x="57763" y="26466"/>
                  <a:pt x="57600" y="26607"/>
                  <a:pt x="57437" y="26747"/>
                </a:cubicBezTo>
                <a:cubicBezTo>
                  <a:pt x="53537" y="29595"/>
                  <a:pt x="49638" y="32444"/>
                  <a:pt x="45809" y="35386"/>
                </a:cubicBezTo>
                <a:cubicBezTo>
                  <a:pt x="45786" y="35409"/>
                  <a:pt x="45786" y="35432"/>
                  <a:pt x="45763" y="35456"/>
                </a:cubicBezTo>
                <a:lnTo>
                  <a:pt x="45669" y="35292"/>
                </a:lnTo>
                <a:cubicBezTo>
                  <a:pt x="45833" y="35175"/>
                  <a:pt x="45996" y="35082"/>
                  <a:pt x="46113" y="34965"/>
                </a:cubicBezTo>
                <a:lnTo>
                  <a:pt x="54962" y="27821"/>
                </a:lnTo>
                <a:lnTo>
                  <a:pt x="59374" y="24248"/>
                </a:lnTo>
                <a:cubicBezTo>
                  <a:pt x="60332" y="23455"/>
                  <a:pt x="61546" y="22684"/>
                  <a:pt x="61779" y="21400"/>
                </a:cubicBezTo>
                <a:close/>
                <a:moveTo>
                  <a:pt x="50292" y="32607"/>
                </a:moveTo>
                <a:cubicBezTo>
                  <a:pt x="48938" y="33821"/>
                  <a:pt x="47630" y="35059"/>
                  <a:pt x="46370" y="36343"/>
                </a:cubicBezTo>
                <a:lnTo>
                  <a:pt x="45926" y="35712"/>
                </a:lnTo>
                <a:cubicBezTo>
                  <a:pt x="45973" y="35712"/>
                  <a:pt x="45996" y="35712"/>
                  <a:pt x="46043" y="35689"/>
                </a:cubicBezTo>
                <a:cubicBezTo>
                  <a:pt x="47467" y="34685"/>
                  <a:pt x="48891" y="33658"/>
                  <a:pt x="50292" y="32607"/>
                </a:cubicBezTo>
                <a:close/>
                <a:moveTo>
                  <a:pt x="45366" y="35549"/>
                </a:moveTo>
                <a:cubicBezTo>
                  <a:pt x="45366" y="35596"/>
                  <a:pt x="45366" y="35642"/>
                  <a:pt x="45412" y="35689"/>
                </a:cubicBezTo>
                <a:lnTo>
                  <a:pt x="45412" y="35712"/>
                </a:lnTo>
                <a:cubicBezTo>
                  <a:pt x="45622" y="36039"/>
                  <a:pt x="45833" y="36366"/>
                  <a:pt x="46066" y="36716"/>
                </a:cubicBezTo>
                <a:cubicBezTo>
                  <a:pt x="45973" y="36786"/>
                  <a:pt x="45879" y="36880"/>
                  <a:pt x="45786" y="36973"/>
                </a:cubicBezTo>
                <a:cubicBezTo>
                  <a:pt x="45552" y="36693"/>
                  <a:pt x="45179" y="36226"/>
                  <a:pt x="45179" y="36016"/>
                </a:cubicBezTo>
                <a:cubicBezTo>
                  <a:pt x="45179" y="35852"/>
                  <a:pt x="45249" y="35689"/>
                  <a:pt x="45366" y="35549"/>
                </a:cubicBezTo>
                <a:close/>
                <a:moveTo>
                  <a:pt x="31800" y="43301"/>
                </a:moveTo>
                <a:lnTo>
                  <a:pt x="32501" y="43674"/>
                </a:lnTo>
                <a:lnTo>
                  <a:pt x="31824" y="44281"/>
                </a:lnTo>
                <a:lnTo>
                  <a:pt x="31123" y="44048"/>
                </a:lnTo>
                <a:cubicBezTo>
                  <a:pt x="31333" y="43791"/>
                  <a:pt x="31567" y="43557"/>
                  <a:pt x="31800" y="43301"/>
                </a:cubicBezTo>
                <a:close/>
                <a:moveTo>
                  <a:pt x="32233" y="42746"/>
                </a:moveTo>
                <a:cubicBezTo>
                  <a:pt x="32717" y="42746"/>
                  <a:pt x="33741" y="43621"/>
                  <a:pt x="34065" y="43838"/>
                </a:cubicBezTo>
                <a:cubicBezTo>
                  <a:pt x="34789" y="44305"/>
                  <a:pt x="35489" y="44771"/>
                  <a:pt x="36213" y="45215"/>
                </a:cubicBezTo>
                <a:lnTo>
                  <a:pt x="36423" y="45355"/>
                </a:lnTo>
                <a:cubicBezTo>
                  <a:pt x="34929" y="44608"/>
                  <a:pt x="33435" y="43861"/>
                  <a:pt x="31917" y="43137"/>
                </a:cubicBezTo>
                <a:cubicBezTo>
                  <a:pt x="31917" y="43090"/>
                  <a:pt x="31894" y="43044"/>
                  <a:pt x="31870" y="43020"/>
                </a:cubicBezTo>
                <a:cubicBezTo>
                  <a:pt x="31917" y="42904"/>
                  <a:pt x="32011" y="42834"/>
                  <a:pt x="32127" y="42764"/>
                </a:cubicBezTo>
                <a:cubicBezTo>
                  <a:pt x="32159" y="42751"/>
                  <a:pt x="32194" y="42746"/>
                  <a:pt x="32233" y="42746"/>
                </a:cubicBezTo>
                <a:close/>
                <a:moveTo>
                  <a:pt x="46230" y="36973"/>
                </a:moveTo>
                <a:lnTo>
                  <a:pt x="46253" y="37020"/>
                </a:lnTo>
                <a:cubicBezTo>
                  <a:pt x="47304" y="38724"/>
                  <a:pt x="48378" y="40429"/>
                  <a:pt x="49405" y="42156"/>
                </a:cubicBezTo>
                <a:lnTo>
                  <a:pt x="49382" y="42133"/>
                </a:lnTo>
                <a:lnTo>
                  <a:pt x="49382" y="42133"/>
                </a:lnTo>
                <a:cubicBezTo>
                  <a:pt x="50105" y="43394"/>
                  <a:pt x="50829" y="44678"/>
                  <a:pt x="51506" y="45986"/>
                </a:cubicBezTo>
                <a:lnTo>
                  <a:pt x="51366" y="45775"/>
                </a:lnTo>
                <a:lnTo>
                  <a:pt x="49685" y="43277"/>
                </a:lnTo>
                <a:cubicBezTo>
                  <a:pt x="48915" y="41900"/>
                  <a:pt x="48097" y="40545"/>
                  <a:pt x="47257" y="39215"/>
                </a:cubicBezTo>
                <a:cubicBezTo>
                  <a:pt x="46837" y="38538"/>
                  <a:pt x="46393" y="37884"/>
                  <a:pt x="45973" y="37207"/>
                </a:cubicBezTo>
                <a:lnTo>
                  <a:pt x="46230" y="36973"/>
                </a:lnTo>
                <a:close/>
                <a:moveTo>
                  <a:pt x="32734" y="43791"/>
                </a:moveTo>
                <a:cubicBezTo>
                  <a:pt x="34415" y="44678"/>
                  <a:pt x="36096" y="45542"/>
                  <a:pt x="37778" y="46406"/>
                </a:cubicBezTo>
                <a:cubicBezTo>
                  <a:pt x="36026" y="45729"/>
                  <a:pt x="34252" y="45098"/>
                  <a:pt x="32477" y="44491"/>
                </a:cubicBezTo>
                <a:cubicBezTo>
                  <a:pt x="32571" y="44375"/>
                  <a:pt x="32454" y="44234"/>
                  <a:pt x="32291" y="44234"/>
                </a:cubicBezTo>
                <a:lnTo>
                  <a:pt x="32734" y="43791"/>
                </a:lnTo>
                <a:close/>
                <a:moveTo>
                  <a:pt x="30960" y="44281"/>
                </a:moveTo>
                <a:lnTo>
                  <a:pt x="31590" y="44515"/>
                </a:lnTo>
                <a:lnTo>
                  <a:pt x="31053" y="45028"/>
                </a:lnTo>
                <a:lnTo>
                  <a:pt x="30843" y="44912"/>
                </a:lnTo>
                <a:cubicBezTo>
                  <a:pt x="30826" y="44906"/>
                  <a:pt x="30810" y="44903"/>
                  <a:pt x="30794" y="44903"/>
                </a:cubicBezTo>
                <a:cubicBezTo>
                  <a:pt x="30683" y="44903"/>
                  <a:pt x="30624" y="45037"/>
                  <a:pt x="30726" y="45098"/>
                </a:cubicBezTo>
                <a:lnTo>
                  <a:pt x="30866" y="45168"/>
                </a:lnTo>
                <a:cubicBezTo>
                  <a:pt x="29886" y="46079"/>
                  <a:pt x="28882" y="46990"/>
                  <a:pt x="27901" y="47923"/>
                </a:cubicBezTo>
                <a:cubicBezTo>
                  <a:pt x="28368" y="47386"/>
                  <a:pt x="28835" y="46849"/>
                  <a:pt x="29279" y="46312"/>
                </a:cubicBezTo>
                <a:cubicBezTo>
                  <a:pt x="29792" y="45729"/>
                  <a:pt x="30283" y="45122"/>
                  <a:pt x="30773" y="44515"/>
                </a:cubicBezTo>
                <a:lnTo>
                  <a:pt x="30960" y="44281"/>
                </a:lnTo>
                <a:close/>
                <a:moveTo>
                  <a:pt x="19146" y="37183"/>
                </a:moveTo>
                <a:cubicBezTo>
                  <a:pt x="19309" y="37277"/>
                  <a:pt x="19449" y="37393"/>
                  <a:pt x="19589" y="37510"/>
                </a:cubicBezTo>
                <a:cubicBezTo>
                  <a:pt x="19543" y="37627"/>
                  <a:pt x="19636" y="37767"/>
                  <a:pt x="19776" y="37767"/>
                </a:cubicBezTo>
                <a:cubicBezTo>
                  <a:pt x="19496" y="38934"/>
                  <a:pt x="19192" y="40078"/>
                  <a:pt x="18866" y="41223"/>
                </a:cubicBezTo>
                <a:cubicBezTo>
                  <a:pt x="18702" y="41736"/>
                  <a:pt x="18539" y="42273"/>
                  <a:pt x="18375" y="42787"/>
                </a:cubicBezTo>
                <a:cubicBezTo>
                  <a:pt x="17698" y="44842"/>
                  <a:pt x="17068" y="46896"/>
                  <a:pt x="16414" y="48974"/>
                </a:cubicBezTo>
                <a:cubicBezTo>
                  <a:pt x="16227" y="49628"/>
                  <a:pt x="16017" y="50282"/>
                  <a:pt x="15830" y="50935"/>
                </a:cubicBezTo>
                <a:lnTo>
                  <a:pt x="15620" y="51566"/>
                </a:lnTo>
                <a:lnTo>
                  <a:pt x="15620" y="51566"/>
                </a:lnTo>
                <a:cubicBezTo>
                  <a:pt x="15854" y="50632"/>
                  <a:pt x="16087" y="49698"/>
                  <a:pt x="16344" y="48787"/>
                </a:cubicBezTo>
                <a:cubicBezTo>
                  <a:pt x="16858" y="46779"/>
                  <a:pt x="17371" y="44795"/>
                  <a:pt x="17862" y="42787"/>
                </a:cubicBezTo>
                <a:cubicBezTo>
                  <a:pt x="18329" y="40966"/>
                  <a:pt x="18936" y="39051"/>
                  <a:pt x="19146" y="37183"/>
                </a:cubicBezTo>
                <a:close/>
                <a:moveTo>
                  <a:pt x="51459" y="46499"/>
                </a:moveTo>
                <a:cubicBezTo>
                  <a:pt x="51833" y="47036"/>
                  <a:pt x="52230" y="47573"/>
                  <a:pt x="52604" y="48110"/>
                </a:cubicBezTo>
                <a:cubicBezTo>
                  <a:pt x="53234" y="49348"/>
                  <a:pt x="53818" y="50562"/>
                  <a:pt x="54378" y="51799"/>
                </a:cubicBezTo>
                <a:cubicBezTo>
                  <a:pt x="54682" y="52476"/>
                  <a:pt x="54985" y="53177"/>
                  <a:pt x="55289" y="53854"/>
                </a:cubicBezTo>
                <a:cubicBezTo>
                  <a:pt x="55312" y="54017"/>
                  <a:pt x="55335" y="54204"/>
                  <a:pt x="55359" y="54368"/>
                </a:cubicBezTo>
                <a:cubicBezTo>
                  <a:pt x="54658" y="54017"/>
                  <a:pt x="53958" y="53667"/>
                  <a:pt x="53281" y="53317"/>
                </a:cubicBezTo>
                <a:lnTo>
                  <a:pt x="53281" y="53317"/>
                </a:lnTo>
                <a:cubicBezTo>
                  <a:pt x="53724" y="53434"/>
                  <a:pt x="54168" y="53550"/>
                  <a:pt x="54635" y="53644"/>
                </a:cubicBezTo>
                <a:cubicBezTo>
                  <a:pt x="54645" y="53646"/>
                  <a:pt x="54655" y="53646"/>
                  <a:pt x="54666" y="53646"/>
                </a:cubicBezTo>
                <a:cubicBezTo>
                  <a:pt x="54791" y="53646"/>
                  <a:pt x="54886" y="53517"/>
                  <a:pt x="54822" y="53387"/>
                </a:cubicBezTo>
                <a:cubicBezTo>
                  <a:pt x="53771" y="51052"/>
                  <a:pt x="52650" y="48764"/>
                  <a:pt x="51459" y="46499"/>
                </a:cubicBezTo>
                <a:close/>
                <a:moveTo>
                  <a:pt x="55896" y="54157"/>
                </a:moveTo>
                <a:cubicBezTo>
                  <a:pt x="56012" y="54368"/>
                  <a:pt x="56129" y="54601"/>
                  <a:pt x="56223" y="54835"/>
                </a:cubicBezTo>
                <a:lnTo>
                  <a:pt x="56129" y="54788"/>
                </a:lnTo>
                <a:cubicBezTo>
                  <a:pt x="56059" y="54554"/>
                  <a:pt x="55966" y="54344"/>
                  <a:pt x="55896" y="54157"/>
                </a:cubicBezTo>
                <a:close/>
                <a:moveTo>
                  <a:pt x="50456" y="52476"/>
                </a:moveTo>
                <a:lnTo>
                  <a:pt x="50782" y="52593"/>
                </a:lnTo>
                <a:cubicBezTo>
                  <a:pt x="52323" y="53317"/>
                  <a:pt x="53864" y="54064"/>
                  <a:pt x="55382" y="54835"/>
                </a:cubicBezTo>
                <a:cubicBezTo>
                  <a:pt x="55382" y="54881"/>
                  <a:pt x="55382" y="54951"/>
                  <a:pt x="55382" y="54975"/>
                </a:cubicBezTo>
                <a:cubicBezTo>
                  <a:pt x="53748" y="54157"/>
                  <a:pt x="52090" y="53317"/>
                  <a:pt x="50456" y="52476"/>
                </a:cubicBezTo>
                <a:close/>
                <a:moveTo>
                  <a:pt x="31217" y="45355"/>
                </a:moveTo>
                <a:lnTo>
                  <a:pt x="31217" y="45355"/>
                </a:lnTo>
                <a:cubicBezTo>
                  <a:pt x="30119" y="46546"/>
                  <a:pt x="29092" y="47807"/>
                  <a:pt x="27948" y="48974"/>
                </a:cubicBezTo>
                <a:cubicBezTo>
                  <a:pt x="26477" y="50468"/>
                  <a:pt x="24936" y="51916"/>
                  <a:pt x="23325" y="53270"/>
                </a:cubicBezTo>
                <a:cubicBezTo>
                  <a:pt x="22344" y="54111"/>
                  <a:pt x="21340" y="54905"/>
                  <a:pt x="20290" y="55675"/>
                </a:cubicBezTo>
                <a:cubicBezTo>
                  <a:pt x="24002" y="52313"/>
                  <a:pt x="27668" y="48904"/>
                  <a:pt x="31217" y="45355"/>
                </a:cubicBezTo>
                <a:close/>
                <a:moveTo>
                  <a:pt x="32267" y="44771"/>
                </a:moveTo>
                <a:cubicBezTo>
                  <a:pt x="35559" y="46056"/>
                  <a:pt x="38852" y="47363"/>
                  <a:pt x="42074" y="48717"/>
                </a:cubicBezTo>
                <a:cubicBezTo>
                  <a:pt x="42891" y="49161"/>
                  <a:pt x="43708" y="49581"/>
                  <a:pt x="44548" y="50001"/>
                </a:cubicBezTo>
                <a:cubicBezTo>
                  <a:pt x="45482" y="50445"/>
                  <a:pt x="46393" y="50889"/>
                  <a:pt x="47350" y="51286"/>
                </a:cubicBezTo>
                <a:cubicBezTo>
                  <a:pt x="50059" y="52640"/>
                  <a:pt x="52767" y="54017"/>
                  <a:pt x="55475" y="55395"/>
                </a:cubicBezTo>
                <a:cubicBezTo>
                  <a:pt x="55499" y="55418"/>
                  <a:pt x="55522" y="55418"/>
                  <a:pt x="55545" y="55418"/>
                </a:cubicBezTo>
                <a:cubicBezTo>
                  <a:pt x="55312" y="56002"/>
                  <a:pt x="55452" y="55932"/>
                  <a:pt x="54962" y="55979"/>
                </a:cubicBezTo>
                <a:cubicBezTo>
                  <a:pt x="54752" y="55955"/>
                  <a:pt x="54541" y="55932"/>
                  <a:pt x="54331" y="55862"/>
                </a:cubicBezTo>
                <a:cubicBezTo>
                  <a:pt x="52767" y="55418"/>
                  <a:pt x="51203" y="54484"/>
                  <a:pt x="49732" y="53807"/>
                </a:cubicBezTo>
                <a:cubicBezTo>
                  <a:pt x="46767" y="52476"/>
                  <a:pt x="43801" y="51099"/>
                  <a:pt x="40859" y="49721"/>
                </a:cubicBezTo>
                <a:cubicBezTo>
                  <a:pt x="37824" y="48297"/>
                  <a:pt x="34836" y="46826"/>
                  <a:pt x="31824" y="45379"/>
                </a:cubicBezTo>
                <a:cubicBezTo>
                  <a:pt x="31964" y="45192"/>
                  <a:pt x="32104" y="44982"/>
                  <a:pt x="32267" y="44771"/>
                </a:cubicBezTo>
                <a:close/>
                <a:moveTo>
                  <a:pt x="32828" y="1974"/>
                </a:moveTo>
                <a:cubicBezTo>
                  <a:pt x="33411" y="2581"/>
                  <a:pt x="33948" y="3235"/>
                  <a:pt x="34415" y="3935"/>
                </a:cubicBezTo>
                <a:cubicBezTo>
                  <a:pt x="35396" y="6154"/>
                  <a:pt x="36400" y="8372"/>
                  <a:pt x="37404" y="10590"/>
                </a:cubicBezTo>
                <a:cubicBezTo>
                  <a:pt x="37497" y="10870"/>
                  <a:pt x="37591" y="11173"/>
                  <a:pt x="37661" y="11454"/>
                </a:cubicBezTo>
                <a:cubicBezTo>
                  <a:pt x="38174" y="13181"/>
                  <a:pt x="38595" y="14932"/>
                  <a:pt x="39085" y="16684"/>
                </a:cubicBezTo>
                <a:cubicBezTo>
                  <a:pt x="39318" y="17524"/>
                  <a:pt x="39552" y="18341"/>
                  <a:pt x="39832" y="19182"/>
                </a:cubicBezTo>
                <a:cubicBezTo>
                  <a:pt x="39949" y="19532"/>
                  <a:pt x="40066" y="19952"/>
                  <a:pt x="40229" y="20349"/>
                </a:cubicBezTo>
                <a:lnTo>
                  <a:pt x="40159" y="20349"/>
                </a:lnTo>
                <a:cubicBezTo>
                  <a:pt x="40066" y="20349"/>
                  <a:pt x="40066" y="20466"/>
                  <a:pt x="40159" y="20489"/>
                </a:cubicBezTo>
                <a:lnTo>
                  <a:pt x="40299" y="20489"/>
                </a:lnTo>
                <a:cubicBezTo>
                  <a:pt x="40520" y="21086"/>
                  <a:pt x="41097" y="21474"/>
                  <a:pt x="41752" y="21474"/>
                </a:cubicBezTo>
                <a:cubicBezTo>
                  <a:pt x="41789" y="21474"/>
                  <a:pt x="41826" y="21472"/>
                  <a:pt x="41863" y="21470"/>
                </a:cubicBezTo>
                <a:cubicBezTo>
                  <a:pt x="41922" y="21528"/>
                  <a:pt x="42004" y="21558"/>
                  <a:pt x="42085" y="21558"/>
                </a:cubicBezTo>
                <a:cubicBezTo>
                  <a:pt x="42167" y="21558"/>
                  <a:pt x="42249" y="21528"/>
                  <a:pt x="42307" y="21470"/>
                </a:cubicBezTo>
                <a:lnTo>
                  <a:pt x="42611" y="21470"/>
                </a:lnTo>
                <a:cubicBezTo>
                  <a:pt x="43848" y="21470"/>
                  <a:pt x="45085" y="21447"/>
                  <a:pt x="46346" y="21447"/>
                </a:cubicBezTo>
                <a:lnTo>
                  <a:pt x="53444" y="21400"/>
                </a:lnTo>
                <a:lnTo>
                  <a:pt x="60542" y="21330"/>
                </a:lnTo>
                <a:cubicBezTo>
                  <a:pt x="60659" y="21318"/>
                  <a:pt x="60781" y="21312"/>
                  <a:pt x="60907" y="21312"/>
                </a:cubicBezTo>
                <a:cubicBezTo>
                  <a:pt x="61032" y="21312"/>
                  <a:pt x="61161" y="21318"/>
                  <a:pt x="61289" y="21330"/>
                </a:cubicBezTo>
                <a:cubicBezTo>
                  <a:pt x="61546" y="21563"/>
                  <a:pt x="61312" y="21867"/>
                  <a:pt x="61172" y="22077"/>
                </a:cubicBezTo>
                <a:cubicBezTo>
                  <a:pt x="60869" y="22521"/>
                  <a:pt x="60472" y="22918"/>
                  <a:pt x="60028" y="23244"/>
                </a:cubicBezTo>
                <a:cubicBezTo>
                  <a:pt x="59094" y="24015"/>
                  <a:pt x="58160" y="24762"/>
                  <a:pt x="57226" y="25509"/>
                </a:cubicBezTo>
                <a:cubicBezTo>
                  <a:pt x="53047" y="28918"/>
                  <a:pt x="48868" y="32304"/>
                  <a:pt x="44712" y="35689"/>
                </a:cubicBezTo>
                <a:cubicBezTo>
                  <a:pt x="44665" y="35689"/>
                  <a:pt x="44665" y="35736"/>
                  <a:pt x="44665" y="35759"/>
                </a:cubicBezTo>
                <a:cubicBezTo>
                  <a:pt x="44572" y="35642"/>
                  <a:pt x="44502" y="35526"/>
                  <a:pt x="44432" y="35409"/>
                </a:cubicBezTo>
                <a:cubicBezTo>
                  <a:pt x="44391" y="35354"/>
                  <a:pt x="44334" y="35331"/>
                  <a:pt x="44277" y="35331"/>
                </a:cubicBezTo>
                <a:cubicBezTo>
                  <a:pt x="44140" y="35331"/>
                  <a:pt x="44006" y="35464"/>
                  <a:pt x="44105" y="35596"/>
                </a:cubicBezTo>
                <a:cubicBezTo>
                  <a:pt x="45879" y="38234"/>
                  <a:pt x="47654" y="40849"/>
                  <a:pt x="49405" y="43487"/>
                </a:cubicBezTo>
                <a:cubicBezTo>
                  <a:pt x="51226" y="46663"/>
                  <a:pt x="52884" y="49908"/>
                  <a:pt x="54401" y="53247"/>
                </a:cubicBezTo>
                <a:cubicBezTo>
                  <a:pt x="53444" y="53037"/>
                  <a:pt x="52510" y="52780"/>
                  <a:pt x="51576" y="52476"/>
                </a:cubicBezTo>
                <a:cubicBezTo>
                  <a:pt x="48237" y="50842"/>
                  <a:pt x="44829" y="49278"/>
                  <a:pt x="41396" y="47853"/>
                </a:cubicBezTo>
                <a:lnTo>
                  <a:pt x="40136" y="47223"/>
                </a:lnTo>
                <a:cubicBezTo>
                  <a:pt x="37451" y="45659"/>
                  <a:pt x="34859" y="43954"/>
                  <a:pt x="32244" y="42273"/>
                </a:cubicBezTo>
                <a:cubicBezTo>
                  <a:pt x="32221" y="42258"/>
                  <a:pt x="32195" y="42250"/>
                  <a:pt x="32169" y="42250"/>
                </a:cubicBezTo>
                <a:cubicBezTo>
                  <a:pt x="32117" y="42250"/>
                  <a:pt x="32065" y="42281"/>
                  <a:pt x="32034" y="42343"/>
                </a:cubicBezTo>
                <a:lnTo>
                  <a:pt x="31567" y="42950"/>
                </a:lnTo>
                <a:lnTo>
                  <a:pt x="31333" y="42834"/>
                </a:lnTo>
                <a:cubicBezTo>
                  <a:pt x="31319" y="42828"/>
                  <a:pt x="31305" y="42825"/>
                  <a:pt x="31292" y="42825"/>
                </a:cubicBezTo>
                <a:cubicBezTo>
                  <a:pt x="31197" y="42825"/>
                  <a:pt x="31138" y="42956"/>
                  <a:pt x="31240" y="42997"/>
                </a:cubicBezTo>
                <a:lnTo>
                  <a:pt x="31450" y="43114"/>
                </a:lnTo>
                <a:cubicBezTo>
                  <a:pt x="31077" y="43581"/>
                  <a:pt x="30703" y="44071"/>
                  <a:pt x="30306" y="44538"/>
                </a:cubicBezTo>
                <a:cubicBezTo>
                  <a:pt x="25800" y="49278"/>
                  <a:pt x="21037" y="53761"/>
                  <a:pt x="16017" y="57963"/>
                </a:cubicBezTo>
                <a:cubicBezTo>
                  <a:pt x="17885" y="51029"/>
                  <a:pt x="19753" y="44094"/>
                  <a:pt x="21621" y="37160"/>
                </a:cubicBezTo>
                <a:cubicBezTo>
                  <a:pt x="21644" y="37090"/>
                  <a:pt x="21621" y="37020"/>
                  <a:pt x="21551" y="36973"/>
                </a:cubicBezTo>
                <a:cubicBezTo>
                  <a:pt x="15480" y="32537"/>
                  <a:pt x="9550" y="27937"/>
                  <a:pt x="3759" y="23128"/>
                </a:cubicBezTo>
                <a:cubicBezTo>
                  <a:pt x="5127" y="23113"/>
                  <a:pt x="6492" y="23105"/>
                  <a:pt x="7857" y="23105"/>
                </a:cubicBezTo>
                <a:cubicBezTo>
                  <a:pt x="10802" y="23105"/>
                  <a:pt x="13742" y="23141"/>
                  <a:pt x="16694" y="23221"/>
                </a:cubicBezTo>
                <a:cubicBezTo>
                  <a:pt x="18235" y="23408"/>
                  <a:pt x="19753" y="23595"/>
                  <a:pt x="21270" y="23735"/>
                </a:cubicBezTo>
                <a:cubicBezTo>
                  <a:pt x="21457" y="23735"/>
                  <a:pt x="21527" y="23455"/>
                  <a:pt x="21387" y="23361"/>
                </a:cubicBezTo>
                <a:lnTo>
                  <a:pt x="21387" y="23361"/>
                </a:lnTo>
                <a:lnTo>
                  <a:pt x="21924" y="23385"/>
                </a:lnTo>
                <a:lnTo>
                  <a:pt x="21924" y="23408"/>
                </a:lnTo>
                <a:lnTo>
                  <a:pt x="21924" y="23501"/>
                </a:lnTo>
                <a:cubicBezTo>
                  <a:pt x="21924" y="23571"/>
                  <a:pt x="21948" y="23665"/>
                  <a:pt x="22018" y="23688"/>
                </a:cubicBezTo>
                <a:cubicBezTo>
                  <a:pt x="22117" y="23748"/>
                  <a:pt x="22207" y="23773"/>
                  <a:pt x="22284" y="23773"/>
                </a:cubicBezTo>
                <a:cubicBezTo>
                  <a:pt x="22478" y="23773"/>
                  <a:pt x="22588" y="23609"/>
                  <a:pt x="22555" y="23408"/>
                </a:cubicBezTo>
                <a:lnTo>
                  <a:pt x="22905" y="23408"/>
                </a:lnTo>
                <a:cubicBezTo>
                  <a:pt x="22975" y="23408"/>
                  <a:pt x="23022" y="23361"/>
                  <a:pt x="23045" y="23291"/>
                </a:cubicBezTo>
                <a:cubicBezTo>
                  <a:pt x="25450" y="17244"/>
                  <a:pt x="28111" y="11267"/>
                  <a:pt x="31030" y="5453"/>
                </a:cubicBezTo>
                <a:lnTo>
                  <a:pt x="31030" y="5453"/>
                </a:lnTo>
                <a:cubicBezTo>
                  <a:pt x="29092" y="10706"/>
                  <a:pt x="27154" y="15960"/>
                  <a:pt x="25240" y="21237"/>
                </a:cubicBezTo>
                <a:cubicBezTo>
                  <a:pt x="25211" y="21307"/>
                  <a:pt x="25269" y="21361"/>
                  <a:pt x="25334" y="21361"/>
                </a:cubicBezTo>
                <a:cubicBezTo>
                  <a:pt x="25377" y="21361"/>
                  <a:pt x="25422" y="21338"/>
                  <a:pt x="25450" y="21283"/>
                </a:cubicBezTo>
                <a:cubicBezTo>
                  <a:pt x="27714" y="15236"/>
                  <a:pt x="29956" y="9189"/>
                  <a:pt x="32221" y="3142"/>
                </a:cubicBezTo>
                <a:cubicBezTo>
                  <a:pt x="32407" y="2745"/>
                  <a:pt x="32618" y="2371"/>
                  <a:pt x="32828" y="1974"/>
                </a:cubicBezTo>
                <a:close/>
                <a:moveTo>
                  <a:pt x="27084" y="48297"/>
                </a:moveTo>
                <a:lnTo>
                  <a:pt x="27084" y="48297"/>
                </a:lnTo>
                <a:cubicBezTo>
                  <a:pt x="25987" y="49511"/>
                  <a:pt x="24866" y="50679"/>
                  <a:pt x="23699" y="51823"/>
                </a:cubicBezTo>
                <a:lnTo>
                  <a:pt x="20126" y="55161"/>
                </a:lnTo>
                <a:cubicBezTo>
                  <a:pt x="18725" y="56399"/>
                  <a:pt x="17278" y="57590"/>
                  <a:pt x="15807" y="58734"/>
                </a:cubicBezTo>
                <a:lnTo>
                  <a:pt x="15807" y="58734"/>
                </a:lnTo>
                <a:lnTo>
                  <a:pt x="15854" y="58594"/>
                </a:lnTo>
                <a:cubicBezTo>
                  <a:pt x="19753" y="55348"/>
                  <a:pt x="23512" y="51916"/>
                  <a:pt x="27084" y="48297"/>
                </a:cubicBezTo>
                <a:close/>
                <a:moveTo>
                  <a:pt x="5440" y="24949"/>
                </a:moveTo>
                <a:cubicBezTo>
                  <a:pt x="7612" y="26723"/>
                  <a:pt x="9807" y="28474"/>
                  <a:pt x="12025" y="30202"/>
                </a:cubicBezTo>
                <a:cubicBezTo>
                  <a:pt x="13472" y="31346"/>
                  <a:pt x="14920" y="32467"/>
                  <a:pt x="16391" y="33564"/>
                </a:cubicBezTo>
                <a:cubicBezTo>
                  <a:pt x="17068" y="34078"/>
                  <a:pt x="17745" y="34592"/>
                  <a:pt x="18445" y="35105"/>
                </a:cubicBezTo>
                <a:cubicBezTo>
                  <a:pt x="19192" y="35642"/>
                  <a:pt x="20126" y="36156"/>
                  <a:pt x="20780" y="36833"/>
                </a:cubicBezTo>
                <a:cubicBezTo>
                  <a:pt x="21270" y="37323"/>
                  <a:pt x="21200" y="37510"/>
                  <a:pt x="21014" y="38164"/>
                </a:cubicBezTo>
                <a:cubicBezTo>
                  <a:pt x="20897" y="38654"/>
                  <a:pt x="20757" y="39121"/>
                  <a:pt x="20640" y="39612"/>
                </a:cubicBezTo>
                <a:lnTo>
                  <a:pt x="19940" y="42133"/>
                </a:lnTo>
                <a:cubicBezTo>
                  <a:pt x="19426" y="44071"/>
                  <a:pt x="18912" y="45986"/>
                  <a:pt x="18399" y="47923"/>
                </a:cubicBezTo>
                <a:cubicBezTo>
                  <a:pt x="17441" y="51379"/>
                  <a:pt x="16507" y="54858"/>
                  <a:pt x="15573" y="58337"/>
                </a:cubicBezTo>
                <a:cubicBezTo>
                  <a:pt x="15363" y="58524"/>
                  <a:pt x="15130" y="58710"/>
                  <a:pt x="14920" y="58874"/>
                </a:cubicBezTo>
                <a:cubicBezTo>
                  <a:pt x="14079" y="57193"/>
                  <a:pt x="14943" y="55161"/>
                  <a:pt x="15433" y="53504"/>
                </a:cubicBezTo>
                <a:cubicBezTo>
                  <a:pt x="15573" y="53060"/>
                  <a:pt x="15690" y="52593"/>
                  <a:pt x="15830" y="52150"/>
                </a:cubicBezTo>
                <a:cubicBezTo>
                  <a:pt x="16181" y="51192"/>
                  <a:pt x="16531" y="50212"/>
                  <a:pt x="16858" y="49231"/>
                </a:cubicBezTo>
                <a:cubicBezTo>
                  <a:pt x="17675" y="46826"/>
                  <a:pt x="18422" y="44421"/>
                  <a:pt x="19099" y="41970"/>
                </a:cubicBezTo>
                <a:cubicBezTo>
                  <a:pt x="19543" y="40662"/>
                  <a:pt x="19986" y="39355"/>
                  <a:pt x="20360" y="38024"/>
                </a:cubicBezTo>
                <a:cubicBezTo>
                  <a:pt x="20477" y="38117"/>
                  <a:pt x="20593" y="38187"/>
                  <a:pt x="20710" y="38257"/>
                </a:cubicBezTo>
                <a:cubicBezTo>
                  <a:pt x="20728" y="38266"/>
                  <a:pt x="20744" y="38270"/>
                  <a:pt x="20759" y="38270"/>
                </a:cubicBezTo>
                <a:cubicBezTo>
                  <a:pt x="20825" y="38270"/>
                  <a:pt x="20860" y="38198"/>
                  <a:pt x="20803" y="38141"/>
                </a:cubicBezTo>
                <a:lnTo>
                  <a:pt x="20430" y="37767"/>
                </a:lnTo>
                <a:cubicBezTo>
                  <a:pt x="20430" y="37720"/>
                  <a:pt x="20453" y="37697"/>
                  <a:pt x="20453" y="37650"/>
                </a:cubicBezTo>
                <a:lnTo>
                  <a:pt x="20617" y="37744"/>
                </a:lnTo>
                <a:cubicBezTo>
                  <a:pt x="20637" y="37756"/>
                  <a:pt x="20656" y="37761"/>
                  <a:pt x="20673" y="37761"/>
                </a:cubicBezTo>
                <a:cubicBezTo>
                  <a:pt x="20759" y="37761"/>
                  <a:pt x="20807" y="37638"/>
                  <a:pt x="20710" y="37580"/>
                </a:cubicBezTo>
                <a:lnTo>
                  <a:pt x="20617" y="37510"/>
                </a:lnTo>
                <a:cubicBezTo>
                  <a:pt x="20617" y="37440"/>
                  <a:pt x="20593" y="37393"/>
                  <a:pt x="20547" y="37370"/>
                </a:cubicBezTo>
                <a:lnTo>
                  <a:pt x="20687" y="36903"/>
                </a:lnTo>
                <a:cubicBezTo>
                  <a:pt x="20730" y="36787"/>
                  <a:pt x="20629" y="36698"/>
                  <a:pt x="20530" y="36698"/>
                </a:cubicBezTo>
                <a:cubicBezTo>
                  <a:pt x="20469" y="36698"/>
                  <a:pt x="20410" y="36730"/>
                  <a:pt x="20383" y="36810"/>
                </a:cubicBezTo>
                <a:cubicBezTo>
                  <a:pt x="20348" y="36740"/>
                  <a:pt x="20284" y="36705"/>
                  <a:pt x="20217" y="36705"/>
                </a:cubicBezTo>
                <a:cubicBezTo>
                  <a:pt x="20150" y="36705"/>
                  <a:pt x="20080" y="36740"/>
                  <a:pt x="20033" y="36810"/>
                </a:cubicBezTo>
                <a:lnTo>
                  <a:pt x="19893" y="36997"/>
                </a:lnTo>
                <a:cubicBezTo>
                  <a:pt x="14733" y="33401"/>
                  <a:pt x="9900" y="29385"/>
                  <a:pt x="5440" y="24949"/>
                </a:cubicBezTo>
                <a:close/>
                <a:moveTo>
                  <a:pt x="14336" y="56282"/>
                </a:moveTo>
                <a:lnTo>
                  <a:pt x="14336" y="56282"/>
                </a:lnTo>
                <a:cubicBezTo>
                  <a:pt x="14149" y="57286"/>
                  <a:pt x="14149" y="58313"/>
                  <a:pt x="14710" y="59271"/>
                </a:cubicBezTo>
                <a:cubicBezTo>
                  <a:pt x="14736" y="59323"/>
                  <a:pt x="14791" y="59354"/>
                  <a:pt x="14852" y="59354"/>
                </a:cubicBezTo>
                <a:cubicBezTo>
                  <a:pt x="14899" y="59354"/>
                  <a:pt x="14949" y="59335"/>
                  <a:pt x="14990" y="59294"/>
                </a:cubicBezTo>
                <a:lnTo>
                  <a:pt x="15410" y="58944"/>
                </a:lnTo>
                <a:lnTo>
                  <a:pt x="15387" y="59084"/>
                </a:lnTo>
                <a:cubicBezTo>
                  <a:pt x="14710" y="59481"/>
                  <a:pt x="14056" y="59878"/>
                  <a:pt x="13402" y="60275"/>
                </a:cubicBezTo>
                <a:cubicBezTo>
                  <a:pt x="13379" y="60041"/>
                  <a:pt x="13379" y="59831"/>
                  <a:pt x="13402" y="59598"/>
                </a:cubicBezTo>
                <a:cubicBezTo>
                  <a:pt x="13706" y="58500"/>
                  <a:pt x="14009" y="57379"/>
                  <a:pt x="14336" y="56282"/>
                </a:cubicBezTo>
                <a:close/>
                <a:moveTo>
                  <a:pt x="15387" y="59528"/>
                </a:moveTo>
                <a:lnTo>
                  <a:pt x="15387" y="59528"/>
                </a:lnTo>
                <a:cubicBezTo>
                  <a:pt x="14780" y="60088"/>
                  <a:pt x="14173" y="60648"/>
                  <a:pt x="13542" y="61185"/>
                </a:cubicBezTo>
                <a:cubicBezTo>
                  <a:pt x="13496" y="61022"/>
                  <a:pt x="13472" y="60858"/>
                  <a:pt x="13449" y="60695"/>
                </a:cubicBezTo>
                <a:cubicBezTo>
                  <a:pt x="14103" y="60321"/>
                  <a:pt x="14733" y="59924"/>
                  <a:pt x="15387" y="59528"/>
                </a:cubicBezTo>
                <a:close/>
                <a:moveTo>
                  <a:pt x="33318" y="0"/>
                </a:moveTo>
                <a:cubicBezTo>
                  <a:pt x="33255" y="0"/>
                  <a:pt x="33194" y="31"/>
                  <a:pt x="33155" y="83"/>
                </a:cubicBezTo>
                <a:cubicBezTo>
                  <a:pt x="33131" y="153"/>
                  <a:pt x="33085" y="200"/>
                  <a:pt x="33061" y="246"/>
                </a:cubicBezTo>
                <a:cubicBezTo>
                  <a:pt x="33038" y="200"/>
                  <a:pt x="33015" y="176"/>
                  <a:pt x="32968" y="130"/>
                </a:cubicBezTo>
                <a:cubicBezTo>
                  <a:pt x="32933" y="71"/>
                  <a:pt x="32874" y="42"/>
                  <a:pt x="32816" y="42"/>
                </a:cubicBezTo>
                <a:cubicBezTo>
                  <a:pt x="32758" y="42"/>
                  <a:pt x="32699" y="71"/>
                  <a:pt x="32664" y="130"/>
                </a:cubicBezTo>
                <a:cubicBezTo>
                  <a:pt x="30540" y="3982"/>
                  <a:pt x="28485" y="7881"/>
                  <a:pt x="26477" y="11804"/>
                </a:cubicBezTo>
                <a:cubicBezTo>
                  <a:pt x="25496" y="13742"/>
                  <a:pt x="24516" y="15680"/>
                  <a:pt x="23559" y="17618"/>
                </a:cubicBezTo>
                <a:cubicBezTo>
                  <a:pt x="22811" y="19135"/>
                  <a:pt x="22018" y="20676"/>
                  <a:pt x="21340" y="22240"/>
                </a:cubicBezTo>
                <a:cubicBezTo>
                  <a:pt x="20033" y="21984"/>
                  <a:pt x="18702" y="21844"/>
                  <a:pt x="17418" y="21703"/>
                </a:cubicBezTo>
                <a:cubicBezTo>
                  <a:pt x="15620" y="21517"/>
                  <a:pt x="13822" y="21423"/>
                  <a:pt x="12025" y="21400"/>
                </a:cubicBezTo>
                <a:cubicBezTo>
                  <a:pt x="8943" y="21400"/>
                  <a:pt x="5861" y="21657"/>
                  <a:pt x="2825" y="22194"/>
                </a:cubicBezTo>
                <a:cubicBezTo>
                  <a:pt x="1938" y="22311"/>
                  <a:pt x="1074" y="22474"/>
                  <a:pt x="210" y="22684"/>
                </a:cubicBezTo>
                <a:cubicBezTo>
                  <a:pt x="47" y="22731"/>
                  <a:pt x="0" y="22918"/>
                  <a:pt x="117" y="23034"/>
                </a:cubicBezTo>
                <a:cubicBezTo>
                  <a:pt x="5487" y="28381"/>
                  <a:pt x="11628" y="32934"/>
                  <a:pt x="18305" y="36506"/>
                </a:cubicBezTo>
                <a:cubicBezTo>
                  <a:pt x="18562" y="36716"/>
                  <a:pt x="18796" y="36903"/>
                  <a:pt x="19052" y="37090"/>
                </a:cubicBezTo>
                <a:cubicBezTo>
                  <a:pt x="18352" y="38958"/>
                  <a:pt x="18002" y="40989"/>
                  <a:pt x="17488" y="42904"/>
                </a:cubicBezTo>
                <a:cubicBezTo>
                  <a:pt x="16974" y="44888"/>
                  <a:pt x="16461" y="46896"/>
                  <a:pt x="15947" y="48881"/>
                </a:cubicBezTo>
                <a:cubicBezTo>
                  <a:pt x="15363" y="51099"/>
                  <a:pt x="14756" y="53317"/>
                  <a:pt x="14126" y="55512"/>
                </a:cubicBezTo>
                <a:cubicBezTo>
                  <a:pt x="14079" y="55675"/>
                  <a:pt x="14009" y="55839"/>
                  <a:pt x="13939" y="56002"/>
                </a:cubicBezTo>
                <a:cubicBezTo>
                  <a:pt x="13472" y="57193"/>
                  <a:pt x="13029" y="58430"/>
                  <a:pt x="12958" y="59668"/>
                </a:cubicBezTo>
                <a:cubicBezTo>
                  <a:pt x="12865" y="60041"/>
                  <a:pt x="12748" y="60415"/>
                  <a:pt x="12655" y="60788"/>
                </a:cubicBezTo>
                <a:cubicBezTo>
                  <a:pt x="12619" y="60915"/>
                  <a:pt x="12724" y="61028"/>
                  <a:pt x="12849" y="61028"/>
                </a:cubicBezTo>
                <a:cubicBezTo>
                  <a:pt x="12885" y="61028"/>
                  <a:pt x="12922" y="61019"/>
                  <a:pt x="12958" y="60998"/>
                </a:cubicBezTo>
                <a:lnTo>
                  <a:pt x="13075" y="60928"/>
                </a:lnTo>
                <a:cubicBezTo>
                  <a:pt x="13122" y="61162"/>
                  <a:pt x="13169" y="61395"/>
                  <a:pt x="13262" y="61629"/>
                </a:cubicBezTo>
                <a:cubicBezTo>
                  <a:pt x="13292" y="61720"/>
                  <a:pt x="13382" y="61781"/>
                  <a:pt x="13473" y="61781"/>
                </a:cubicBezTo>
                <a:cubicBezTo>
                  <a:pt x="13522" y="61781"/>
                  <a:pt x="13571" y="61763"/>
                  <a:pt x="13612" y="61722"/>
                </a:cubicBezTo>
                <a:cubicBezTo>
                  <a:pt x="14966" y="60485"/>
                  <a:pt x="16344" y="59271"/>
                  <a:pt x="17722" y="58057"/>
                </a:cubicBezTo>
                <a:cubicBezTo>
                  <a:pt x="19706" y="56702"/>
                  <a:pt x="21644" y="55231"/>
                  <a:pt x="23488" y="53690"/>
                </a:cubicBezTo>
                <a:cubicBezTo>
                  <a:pt x="25146" y="52290"/>
                  <a:pt x="26734" y="50819"/>
                  <a:pt x="28251" y="49278"/>
                </a:cubicBezTo>
                <a:cubicBezTo>
                  <a:pt x="29466" y="48110"/>
                  <a:pt x="30586" y="46873"/>
                  <a:pt x="31660" y="45589"/>
                </a:cubicBezTo>
                <a:cubicBezTo>
                  <a:pt x="38034" y="48904"/>
                  <a:pt x="44548" y="51916"/>
                  <a:pt x="51063" y="54858"/>
                </a:cubicBezTo>
                <a:cubicBezTo>
                  <a:pt x="51540" y="55081"/>
                  <a:pt x="53870" y="56344"/>
                  <a:pt x="55240" y="56344"/>
                </a:cubicBezTo>
                <a:cubicBezTo>
                  <a:pt x="55882" y="56344"/>
                  <a:pt x="56313" y="56067"/>
                  <a:pt x="56246" y="55278"/>
                </a:cubicBezTo>
                <a:lnTo>
                  <a:pt x="56246" y="55278"/>
                </a:lnTo>
                <a:lnTo>
                  <a:pt x="56573" y="55465"/>
                </a:lnTo>
                <a:cubicBezTo>
                  <a:pt x="56607" y="55482"/>
                  <a:pt x="56641" y="55490"/>
                  <a:pt x="56674" y="55490"/>
                </a:cubicBezTo>
                <a:cubicBezTo>
                  <a:pt x="56819" y="55490"/>
                  <a:pt x="56929" y="55337"/>
                  <a:pt x="56853" y="55185"/>
                </a:cubicBezTo>
                <a:cubicBezTo>
                  <a:pt x="53794" y="48881"/>
                  <a:pt x="50456" y="42553"/>
                  <a:pt x="46580" y="36693"/>
                </a:cubicBezTo>
                <a:cubicBezTo>
                  <a:pt x="47023" y="36273"/>
                  <a:pt x="47490" y="35852"/>
                  <a:pt x="47934" y="35432"/>
                </a:cubicBezTo>
                <a:cubicBezTo>
                  <a:pt x="50712" y="33448"/>
                  <a:pt x="53374" y="31253"/>
                  <a:pt x="56082" y="29175"/>
                </a:cubicBezTo>
                <a:cubicBezTo>
                  <a:pt x="59164" y="26817"/>
                  <a:pt x="62246" y="24435"/>
                  <a:pt x="65328" y="22054"/>
                </a:cubicBezTo>
                <a:cubicBezTo>
                  <a:pt x="65422" y="22007"/>
                  <a:pt x="65445" y="21890"/>
                  <a:pt x="65422" y="21797"/>
                </a:cubicBezTo>
                <a:cubicBezTo>
                  <a:pt x="65305" y="21353"/>
                  <a:pt x="64955" y="21003"/>
                  <a:pt x="64511" y="20886"/>
                </a:cubicBezTo>
                <a:cubicBezTo>
                  <a:pt x="63577" y="20536"/>
                  <a:pt x="62456" y="20466"/>
                  <a:pt x="61476" y="20326"/>
                </a:cubicBezTo>
                <a:cubicBezTo>
                  <a:pt x="59398" y="19999"/>
                  <a:pt x="57297" y="19719"/>
                  <a:pt x="55172" y="19555"/>
                </a:cubicBezTo>
                <a:cubicBezTo>
                  <a:pt x="52567" y="19316"/>
                  <a:pt x="49954" y="19204"/>
                  <a:pt x="47342" y="19204"/>
                </a:cubicBezTo>
                <a:cubicBezTo>
                  <a:pt x="45623" y="19204"/>
                  <a:pt x="43905" y="19253"/>
                  <a:pt x="42190" y="19345"/>
                </a:cubicBezTo>
                <a:cubicBezTo>
                  <a:pt x="41140" y="12341"/>
                  <a:pt x="37801" y="5523"/>
                  <a:pt x="33458" y="60"/>
                </a:cubicBezTo>
                <a:cubicBezTo>
                  <a:pt x="33417" y="19"/>
                  <a:pt x="33367" y="0"/>
                  <a:pt x="3331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32"/>
          <p:cNvGrpSpPr/>
          <p:nvPr/>
        </p:nvGrpSpPr>
        <p:grpSpPr>
          <a:xfrm flipH="1">
            <a:off x="1174604" y="542569"/>
            <a:ext cx="446283" cy="535571"/>
            <a:chOff x="2279900" y="1356008"/>
            <a:chExt cx="355973" cy="427192"/>
          </a:xfrm>
        </p:grpSpPr>
        <p:sp>
          <p:nvSpPr>
            <p:cNvPr id="709" name="Google Shape;709;p32"/>
            <p:cNvSpPr/>
            <p:nvPr/>
          </p:nvSpPr>
          <p:spPr>
            <a:xfrm>
              <a:off x="2279900" y="1566300"/>
              <a:ext cx="240900" cy="216900"/>
            </a:xfrm>
            <a:prstGeom prst="ellipse">
              <a:avLst/>
            </a:prstGeom>
            <a:gradFill>
              <a:gsLst>
                <a:gs pos="0">
                  <a:srgbClr val="ADADAD">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32"/>
            <p:cNvGrpSpPr/>
            <p:nvPr/>
          </p:nvGrpSpPr>
          <p:grpSpPr>
            <a:xfrm>
              <a:off x="2395070" y="1356008"/>
              <a:ext cx="240802" cy="326586"/>
              <a:chOff x="1847775" y="238125"/>
              <a:chExt cx="3637500" cy="4933325"/>
            </a:xfrm>
          </p:grpSpPr>
          <p:sp>
            <p:nvSpPr>
              <p:cNvPr id="711" name="Google Shape;711;p32"/>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99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4" name="Google Shape;714;p32"/>
          <p:cNvSpPr/>
          <p:nvPr/>
        </p:nvSpPr>
        <p:spPr>
          <a:xfrm>
            <a:off x="3067071" y="2697715"/>
            <a:ext cx="2276866" cy="106198"/>
          </a:xfrm>
          <a:custGeom>
            <a:avLst/>
            <a:gdLst/>
            <a:ahLst/>
            <a:cxnLst/>
            <a:rect l="l" t="t" r="r" b="b"/>
            <a:pathLst>
              <a:path w="31057" h="2191" extrusionOk="0">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descr="C:\Users\sperlingb\AppData\Local\Microsoft\Windows\INetCache\Content.MSO\47C13BC5.tmp">
            <a:extLst>
              <a:ext uri="{FF2B5EF4-FFF2-40B4-BE49-F238E27FC236}">
                <a16:creationId xmlns:a16="http://schemas.microsoft.com/office/drawing/2014/main" id="{DBCAFE93-5AF5-4B7A-A9B6-573B1F701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449" y="3521341"/>
            <a:ext cx="2022488" cy="1052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38"/>
          <p:cNvSpPr txBox="1">
            <a:spLocks noGrp="1"/>
          </p:cNvSpPr>
          <p:nvPr>
            <p:ph type="ctrTitle"/>
          </p:nvPr>
        </p:nvSpPr>
        <p:spPr>
          <a:xfrm rot="162489">
            <a:off x="3541350" y="1021740"/>
            <a:ext cx="3466772" cy="19263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Learning from Home this Year?</a:t>
            </a:r>
            <a:endParaRPr sz="4000"/>
          </a:p>
        </p:txBody>
      </p:sp>
      <p:sp>
        <p:nvSpPr>
          <p:cNvPr id="804" name="Google Shape;804;p38"/>
          <p:cNvSpPr txBox="1">
            <a:spLocks noGrp="1"/>
          </p:cNvSpPr>
          <p:nvPr>
            <p:ph type="subTitle" idx="1"/>
          </p:nvPr>
        </p:nvSpPr>
        <p:spPr>
          <a:xfrm rot="162502">
            <a:off x="3784731" y="3328749"/>
            <a:ext cx="2825256" cy="5778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a:t>Here are a few student and parent tips…</a:t>
            </a:r>
            <a:endParaRPr sz="2000"/>
          </a:p>
        </p:txBody>
      </p:sp>
      <p:pic>
        <p:nvPicPr>
          <p:cNvPr id="4100" name="Picture 4" descr="Clip Art, HD Png Download - kindpng">
            <a:extLst>
              <a:ext uri="{FF2B5EF4-FFF2-40B4-BE49-F238E27FC236}">
                <a16:creationId xmlns:a16="http://schemas.microsoft.com/office/drawing/2014/main" id="{C408BB8A-1F19-4313-B436-3489EBBAA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6821">
            <a:off x="1958712" y="1866071"/>
            <a:ext cx="1464718" cy="11846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3"/>
          <p:cNvSpPr txBox="1">
            <a:spLocks noGrp="1"/>
          </p:cNvSpPr>
          <p:nvPr>
            <p:ph type="subTitle" idx="1"/>
          </p:nvPr>
        </p:nvSpPr>
        <p:spPr>
          <a:xfrm flipH="1">
            <a:off x="1065575" y="1210375"/>
            <a:ext cx="7013100" cy="3526200"/>
          </a:xfrm>
          <a:prstGeom prst="rect">
            <a:avLst/>
          </a:prstGeom>
        </p:spPr>
        <p:txBody>
          <a:bodyPr spcFirstLastPara="1" wrap="square" lIns="91425" tIns="91425" rIns="91425" bIns="91425" anchor="t" anchorCtr="0">
            <a:noAutofit/>
          </a:bodyPr>
          <a:lstStyle/>
          <a:p>
            <a:pPr marL="0" indent="0">
              <a:buClr>
                <a:schemeClr val="tx1"/>
              </a:buClr>
              <a:buNone/>
            </a:pPr>
            <a:r>
              <a:rPr lang="en-US" sz="2000">
                <a:solidFill>
                  <a:schemeClr val="tx1"/>
                </a:solidFill>
              </a:rPr>
              <a:t>Our students will still be receiving Florida Standards aligned instruction in all core academic areas:  English Language Arts, Math, Science, and Social Studies.  They will also receive P.E., Art, and Music.  </a:t>
            </a:r>
          </a:p>
          <a:p>
            <a:pPr marL="0" indent="0">
              <a:buClr>
                <a:schemeClr val="tx1"/>
              </a:buClr>
              <a:buNone/>
            </a:pPr>
            <a:r>
              <a:rPr lang="en-US" sz="2000">
                <a:solidFill>
                  <a:schemeClr val="tx1"/>
                </a:solidFill>
              </a:rPr>
              <a:t>We will continue to use vetted curriculum resources such as, but not limited to, Canvas Digital Modules, Wonders, Go Math!, Fusion’s Science, etc. </a:t>
            </a:r>
          </a:p>
        </p:txBody>
      </p:sp>
      <p:sp>
        <p:nvSpPr>
          <p:cNvPr id="720" name="Google Shape;720;p3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will our Children Learn?</a:t>
            </a:r>
            <a:endParaRPr/>
          </a:p>
        </p:txBody>
      </p:sp>
      <p:pic>
        <p:nvPicPr>
          <p:cNvPr id="3076" name="Picture 4" descr="C:\Users\sperlingb\AppData\Local\Microsoft\Windows\INetCache\Content.MSO\DAD85A5C.tmp">
            <a:extLst>
              <a:ext uri="{FF2B5EF4-FFF2-40B4-BE49-F238E27FC236}">
                <a16:creationId xmlns:a16="http://schemas.microsoft.com/office/drawing/2014/main" id="{781CBF2A-8156-4216-9BEE-BF06FB3B9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424" y="3294019"/>
            <a:ext cx="20764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E042BD84-8331-4142-A0DE-935BF50EA74F}"/>
              </a:ext>
            </a:extLst>
          </p:cNvPr>
          <p:cNvPicPr>
            <a:picLocks noChangeAspect="1"/>
          </p:cNvPicPr>
          <p:nvPr/>
        </p:nvPicPr>
        <p:blipFill>
          <a:blip r:embed="rId4"/>
          <a:stretch>
            <a:fillRect/>
          </a:stretch>
        </p:blipFill>
        <p:spPr>
          <a:xfrm>
            <a:off x="4817144" y="3616196"/>
            <a:ext cx="987039" cy="987039"/>
          </a:xfrm>
          <a:prstGeom prst="rect">
            <a:avLst/>
          </a:prstGeom>
        </p:spPr>
      </p:pic>
      <p:pic>
        <p:nvPicPr>
          <p:cNvPr id="5" name="Picture 4" descr="A close up of a sign&#10;&#10;Description automatically generated">
            <a:extLst>
              <a:ext uri="{FF2B5EF4-FFF2-40B4-BE49-F238E27FC236}">
                <a16:creationId xmlns:a16="http://schemas.microsoft.com/office/drawing/2014/main" id="{6872190A-26CB-45CC-B154-DE0D7834BB98}"/>
              </a:ext>
            </a:extLst>
          </p:cNvPr>
          <p:cNvPicPr>
            <a:picLocks noChangeAspect="1"/>
          </p:cNvPicPr>
          <p:nvPr/>
        </p:nvPicPr>
        <p:blipFill>
          <a:blip r:embed="rId5"/>
          <a:stretch>
            <a:fillRect/>
          </a:stretch>
        </p:blipFill>
        <p:spPr>
          <a:xfrm>
            <a:off x="3389537" y="3570342"/>
            <a:ext cx="1110366" cy="1078746"/>
          </a:xfrm>
          <a:prstGeom prst="rect">
            <a:avLst/>
          </a:prstGeom>
        </p:spPr>
      </p:pic>
      <p:pic>
        <p:nvPicPr>
          <p:cNvPr id="7" name="Picture 6" descr="A close up of a logo&#10;&#10;Description automatically generated">
            <a:extLst>
              <a:ext uri="{FF2B5EF4-FFF2-40B4-BE49-F238E27FC236}">
                <a16:creationId xmlns:a16="http://schemas.microsoft.com/office/drawing/2014/main" id="{B9DFA70A-39F9-4270-A9D9-14373000F85E}"/>
              </a:ext>
            </a:extLst>
          </p:cNvPr>
          <p:cNvPicPr>
            <a:picLocks noChangeAspect="1"/>
          </p:cNvPicPr>
          <p:nvPr/>
        </p:nvPicPr>
        <p:blipFill>
          <a:blip r:embed="rId6"/>
          <a:stretch>
            <a:fillRect/>
          </a:stretch>
        </p:blipFill>
        <p:spPr>
          <a:xfrm>
            <a:off x="1906123" y="3526628"/>
            <a:ext cx="1166173" cy="11661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3"/>
          <p:cNvSpPr txBox="1">
            <a:spLocks noGrp="1"/>
          </p:cNvSpPr>
          <p:nvPr>
            <p:ph type="subTitle" idx="1"/>
          </p:nvPr>
        </p:nvSpPr>
        <p:spPr>
          <a:xfrm flipH="1">
            <a:off x="895350" y="1010589"/>
            <a:ext cx="7610874" cy="3791931"/>
          </a:xfrm>
          <a:prstGeom prst="rect">
            <a:avLst/>
          </a:prstGeom>
        </p:spPr>
        <p:txBody>
          <a:bodyPr spcFirstLastPara="1" wrap="square" lIns="91425" tIns="91425" rIns="91425" bIns="91425" anchor="t" anchorCtr="0">
            <a:noAutofit/>
          </a:bodyPr>
          <a:lstStyle/>
          <a:p>
            <a:pPr marL="285750" indent="-285750">
              <a:buClr>
                <a:schemeClr val="tx1"/>
              </a:buClr>
              <a:buFont typeface="Arial" panose="020B0604020202020204" pitchFamily="34" charset="0"/>
              <a:buChar char="•"/>
            </a:pPr>
            <a:r>
              <a:rPr lang="en-US" sz="1600">
                <a:solidFill>
                  <a:schemeClr val="tx1"/>
                </a:solidFill>
              </a:rPr>
              <a:t>All students are expected to go LIVE at 8:30 a.m. for their Morning Meeting.  Daily attendance will be taken at this time.  Students who are not present during this meeting will be marked absent or tardy.  If you are late, please contact your teacher as soon as you are present.  If you have an appointment, please provide the appropriate documentation so that the tardy/absence can be excused </a:t>
            </a:r>
          </a:p>
          <a:p>
            <a:pPr marL="0" indent="0">
              <a:buClr>
                <a:schemeClr val="tx1"/>
              </a:buClr>
              <a:buNone/>
            </a:pPr>
            <a:endParaRPr lang="en-US" sz="1600">
              <a:solidFill>
                <a:schemeClr val="tx1"/>
              </a:solidFill>
            </a:endParaRPr>
          </a:p>
          <a:p>
            <a:pPr marL="285750" indent="-285750">
              <a:buClr>
                <a:schemeClr val="tx1"/>
              </a:buClr>
              <a:buFont typeface="Arial" panose="020B0604020202020204" pitchFamily="34" charset="0"/>
              <a:buChar char="•"/>
            </a:pPr>
            <a:r>
              <a:rPr lang="en-US" sz="1600">
                <a:solidFill>
                  <a:schemeClr val="tx1"/>
                </a:solidFill>
              </a:rPr>
              <a:t>Students are expected to access daily schedules, assignments, due dates, etc. through Canvas </a:t>
            </a:r>
          </a:p>
          <a:p>
            <a:pPr marL="0" indent="0">
              <a:buClr>
                <a:schemeClr val="tx1"/>
              </a:buClr>
              <a:buNone/>
            </a:pPr>
            <a:endParaRPr lang="en-US" sz="1600">
              <a:solidFill>
                <a:schemeClr val="tx1"/>
              </a:solidFill>
            </a:endParaRPr>
          </a:p>
          <a:p>
            <a:pPr marL="285750" indent="-285750">
              <a:buClr>
                <a:schemeClr val="tx1"/>
              </a:buClr>
              <a:buFont typeface="Arial" panose="020B0604020202020204" pitchFamily="34" charset="0"/>
              <a:buChar char="•"/>
            </a:pPr>
            <a:r>
              <a:rPr lang="en-US" sz="1600">
                <a:solidFill>
                  <a:schemeClr val="tx1"/>
                </a:solidFill>
              </a:rPr>
              <a:t>Students are expected to complete all assignments in a timely manner; assignments are graded work not just evidence of participation </a:t>
            </a:r>
          </a:p>
          <a:p>
            <a:pPr marL="0" indent="0">
              <a:buClr>
                <a:schemeClr val="tx1"/>
              </a:buClr>
              <a:buNone/>
            </a:pPr>
            <a:endParaRPr lang="en-US" sz="1600">
              <a:solidFill>
                <a:schemeClr val="tx1"/>
              </a:solidFill>
            </a:endParaRPr>
          </a:p>
          <a:p>
            <a:pPr marL="285750" indent="-285750">
              <a:buClr>
                <a:schemeClr val="tx1"/>
              </a:buClr>
              <a:buFont typeface="Arial" panose="020B0604020202020204" pitchFamily="34" charset="0"/>
              <a:buChar char="•"/>
            </a:pPr>
            <a:r>
              <a:rPr lang="en-US" sz="1600">
                <a:solidFill>
                  <a:schemeClr val="tx1"/>
                </a:solidFill>
              </a:rPr>
              <a:t>Students (and/or parents) are expected to contact their teacher with all questions and concerns about assignments </a:t>
            </a:r>
          </a:p>
        </p:txBody>
      </p:sp>
      <p:sp>
        <p:nvSpPr>
          <p:cNvPr id="720" name="Google Shape;720;p3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 Home Student Expectations</a:t>
            </a:r>
            <a:endParaRPr/>
          </a:p>
        </p:txBody>
      </p:sp>
    </p:spTree>
    <p:extLst>
      <p:ext uri="{BB962C8B-B14F-4D97-AF65-F5344CB8AC3E}">
        <p14:creationId xmlns:p14="http://schemas.microsoft.com/office/powerpoint/2010/main" val="330505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3"/>
          <p:cNvSpPr txBox="1">
            <a:spLocks noGrp="1"/>
          </p:cNvSpPr>
          <p:nvPr>
            <p:ph type="subTitle" idx="1"/>
          </p:nvPr>
        </p:nvSpPr>
        <p:spPr>
          <a:xfrm flipH="1">
            <a:off x="895350" y="1010589"/>
            <a:ext cx="7610874" cy="3791931"/>
          </a:xfrm>
          <a:prstGeom prst="rect">
            <a:avLst/>
          </a:prstGeom>
        </p:spPr>
        <p:txBody>
          <a:bodyPr spcFirstLastPara="1" wrap="square" lIns="91425" tIns="91425" rIns="91425" bIns="91425" anchor="t" anchorCtr="0">
            <a:noAutofit/>
          </a:bodyPr>
          <a:lstStyle/>
          <a:p>
            <a:pPr marL="0" indent="0">
              <a:buClr>
                <a:schemeClr val="tx1"/>
              </a:buClr>
              <a:buNone/>
            </a:pPr>
            <a:r>
              <a:rPr lang="en-US" sz="1600">
                <a:solidFill>
                  <a:schemeClr val="tx1"/>
                </a:solidFill>
              </a:rPr>
              <a:t>Parents are expected to sign up for Parent Portal in FOCUS in order to keep up with student grades </a:t>
            </a:r>
          </a:p>
          <a:p>
            <a:pPr marL="0" indent="0">
              <a:buClr>
                <a:schemeClr val="tx1"/>
              </a:buClr>
              <a:buNone/>
            </a:pPr>
            <a:endParaRPr lang="en-US" sz="1600">
              <a:solidFill>
                <a:schemeClr val="tx1"/>
              </a:solidFill>
            </a:endParaRPr>
          </a:p>
          <a:p>
            <a:pPr marL="0" indent="0">
              <a:buClr>
                <a:schemeClr val="tx1"/>
              </a:buClr>
              <a:buNone/>
            </a:pPr>
            <a:r>
              <a:rPr lang="en-US" sz="1600">
                <a:solidFill>
                  <a:schemeClr val="tx1"/>
                </a:solidFill>
              </a:rPr>
              <a:t>Parents are expected to sign up for Parent Canvas in order to keep up with assignments and other posted information; this information should be kept up with in the same manner as the agenda book and other school-to-home communications </a:t>
            </a:r>
          </a:p>
          <a:p>
            <a:pPr marL="0" indent="0">
              <a:buClr>
                <a:schemeClr val="tx1"/>
              </a:buClr>
              <a:buNone/>
            </a:pPr>
            <a:endParaRPr lang="en-US" sz="1600">
              <a:solidFill>
                <a:schemeClr val="tx1"/>
              </a:solidFill>
            </a:endParaRPr>
          </a:p>
          <a:p>
            <a:pPr marL="0" indent="0">
              <a:buClr>
                <a:schemeClr val="tx1"/>
              </a:buClr>
              <a:buNone/>
            </a:pPr>
            <a:r>
              <a:rPr lang="en-US" sz="1600">
                <a:solidFill>
                  <a:schemeClr val="tx1"/>
                </a:solidFill>
              </a:rPr>
              <a:t>Parents are expected to help students stick to their daily schedules </a:t>
            </a:r>
          </a:p>
          <a:p>
            <a:pPr marL="0" indent="0">
              <a:buClr>
                <a:schemeClr val="tx1"/>
              </a:buClr>
              <a:buNone/>
            </a:pPr>
            <a:endParaRPr lang="en-US" sz="1600">
              <a:solidFill>
                <a:schemeClr val="tx1"/>
              </a:solidFill>
            </a:endParaRPr>
          </a:p>
          <a:p>
            <a:pPr marL="0" indent="0">
              <a:buClr>
                <a:schemeClr val="tx1"/>
              </a:buClr>
              <a:buNone/>
            </a:pPr>
            <a:r>
              <a:rPr lang="en-US" sz="1600">
                <a:solidFill>
                  <a:schemeClr val="tx1"/>
                </a:solidFill>
              </a:rPr>
              <a:t>Parents are expected to make sure students are completing work as assigned </a:t>
            </a:r>
          </a:p>
          <a:p>
            <a:pPr marL="0" indent="0">
              <a:buClr>
                <a:schemeClr val="tx1"/>
              </a:buClr>
              <a:buNone/>
            </a:pPr>
            <a:endParaRPr lang="en-US" sz="1600">
              <a:solidFill>
                <a:schemeClr val="tx1"/>
              </a:solidFill>
            </a:endParaRPr>
          </a:p>
          <a:p>
            <a:pPr marL="0" indent="0">
              <a:buClr>
                <a:schemeClr val="tx1"/>
              </a:buClr>
              <a:buNone/>
            </a:pPr>
            <a:r>
              <a:rPr lang="en-US" sz="1600">
                <a:solidFill>
                  <a:schemeClr val="tx1"/>
                </a:solidFill>
              </a:rPr>
              <a:t>Parents are expected to assist their child in creating an at-home learning space designed for maximum success; parents are expected to offer encouragement, and parents are expected help students remain on-task and on schedule </a:t>
            </a:r>
          </a:p>
        </p:txBody>
      </p:sp>
      <p:sp>
        <p:nvSpPr>
          <p:cNvPr id="720" name="Google Shape;720;p3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Parent Expectations</a:t>
            </a:r>
            <a:endParaRPr/>
          </a:p>
        </p:txBody>
      </p:sp>
    </p:spTree>
    <p:extLst>
      <p:ext uri="{BB962C8B-B14F-4D97-AF65-F5344CB8AC3E}">
        <p14:creationId xmlns:p14="http://schemas.microsoft.com/office/powerpoint/2010/main" val="628769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7"/>
        <p:cNvGrpSpPr/>
        <p:nvPr/>
      </p:nvGrpSpPr>
      <p:grpSpPr>
        <a:xfrm>
          <a:off x="0" y="0"/>
          <a:ext cx="0" cy="0"/>
          <a:chOff x="0" y="0"/>
          <a:chExt cx="0" cy="0"/>
        </a:xfrm>
      </p:grpSpPr>
      <p:grpSp>
        <p:nvGrpSpPr>
          <p:cNvPr id="1077" name="Google Shape;1077;p43"/>
          <p:cNvGrpSpPr/>
          <p:nvPr/>
        </p:nvGrpSpPr>
        <p:grpSpPr>
          <a:xfrm rot="21311974">
            <a:off x="433359" y="575897"/>
            <a:ext cx="6240712" cy="3271736"/>
            <a:chOff x="2933975" y="1161575"/>
            <a:chExt cx="4017128" cy="1782635"/>
          </a:xfrm>
        </p:grpSpPr>
        <p:sp>
          <p:nvSpPr>
            <p:cNvPr id="1078" name="Google Shape;1078;p43"/>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3"/>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3"/>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3"/>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3"/>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3"/>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3"/>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3"/>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3"/>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3"/>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3"/>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3"/>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3"/>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3"/>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43"/>
          <p:cNvSpPr txBox="1">
            <a:spLocks noGrp="1"/>
          </p:cNvSpPr>
          <p:nvPr>
            <p:ph type="subTitle" idx="1"/>
          </p:nvPr>
        </p:nvSpPr>
        <p:spPr>
          <a:xfrm rot="21329482" flipH="1">
            <a:off x="874955" y="1622370"/>
            <a:ext cx="5178900" cy="133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t>Parents are expected to help students learn ON THEIR OWN….a moment of guidance, words of encouragement, a quick clarification or restatement is absolutely okay…teachers do this all the time…however, we need our students to show us what they are capable of doing independently, in order to provide them with the most appropriate instruction.</a:t>
            </a:r>
            <a:endParaRPr sz="2000"/>
          </a:p>
        </p:txBody>
      </p:sp>
      <p:sp>
        <p:nvSpPr>
          <p:cNvPr id="1184" name="Google Shape;1184;p43"/>
          <p:cNvSpPr/>
          <p:nvPr/>
        </p:nvSpPr>
        <p:spPr>
          <a:xfrm rot="21395766">
            <a:off x="1852324" y="3603684"/>
            <a:ext cx="3648732" cy="99827"/>
          </a:xfrm>
          <a:custGeom>
            <a:avLst/>
            <a:gdLst/>
            <a:ahLst/>
            <a:cxnLst/>
            <a:rect l="l" t="t" r="r" b="b"/>
            <a:pathLst>
              <a:path w="31057" h="2191" extrusionOk="0">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43"/>
          <p:cNvGrpSpPr/>
          <p:nvPr/>
        </p:nvGrpSpPr>
        <p:grpSpPr>
          <a:xfrm flipH="1">
            <a:off x="2849852" y="540429"/>
            <a:ext cx="417876" cy="501481"/>
            <a:chOff x="2279900" y="1356008"/>
            <a:chExt cx="355973" cy="427192"/>
          </a:xfrm>
        </p:grpSpPr>
        <p:sp>
          <p:nvSpPr>
            <p:cNvPr id="1186" name="Google Shape;1186;p43"/>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43"/>
            <p:cNvGrpSpPr/>
            <p:nvPr/>
          </p:nvGrpSpPr>
          <p:grpSpPr>
            <a:xfrm>
              <a:off x="2395070" y="1356008"/>
              <a:ext cx="240802" cy="326586"/>
              <a:chOff x="1847775" y="238125"/>
              <a:chExt cx="3637500" cy="4933325"/>
            </a:xfrm>
          </p:grpSpPr>
          <p:sp>
            <p:nvSpPr>
              <p:cNvPr id="1188" name="Google Shape;1188;p4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85200C">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picture containing drawing, bedroom, table&#10;&#10;Description automatically generated">
            <a:extLst>
              <a:ext uri="{FF2B5EF4-FFF2-40B4-BE49-F238E27FC236}">
                <a16:creationId xmlns:a16="http://schemas.microsoft.com/office/drawing/2014/main" id="{D2AE0C9F-345E-4E4C-97A2-25D6DB8316B4}"/>
              </a:ext>
            </a:extLst>
          </p:cNvPr>
          <p:cNvPicPr>
            <a:picLocks noChangeAspect="1"/>
          </p:cNvPicPr>
          <p:nvPr/>
        </p:nvPicPr>
        <p:blipFill>
          <a:blip r:embed="rId4"/>
          <a:stretch>
            <a:fillRect/>
          </a:stretch>
        </p:blipFill>
        <p:spPr>
          <a:xfrm>
            <a:off x="5985862" y="3349413"/>
            <a:ext cx="2955836" cy="17141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Morning Arrival Procedures</a:t>
            </a:r>
            <a:endParaRPr/>
          </a:p>
        </p:txBody>
      </p:sp>
      <p:sp>
        <p:nvSpPr>
          <p:cNvPr id="771" name="Google Shape;771;p36"/>
          <p:cNvSpPr txBox="1">
            <a:spLocks noGrp="1"/>
          </p:cNvSpPr>
          <p:nvPr>
            <p:ph type="body" idx="1"/>
          </p:nvPr>
        </p:nvSpPr>
        <p:spPr>
          <a:xfrm>
            <a:off x="1027776" y="1129511"/>
            <a:ext cx="7467638" cy="3519578"/>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n-US"/>
              <a:t> </a:t>
            </a:r>
            <a:r>
              <a:rPr lang="en-US" sz="1600"/>
              <a:t>All 2</a:t>
            </a:r>
            <a:r>
              <a:rPr lang="en-US" sz="1600" baseline="30000"/>
              <a:t>nd</a:t>
            </a:r>
            <a:r>
              <a:rPr lang="en-US" sz="1600"/>
              <a:t> graders will enter through the Front Doors of the school.</a:t>
            </a:r>
          </a:p>
          <a:p>
            <a:pPr marL="285750" indent="-285750">
              <a:buClr>
                <a:schemeClr val="dk1"/>
              </a:buClr>
              <a:buSzPts val="1100"/>
            </a:pPr>
            <a:r>
              <a:rPr lang="en-US" sz="1600"/>
              <a:t>Stand at marked 6ft intervals on brick sidewalks in front of the school and leading into the building. </a:t>
            </a:r>
          </a:p>
          <a:p>
            <a:pPr marL="285750" indent="-285750">
              <a:buClr>
                <a:schemeClr val="dk1"/>
              </a:buClr>
              <a:buSzPts val="1100"/>
            </a:pPr>
            <a:r>
              <a:rPr lang="en-US" sz="1600"/>
              <a:t>Staff will conduct the Daily Health Screening upon entrance</a:t>
            </a:r>
          </a:p>
          <a:p>
            <a:pPr marL="285750" indent="-285750">
              <a:buClr>
                <a:schemeClr val="dk1"/>
              </a:buClr>
              <a:buSzPts val="1100"/>
            </a:pPr>
            <a:r>
              <a:rPr lang="en-US" sz="1600"/>
              <a:t>Students will report directly to their homeroom teacher’s classroom </a:t>
            </a:r>
          </a:p>
          <a:p>
            <a:pPr marL="285750" indent="-285750">
              <a:buClr>
                <a:schemeClr val="dk1"/>
              </a:buClr>
              <a:buSzPts val="1100"/>
            </a:pPr>
            <a:r>
              <a:rPr lang="en-US" sz="1600"/>
              <a:t>Any student who does not pass the Daily Health Screening will be sent tour Quarantine Room, where they may be assessed a second time, and either wait for a parent to pick them up or be sent back to class if the second screening was acceptable. </a:t>
            </a:r>
          </a:p>
          <a:p>
            <a:pPr marL="285750" indent="-285750">
              <a:buClr>
                <a:schemeClr val="dk1"/>
              </a:buClr>
              <a:buSzPts val="1100"/>
            </a:pPr>
            <a:r>
              <a:rPr lang="en-US" sz="1600"/>
              <a:t>Bus Riders: Staff will conduct the Daily Health Screening as students get on and off the bus. These students will report straight to their homeroom teacher’s classroom.</a:t>
            </a:r>
          </a:p>
          <a:p>
            <a:pPr marL="285750" indent="-285750">
              <a:buClr>
                <a:schemeClr val="dk1"/>
              </a:buClr>
              <a:buSzPts val="1100"/>
            </a:pPr>
            <a:endParaRPr lang="en-US" sz="1600"/>
          </a:p>
          <a:p>
            <a:pPr marL="285750" indent="-285750">
              <a:buClr>
                <a:schemeClr val="dk1"/>
              </a:buClr>
              <a:buSzPts val="1100"/>
            </a:pPr>
            <a:endParaRPr lang="en-US" sz="1600"/>
          </a:p>
          <a:p>
            <a:pPr marL="285750" indent="-285750">
              <a:buClr>
                <a:schemeClr val="dk1"/>
              </a:buClr>
              <a:buSzPts val="1100"/>
            </a:pPr>
            <a:endParaRPr lang="en-US" sz="1600"/>
          </a:p>
          <a:p>
            <a:pPr marL="285750" indent="-285750">
              <a:buClr>
                <a:schemeClr val="dk1"/>
              </a:buClr>
              <a:buSzPts val="1100"/>
            </a:pPr>
            <a:endParaRP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3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Once in the Classroom</a:t>
            </a:r>
            <a:endParaRPr/>
          </a:p>
        </p:txBody>
      </p:sp>
      <p:sp>
        <p:nvSpPr>
          <p:cNvPr id="771" name="Google Shape;771;p36"/>
          <p:cNvSpPr txBox="1">
            <a:spLocks noGrp="1"/>
          </p:cNvSpPr>
          <p:nvPr>
            <p:ph type="body" idx="1"/>
          </p:nvPr>
        </p:nvSpPr>
        <p:spPr>
          <a:xfrm>
            <a:off x="1027776" y="1129511"/>
            <a:ext cx="7220874" cy="3346796"/>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US"/>
              <a:t>7:45-8:25 </a:t>
            </a:r>
          </a:p>
          <a:p>
            <a:pPr marL="285750" indent="-285750">
              <a:buClr>
                <a:schemeClr val="dk1"/>
              </a:buClr>
              <a:buSzPts val="1100"/>
            </a:pPr>
            <a:r>
              <a:rPr lang="en-US"/>
              <a:t>Students must finish eating their breakfast</a:t>
            </a:r>
          </a:p>
          <a:p>
            <a:pPr marL="285750" indent="-285750">
              <a:buClr>
                <a:schemeClr val="dk1"/>
              </a:buClr>
              <a:buSzPts val="1100"/>
            </a:pPr>
            <a:r>
              <a:rPr lang="en-US"/>
              <a:t>Those not eating breakfast may read or view an educational video</a:t>
            </a:r>
          </a:p>
          <a:p>
            <a:pPr marL="285750" indent="-285750">
              <a:buClr>
                <a:schemeClr val="dk1"/>
              </a:buClr>
              <a:buSzPts val="1100"/>
            </a:pPr>
            <a:r>
              <a:rPr lang="en-US"/>
              <a:t>At 8:20, teachers collect breakfast trash in garbage bags provided. </a:t>
            </a:r>
          </a:p>
          <a:p>
            <a:pPr marL="0" indent="0">
              <a:buClr>
                <a:schemeClr val="dk1"/>
              </a:buClr>
              <a:buSzPts val="1100"/>
              <a:buNone/>
            </a:pPr>
            <a:r>
              <a:rPr lang="en-US"/>
              <a:t>8:30-8:45</a:t>
            </a:r>
          </a:p>
          <a:p>
            <a:pPr marL="285750" indent="-285750">
              <a:buClr>
                <a:schemeClr val="dk1"/>
              </a:buClr>
              <a:buSzPts val="1100"/>
            </a:pPr>
            <a:r>
              <a:rPr lang="en-US"/>
              <a:t>Attendance and Morning Meeting (LIVE)</a:t>
            </a:r>
          </a:p>
          <a:p>
            <a:pPr marL="285750" indent="-285750">
              <a:buClr>
                <a:schemeClr val="dk1"/>
              </a:buClr>
              <a:buSzPts val="1100"/>
            </a:pPr>
            <a:r>
              <a:rPr lang="en-US"/>
              <a:t>Pledge of Allegiance</a:t>
            </a:r>
          </a:p>
          <a:p>
            <a:pPr marL="0" indent="0">
              <a:buClr>
                <a:schemeClr val="dk1"/>
              </a:buClr>
              <a:buSzPts val="1100"/>
              <a:buNone/>
            </a:pPr>
            <a:r>
              <a:rPr lang="en-US"/>
              <a:t>8:45</a:t>
            </a:r>
          </a:p>
          <a:p>
            <a:pPr marL="285750" indent="-285750">
              <a:buClr>
                <a:schemeClr val="dk1"/>
              </a:buClr>
              <a:buSzPts val="1100"/>
            </a:pPr>
            <a:r>
              <a:rPr lang="en-US"/>
              <a:t>Class Instruction Begins</a:t>
            </a: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39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3"/>
          <p:cNvSpPr txBox="1">
            <a:spLocks noGrp="1"/>
          </p:cNvSpPr>
          <p:nvPr>
            <p:ph type="subTitle" idx="1"/>
          </p:nvPr>
        </p:nvSpPr>
        <p:spPr>
          <a:xfrm flipH="1">
            <a:off x="895350" y="1010589"/>
            <a:ext cx="7610874" cy="3791931"/>
          </a:xfrm>
          <a:prstGeom prst="rect">
            <a:avLst/>
          </a:prstGeom>
        </p:spPr>
        <p:txBody>
          <a:bodyPr spcFirstLastPara="1" wrap="square" lIns="91425" tIns="91425" rIns="91425" bIns="91425" anchor="t" anchorCtr="0">
            <a:noAutofit/>
          </a:bodyPr>
          <a:lstStyle/>
          <a:p>
            <a:pPr marL="0" indent="0" algn="ctr">
              <a:buClr>
                <a:schemeClr val="tx1"/>
              </a:buClr>
              <a:buNone/>
            </a:pPr>
            <a:r>
              <a:rPr lang="en-US">
                <a:solidFill>
                  <a:schemeClr val="tx1"/>
                </a:solidFill>
                <a:highlight>
                  <a:srgbClr val="FFFF00"/>
                </a:highlight>
              </a:rPr>
              <a:t>(Tentative)</a:t>
            </a:r>
          </a:p>
          <a:p>
            <a:pPr marL="0" indent="0">
              <a:lnSpc>
                <a:spcPct val="150000"/>
              </a:lnSpc>
              <a:buClr>
                <a:schemeClr val="tx1"/>
              </a:buClr>
              <a:buNone/>
            </a:pPr>
            <a:r>
              <a:rPr lang="en-US" sz="1100">
                <a:solidFill>
                  <a:schemeClr val="tx1"/>
                </a:solidFill>
              </a:rPr>
              <a:t>                       8:30-8:45      Attendance and Morning Meeting</a:t>
            </a:r>
          </a:p>
          <a:p>
            <a:pPr marL="0" indent="0">
              <a:lnSpc>
                <a:spcPct val="150000"/>
              </a:lnSpc>
              <a:buClr>
                <a:schemeClr val="tx1"/>
              </a:buClr>
              <a:buNone/>
            </a:pPr>
            <a:r>
              <a:rPr lang="en-US" sz="1100">
                <a:solidFill>
                  <a:schemeClr val="tx1"/>
                </a:solidFill>
              </a:rPr>
              <a:t>                       8:45-9:10      ELA Instruction LIVE/Prerecorded</a:t>
            </a:r>
          </a:p>
          <a:p>
            <a:pPr marL="0" indent="0">
              <a:lnSpc>
                <a:spcPct val="150000"/>
              </a:lnSpc>
              <a:buClr>
                <a:schemeClr val="tx1"/>
              </a:buClr>
              <a:buNone/>
            </a:pPr>
            <a:r>
              <a:rPr lang="en-US" sz="1100">
                <a:solidFill>
                  <a:schemeClr val="tx1"/>
                </a:solidFill>
              </a:rPr>
              <a:t>                                            (Work in Breathing Break)</a:t>
            </a:r>
          </a:p>
          <a:p>
            <a:pPr marL="0" indent="0">
              <a:lnSpc>
                <a:spcPct val="150000"/>
              </a:lnSpc>
              <a:buClr>
                <a:schemeClr val="tx1"/>
              </a:buClr>
              <a:buNone/>
            </a:pPr>
            <a:r>
              <a:rPr lang="en-US" sz="1100">
                <a:solidFill>
                  <a:schemeClr val="tx1"/>
                </a:solidFill>
              </a:rPr>
              <a:t>                       9:10-10:40    Independent ELA Block / Small groups / Interventions</a:t>
            </a:r>
          </a:p>
          <a:p>
            <a:pPr marL="0" indent="0">
              <a:lnSpc>
                <a:spcPct val="150000"/>
              </a:lnSpc>
              <a:buClr>
                <a:schemeClr val="tx1"/>
              </a:buClr>
              <a:buNone/>
            </a:pPr>
            <a:r>
              <a:rPr lang="en-US" sz="1100">
                <a:solidFill>
                  <a:schemeClr val="tx1"/>
                </a:solidFill>
              </a:rPr>
              <a:t>                      10:40-10:50   Mask Break</a:t>
            </a:r>
          </a:p>
          <a:p>
            <a:pPr marL="0" indent="0">
              <a:lnSpc>
                <a:spcPct val="150000"/>
              </a:lnSpc>
              <a:buClr>
                <a:schemeClr val="tx1"/>
              </a:buClr>
              <a:buNone/>
            </a:pPr>
            <a:r>
              <a:rPr lang="en-US" sz="1100">
                <a:solidFill>
                  <a:schemeClr val="tx1"/>
                </a:solidFill>
              </a:rPr>
              <a:t>                      10:50-11:20   Social Studies / Science - LIVE/Prerecorded</a:t>
            </a:r>
            <a:endParaRPr lang="en-US">
              <a:solidFill>
                <a:schemeClr val="tx1"/>
              </a:solidFill>
            </a:endParaRPr>
          </a:p>
          <a:p>
            <a:pPr marL="0" indent="0">
              <a:lnSpc>
                <a:spcPct val="150000"/>
              </a:lnSpc>
              <a:buClr>
                <a:schemeClr val="tx1"/>
              </a:buClr>
              <a:buNone/>
            </a:pPr>
            <a:r>
              <a:rPr lang="en-US" sz="1100">
                <a:solidFill>
                  <a:schemeClr val="tx1"/>
                </a:solidFill>
              </a:rPr>
              <a:t>                      11:25-12:10   Special Area (Push in)</a:t>
            </a:r>
          </a:p>
          <a:p>
            <a:pPr marL="0" indent="0">
              <a:lnSpc>
                <a:spcPct val="150000"/>
              </a:lnSpc>
              <a:buClr>
                <a:schemeClr val="tx1"/>
              </a:buClr>
              <a:buNone/>
            </a:pPr>
            <a:r>
              <a:rPr lang="en-US" sz="1100">
                <a:solidFill>
                  <a:schemeClr val="tx1"/>
                </a:solidFill>
              </a:rPr>
              <a:t>                      12:10-12:30   Social Studies / Science (cont.) /Independent</a:t>
            </a:r>
          </a:p>
          <a:p>
            <a:pPr marL="0" indent="0">
              <a:lnSpc>
                <a:spcPct val="150000"/>
              </a:lnSpc>
              <a:buClr>
                <a:schemeClr val="tx1"/>
              </a:buClr>
              <a:buNone/>
            </a:pPr>
            <a:r>
              <a:rPr lang="en-US" sz="1100">
                <a:solidFill>
                  <a:schemeClr val="tx1"/>
                </a:solidFill>
              </a:rPr>
              <a:t>                      12:30-1:10     LUNCH (allow for adjustable lunch times)</a:t>
            </a:r>
          </a:p>
          <a:p>
            <a:pPr marL="0" indent="0">
              <a:lnSpc>
                <a:spcPct val="150000"/>
              </a:lnSpc>
              <a:buClr>
                <a:schemeClr val="tx1"/>
              </a:buClr>
              <a:buNone/>
            </a:pPr>
            <a:r>
              <a:rPr lang="en-US" sz="1100">
                <a:solidFill>
                  <a:schemeClr val="tx1"/>
                </a:solidFill>
              </a:rPr>
              <a:t>                      1:10-1:40       Math Instruction LIVE/Prerecorded</a:t>
            </a:r>
          </a:p>
          <a:p>
            <a:pPr marL="0" indent="0">
              <a:lnSpc>
                <a:spcPct val="150000"/>
              </a:lnSpc>
              <a:buClr>
                <a:schemeClr val="tx1"/>
              </a:buClr>
              <a:buNone/>
            </a:pPr>
            <a:r>
              <a:rPr lang="en-US" sz="1100">
                <a:solidFill>
                  <a:schemeClr val="tx1"/>
                </a:solidFill>
              </a:rPr>
              <a:t>                                            (Work in Breathing Break)</a:t>
            </a:r>
          </a:p>
          <a:p>
            <a:pPr marL="0" indent="0">
              <a:lnSpc>
                <a:spcPct val="150000"/>
              </a:lnSpc>
              <a:buClr>
                <a:schemeClr val="tx1"/>
              </a:buClr>
              <a:buNone/>
            </a:pPr>
            <a:r>
              <a:rPr lang="en-US" sz="1100">
                <a:solidFill>
                  <a:schemeClr val="tx1"/>
                </a:solidFill>
              </a:rPr>
              <a:t>                      1:40-2:30       Independent Math Block /Small Groups </a:t>
            </a:r>
          </a:p>
          <a:p>
            <a:pPr marL="0" indent="0">
              <a:lnSpc>
                <a:spcPct val="150000"/>
              </a:lnSpc>
              <a:buClr>
                <a:schemeClr val="tx1"/>
              </a:buClr>
              <a:buNone/>
            </a:pPr>
            <a:r>
              <a:rPr lang="en-US" sz="1100">
                <a:solidFill>
                  <a:schemeClr val="tx1"/>
                </a:solidFill>
              </a:rPr>
              <a:t>                      2:30-2:40       Mask Break</a:t>
            </a:r>
          </a:p>
          <a:p>
            <a:pPr marL="0" indent="0">
              <a:lnSpc>
                <a:spcPct val="150000"/>
              </a:lnSpc>
              <a:buClr>
                <a:schemeClr val="tx1"/>
              </a:buClr>
              <a:buNone/>
            </a:pPr>
            <a:r>
              <a:rPr lang="en-US" sz="1100">
                <a:solidFill>
                  <a:schemeClr val="tx1"/>
                </a:solidFill>
              </a:rPr>
              <a:t>                      240-2:50        Transition to Dismissal</a:t>
            </a:r>
          </a:p>
          <a:p>
            <a:pPr marL="0" indent="0">
              <a:lnSpc>
                <a:spcPct val="150000"/>
              </a:lnSpc>
              <a:buClr>
                <a:schemeClr val="tx1"/>
              </a:buClr>
              <a:buNone/>
            </a:pPr>
            <a:endParaRPr lang="en-US" sz="1100">
              <a:solidFill>
                <a:schemeClr val="tx1"/>
              </a:solidFill>
            </a:endParaRPr>
          </a:p>
        </p:txBody>
      </p:sp>
      <p:sp>
        <p:nvSpPr>
          <p:cNvPr id="720" name="Google Shape;720;p33"/>
          <p:cNvSpPr txBox="1">
            <a:spLocks noGrp="1"/>
          </p:cNvSpPr>
          <p:nvPr>
            <p:ph type="title"/>
          </p:nvPr>
        </p:nvSpPr>
        <p:spPr>
          <a:xfrm>
            <a:off x="870137" y="435580"/>
            <a:ext cx="7353300" cy="635100"/>
          </a:xfrm>
          <a:prstGeom prst="rect">
            <a:avLst/>
          </a:prstGeom>
        </p:spPr>
        <p:txBody>
          <a:bodyPr spcFirstLastPara="1" wrap="square" lIns="91425" tIns="91425" rIns="91425" bIns="91425" anchor="t" anchorCtr="0">
            <a:noAutofit/>
          </a:bodyPr>
          <a:lstStyle/>
          <a:p>
            <a:r>
              <a:rPr lang="en"/>
              <a:t>Daily Schedule</a:t>
            </a:r>
          </a:p>
        </p:txBody>
      </p:sp>
    </p:spTree>
    <p:extLst>
      <p:ext uri="{BB962C8B-B14F-4D97-AF65-F5344CB8AC3E}">
        <p14:creationId xmlns:p14="http://schemas.microsoft.com/office/powerpoint/2010/main" val="165888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7"/>
          <p:cNvSpPr txBox="1">
            <a:spLocks noGrp="1"/>
          </p:cNvSpPr>
          <p:nvPr>
            <p:ph type="title" idx="4"/>
          </p:nvPr>
        </p:nvSpPr>
        <p:spPr>
          <a:xfrm>
            <a:off x="895350" y="494410"/>
            <a:ext cx="7353300" cy="8662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Special Areas</a:t>
            </a:r>
            <a:br>
              <a:rPr lang="en"/>
            </a:br>
            <a:r>
              <a:rPr lang="en" sz="2000"/>
              <a:t>(A detailed schedule will be provided)</a:t>
            </a:r>
            <a:endParaRPr/>
          </a:p>
        </p:txBody>
      </p:sp>
      <p:sp>
        <p:nvSpPr>
          <p:cNvPr id="778" name="Google Shape;778;p37"/>
          <p:cNvSpPr txBox="1">
            <a:spLocks noGrp="1"/>
          </p:cNvSpPr>
          <p:nvPr>
            <p:ph type="ctrTitle" idx="2"/>
          </p:nvPr>
        </p:nvSpPr>
        <p:spPr>
          <a:xfrm flipH="1">
            <a:off x="1953004" y="2073226"/>
            <a:ext cx="1817700" cy="45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Art, Music, &amp; Media</a:t>
            </a:r>
            <a:endParaRPr/>
          </a:p>
        </p:txBody>
      </p:sp>
      <p:sp>
        <p:nvSpPr>
          <p:cNvPr id="779" name="Google Shape;779;p37"/>
          <p:cNvSpPr txBox="1">
            <a:spLocks noGrp="1"/>
          </p:cNvSpPr>
          <p:nvPr>
            <p:ph type="subTitle" idx="3"/>
          </p:nvPr>
        </p:nvSpPr>
        <p:spPr>
          <a:xfrm flipH="1">
            <a:off x="1437304" y="2779683"/>
            <a:ext cx="2849100" cy="11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These will occur in the individual classrooms.</a:t>
            </a:r>
          </a:p>
          <a:p>
            <a:pPr marL="0" indent="0"/>
            <a:r>
              <a:rPr lang="en"/>
              <a:t>(S.A. Teachers Pushes in)</a:t>
            </a:r>
          </a:p>
        </p:txBody>
      </p:sp>
      <p:sp>
        <p:nvSpPr>
          <p:cNvPr id="780" name="Google Shape;780;p37"/>
          <p:cNvSpPr txBox="1">
            <a:spLocks noGrp="1"/>
          </p:cNvSpPr>
          <p:nvPr>
            <p:ph type="ctrTitle"/>
          </p:nvPr>
        </p:nvSpPr>
        <p:spPr>
          <a:xfrm flipH="1">
            <a:off x="4571998" y="2073232"/>
            <a:ext cx="3387775" cy="45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P.E. &amp; Developmental Play</a:t>
            </a:r>
            <a:endParaRPr/>
          </a:p>
        </p:txBody>
      </p:sp>
      <p:sp>
        <p:nvSpPr>
          <p:cNvPr id="781" name="Google Shape;781;p37"/>
          <p:cNvSpPr txBox="1">
            <a:spLocks noGrp="1"/>
          </p:cNvSpPr>
          <p:nvPr>
            <p:ph type="subTitle" idx="1"/>
          </p:nvPr>
        </p:nvSpPr>
        <p:spPr>
          <a:xfrm flipH="1">
            <a:off x="4841904" y="2779669"/>
            <a:ext cx="2849100" cy="1172700"/>
          </a:xfrm>
          <a:prstGeom prst="rect">
            <a:avLst/>
          </a:prstGeom>
        </p:spPr>
        <p:txBody>
          <a:bodyPr spcFirstLastPara="1" wrap="square" lIns="91425" tIns="91425" rIns="91425" bIns="91425" anchor="t" anchorCtr="0">
            <a:noAutofit/>
          </a:bodyPr>
          <a:lstStyle/>
          <a:p>
            <a:pPr marL="0" indent="0"/>
            <a:r>
              <a:rPr lang="en" sz="1800"/>
              <a:t>Will occur out</a:t>
            </a:r>
            <a:r>
              <a:rPr lang="en-US" sz="1800"/>
              <a:t>side as weather permits.</a:t>
            </a:r>
          </a:p>
          <a:p>
            <a:pPr marL="0" indent="0"/>
            <a:endParaRPr lang="en-US" sz="1800"/>
          </a:p>
        </p:txBody>
      </p:sp>
      <p:sp>
        <p:nvSpPr>
          <p:cNvPr id="782" name="Google Shape;782;p37"/>
          <p:cNvSpPr/>
          <p:nvPr/>
        </p:nvSpPr>
        <p:spPr>
          <a:xfrm>
            <a:off x="5928714" y="2564340"/>
            <a:ext cx="675471" cy="114029"/>
          </a:xfrm>
          <a:custGeom>
            <a:avLst/>
            <a:gdLst/>
            <a:ahLst/>
            <a:cxnLst/>
            <a:rect l="l" t="t" r="r" b="b"/>
            <a:pathLst>
              <a:path w="9235" h="1559" extrusionOk="0">
                <a:moveTo>
                  <a:pt x="3415" y="0"/>
                </a:moveTo>
                <a:cubicBezTo>
                  <a:pt x="3194" y="0"/>
                  <a:pt x="3106" y="161"/>
                  <a:pt x="2985" y="338"/>
                </a:cubicBezTo>
                <a:cubicBezTo>
                  <a:pt x="2892" y="462"/>
                  <a:pt x="2819" y="639"/>
                  <a:pt x="2695" y="722"/>
                </a:cubicBezTo>
                <a:cubicBezTo>
                  <a:pt x="2528" y="811"/>
                  <a:pt x="2343" y="856"/>
                  <a:pt x="2159" y="856"/>
                </a:cubicBezTo>
                <a:cubicBezTo>
                  <a:pt x="2024" y="856"/>
                  <a:pt x="1889" y="832"/>
                  <a:pt x="1762" y="784"/>
                </a:cubicBezTo>
                <a:cubicBezTo>
                  <a:pt x="1545" y="680"/>
                  <a:pt x="1368" y="525"/>
                  <a:pt x="1140" y="431"/>
                </a:cubicBezTo>
                <a:cubicBezTo>
                  <a:pt x="1001" y="380"/>
                  <a:pt x="876" y="357"/>
                  <a:pt x="763" y="357"/>
                </a:cubicBezTo>
                <a:cubicBezTo>
                  <a:pt x="238" y="357"/>
                  <a:pt x="1" y="868"/>
                  <a:pt x="52" y="1457"/>
                </a:cubicBezTo>
                <a:cubicBezTo>
                  <a:pt x="57" y="1525"/>
                  <a:pt x="109" y="1558"/>
                  <a:pt x="161" y="1558"/>
                </a:cubicBezTo>
                <a:cubicBezTo>
                  <a:pt x="213" y="1558"/>
                  <a:pt x="265" y="1525"/>
                  <a:pt x="270" y="1457"/>
                </a:cubicBezTo>
                <a:cubicBezTo>
                  <a:pt x="278" y="1040"/>
                  <a:pt x="442" y="703"/>
                  <a:pt x="790" y="703"/>
                </a:cubicBezTo>
                <a:cubicBezTo>
                  <a:pt x="891" y="703"/>
                  <a:pt x="1008" y="731"/>
                  <a:pt x="1140" y="794"/>
                </a:cubicBezTo>
                <a:cubicBezTo>
                  <a:pt x="1348" y="898"/>
                  <a:pt x="1524" y="1064"/>
                  <a:pt x="1731" y="1167"/>
                </a:cubicBezTo>
                <a:cubicBezTo>
                  <a:pt x="1891" y="1258"/>
                  <a:pt x="2075" y="1306"/>
                  <a:pt x="2260" y="1306"/>
                </a:cubicBezTo>
                <a:cubicBezTo>
                  <a:pt x="2350" y="1306"/>
                  <a:pt x="2441" y="1295"/>
                  <a:pt x="2529" y="1271"/>
                </a:cubicBezTo>
                <a:cubicBezTo>
                  <a:pt x="2913" y="1136"/>
                  <a:pt x="2985" y="836"/>
                  <a:pt x="3244" y="587"/>
                </a:cubicBezTo>
                <a:lnTo>
                  <a:pt x="3338" y="431"/>
                </a:lnTo>
                <a:cubicBezTo>
                  <a:pt x="3373" y="422"/>
                  <a:pt x="3409" y="417"/>
                  <a:pt x="3446" y="417"/>
                </a:cubicBezTo>
                <a:cubicBezTo>
                  <a:pt x="3570" y="417"/>
                  <a:pt x="3695" y="470"/>
                  <a:pt x="3783" y="566"/>
                </a:cubicBezTo>
                <a:cubicBezTo>
                  <a:pt x="3970" y="659"/>
                  <a:pt x="4156" y="753"/>
                  <a:pt x="4353" y="836"/>
                </a:cubicBezTo>
                <a:cubicBezTo>
                  <a:pt x="4527" y="890"/>
                  <a:pt x="4707" y="919"/>
                  <a:pt x="4887" y="919"/>
                </a:cubicBezTo>
                <a:cubicBezTo>
                  <a:pt x="5049" y="919"/>
                  <a:pt x="5211" y="895"/>
                  <a:pt x="5369" y="846"/>
                </a:cubicBezTo>
                <a:cubicBezTo>
                  <a:pt x="5555" y="773"/>
                  <a:pt x="5711" y="608"/>
                  <a:pt x="5887" y="545"/>
                </a:cubicBezTo>
                <a:cubicBezTo>
                  <a:pt x="6021" y="502"/>
                  <a:pt x="6124" y="483"/>
                  <a:pt x="6207" y="483"/>
                </a:cubicBezTo>
                <a:cubicBezTo>
                  <a:pt x="6517" y="483"/>
                  <a:pt x="6541" y="745"/>
                  <a:pt x="6778" y="950"/>
                </a:cubicBezTo>
                <a:cubicBezTo>
                  <a:pt x="6901" y="1072"/>
                  <a:pt x="7069" y="1143"/>
                  <a:pt x="7243" y="1143"/>
                </a:cubicBezTo>
                <a:cubicBezTo>
                  <a:pt x="7274" y="1143"/>
                  <a:pt x="7306" y="1141"/>
                  <a:pt x="7338" y="1136"/>
                </a:cubicBezTo>
                <a:cubicBezTo>
                  <a:pt x="7566" y="1105"/>
                  <a:pt x="7784" y="950"/>
                  <a:pt x="7991" y="877"/>
                </a:cubicBezTo>
                <a:cubicBezTo>
                  <a:pt x="8182" y="817"/>
                  <a:pt x="8370" y="802"/>
                  <a:pt x="8558" y="802"/>
                </a:cubicBezTo>
                <a:cubicBezTo>
                  <a:pt x="8696" y="802"/>
                  <a:pt x="8835" y="810"/>
                  <a:pt x="8976" y="815"/>
                </a:cubicBezTo>
                <a:cubicBezTo>
                  <a:pt x="8985" y="816"/>
                  <a:pt x="8995" y="817"/>
                  <a:pt x="9004" y="817"/>
                </a:cubicBezTo>
                <a:cubicBezTo>
                  <a:pt x="9197" y="817"/>
                  <a:pt x="9235" y="513"/>
                  <a:pt x="9017" y="483"/>
                </a:cubicBezTo>
                <a:cubicBezTo>
                  <a:pt x="8870" y="440"/>
                  <a:pt x="8736" y="423"/>
                  <a:pt x="8608" y="423"/>
                </a:cubicBezTo>
                <a:cubicBezTo>
                  <a:pt x="8301" y="423"/>
                  <a:pt x="8026" y="523"/>
                  <a:pt x="7690" y="618"/>
                </a:cubicBezTo>
                <a:cubicBezTo>
                  <a:pt x="7564" y="650"/>
                  <a:pt x="7452" y="667"/>
                  <a:pt x="7349" y="667"/>
                </a:cubicBezTo>
                <a:cubicBezTo>
                  <a:pt x="7116" y="667"/>
                  <a:pt x="6931" y="578"/>
                  <a:pt x="6737" y="369"/>
                </a:cubicBezTo>
                <a:cubicBezTo>
                  <a:pt x="6644" y="266"/>
                  <a:pt x="6519" y="183"/>
                  <a:pt x="6385" y="120"/>
                </a:cubicBezTo>
                <a:cubicBezTo>
                  <a:pt x="6321" y="100"/>
                  <a:pt x="6262" y="91"/>
                  <a:pt x="6205" y="91"/>
                </a:cubicBezTo>
                <a:cubicBezTo>
                  <a:pt x="5914" y="91"/>
                  <a:pt x="5689" y="322"/>
                  <a:pt x="5421" y="452"/>
                </a:cubicBezTo>
                <a:cubicBezTo>
                  <a:pt x="5247" y="537"/>
                  <a:pt x="5069" y="573"/>
                  <a:pt x="4892" y="573"/>
                </a:cubicBezTo>
                <a:cubicBezTo>
                  <a:pt x="4594" y="573"/>
                  <a:pt x="4299" y="471"/>
                  <a:pt x="4032" y="328"/>
                </a:cubicBezTo>
                <a:cubicBezTo>
                  <a:pt x="3866" y="234"/>
                  <a:pt x="3690" y="38"/>
                  <a:pt x="3493" y="6"/>
                </a:cubicBezTo>
                <a:cubicBezTo>
                  <a:pt x="3465" y="2"/>
                  <a:pt x="3439" y="0"/>
                  <a:pt x="3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2548075" y="2564330"/>
            <a:ext cx="627541" cy="94528"/>
          </a:xfrm>
          <a:custGeom>
            <a:avLst/>
            <a:gdLst/>
            <a:ahLst/>
            <a:cxnLst/>
            <a:rect l="l" t="t" r="r" b="b"/>
            <a:pathLst>
              <a:path w="8580" h="2252" extrusionOk="0">
                <a:moveTo>
                  <a:pt x="734" y="1"/>
                </a:moveTo>
                <a:cubicBezTo>
                  <a:pt x="718" y="1"/>
                  <a:pt x="701" y="5"/>
                  <a:pt x="684" y="16"/>
                </a:cubicBezTo>
                <a:cubicBezTo>
                  <a:pt x="0" y="586"/>
                  <a:pt x="166" y="1892"/>
                  <a:pt x="1130" y="2078"/>
                </a:cubicBezTo>
                <a:cubicBezTo>
                  <a:pt x="1154" y="2082"/>
                  <a:pt x="1180" y="2084"/>
                  <a:pt x="1207" y="2084"/>
                </a:cubicBezTo>
                <a:cubicBezTo>
                  <a:pt x="1452" y="2084"/>
                  <a:pt x="1784" y="1919"/>
                  <a:pt x="2083" y="1695"/>
                </a:cubicBezTo>
                <a:cubicBezTo>
                  <a:pt x="2156" y="1778"/>
                  <a:pt x="2229" y="1850"/>
                  <a:pt x="2322" y="1912"/>
                </a:cubicBezTo>
                <a:cubicBezTo>
                  <a:pt x="2519" y="2062"/>
                  <a:pt x="2752" y="2136"/>
                  <a:pt x="2985" y="2136"/>
                </a:cubicBezTo>
                <a:cubicBezTo>
                  <a:pt x="3266" y="2136"/>
                  <a:pt x="3547" y="2029"/>
                  <a:pt x="3762" y="1819"/>
                </a:cubicBezTo>
                <a:cubicBezTo>
                  <a:pt x="3959" y="2047"/>
                  <a:pt x="4229" y="2202"/>
                  <a:pt x="4529" y="2244"/>
                </a:cubicBezTo>
                <a:cubicBezTo>
                  <a:pt x="4588" y="2249"/>
                  <a:pt x="4647" y="2252"/>
                  <a:pt x="4706" y="2252"/>
                </a:cubicBezTo>
                <a:cubicBezTo>
                  <a:pt x="5114" y="2252"/>
                  <a:pt x="5521" y="2127"/>
                  <a:pt x="5856" y="1892"/>
                </a:cubicBezTo>
                <a:cubicBezTo>
                  <a:pt x="5970" y="1985"/>
                  <a:pt x="6094" y="2057"/>
                  <a:pt x="6239" y="2109"/>
                </a:cubicBezTo>
                <a:cubicBezTo>
                  <a:pt x="6439" y="2182"/>
                  <a:pt x="6640" y="2215"/>
                  <a:pt x="6836" y="2215"/>
                </a:cubicBezTo>
                <a:cubicBezTo>
                  <a:pt x="7762" y="2215"/>
                  <a:pt x="8580" y="1460"/>
                  <a:pt x="8571" y="451"/>
                </a:cubicBezTo>
                <a:cubicBezTo>
                  <a:pt x="8566" y="311"/>
                  <a:pt x="8470" y="244"/>
                  <a:pt x="8372" y="244"/>
                </a:cubicBezTo>
                <a:cubicBezTo>
                  <a:pt x="8273" y="244"/>
                  <a:pt x="8172" y="311"/>
                  <a:pt x="8157" y="441"/>
                </a:cubicBezTo>
                <a:cubicBezTo>
                  <a:pt x="8105" y="907"/>
                  <a:pt x="7898" y="1363"/>
                  <a:pt x="7473" y="1612"/>
                </a:cubicBezTo>
                <a:cubicBezTo>
                  <a:pt x="7265" y="1726"/>
                  <a:pt x="7027" y="1778"/>
                  <a:pt x="6789" y="1778"/>
                </a:cubicBezTo>
                <a:cubicBezTo>
                  <a:pt x="6706" y="1778"/>
                  <a:pt x="6633" y="1767"/>
                  <a:pt x="6550" y="1746"/>
                </a:cubicBezTo>
                <a:cubicBezTo>
                  <a:pt x="6416" y="1736"/>
                  <a:pt x="6291" y="1684"/>
                  <a:pt x="6198" y="1591"/>
                </a:cubicBezTo>
                <a:cubicBezTo>
                  <a:pt x="6447" y="1301"/>
                  <a:pt x="6644" y="855"/>
                  <a:pt x="6260" y="596"/>
                </a:cubicBezTo>
                <a:cubicBezTo>
                  <a:pt x="6176" y="537"/>
                  <a:pt x="6092" y="512"/>
                  <a:pt x="6013" y="512"/>
                </a:cubicBezTo>
                <a:cubicBezTo>
                  <a:pt x="5771" y="512"/>
                  <a:pt x="5569" y="750"/>
                  <a:pt x="5514" y="1000"/>
                </a:cubicBezTo>
                <a:cubicBezTo>
                  <a:pt x="5472" y="1197"/>
                  <a:pt x="5493" y="1394"/>
                  <a:pt x="5597" y="1560"/>
                </a:cubicBezTo>
                <a:lnTo>
                  <a:pt x="5555" y="1591"/>
                </a:lnTo>
                <a:cubicBezTo>
                  <a:pt x="5369" y="1705"/>
                  <a:pt x="5162" y="1788"/>
                  <a:pt x="4954" y="1829"/>
                </a:cubicBezTo>
                <a:cubicBezTo>
                  <a:pt x="4870" y="1847"/>
                  <a:pt x="4784" y="1856"/>
                  <a:pt x="4698" y="1856"/>
                </a:cubicBezTo>
                <a:cubicBezTo>
                  <a:pt x="4531" y="1856"/>
                  <a:pt x="4365" y="1822"/>
                  <a:pt x="4208" y="1746"/>
                </a:cubicBezTo>
                <a:cubicBezTo>
                  <a:pt x="4125" y="1695"/>
                  <a:pt x="4053" y="1622"/>
                  <a:pt x="3990" y="1539"/>
                </a:cubicBezTo>
                <a:cubicBezTo>
                  <a:pt x="4167" y="1280"/>
                  <a:pt x="4250" y="969"/>
                  <a:pt x="4239" y="658"/>
                </a:cubicBezTo>
                <a:cubicBezTo>
                  <a:pt x="4231" y="542"/>
                  <a:pt x="4142" y="466"/>
                  <a:pt x="4045" y="466"/>
                </a:cubicBezTo>
                <a:cubicBezTo>
                  <a:pt x="4013" y="466"/>
                  <a:pt x="3980" y="474"/>
                  <a:pt x="3949" y="492"/>
                </a:cubicBezTo>
                <a:cubicBezTo>
                  <a:pt x="3493" y="751"/>
                  <a:pt x="3431" y="1156"/>
                  <a:pt x="3576" y="1508"/>
                </a:cubicBezTo>
                <a:cubicBezTo>
                  <a:pt x="3415" y="1669"/>
                  <a:pt x="3203" y="1750"/>
                  <a:pt x="2992" y="1750"/>
                </a:cubicBezTo>
                <a:cubicBezTo>
                  <a:pt x="2756" y="1750"/>
                  <a:pt x="2522" y="1649"/>
                  <a:pt x="2363" y="1446"/>
                </a:cubicBezTo>
                <a:cubicBezTo>
                  <a:pt x="2757" y="1042"/>
                  <a:pt x="2975" y="534"/>
                  <a:pt x="2550" y="285"/>
                </a:cubicBezTo>
                <a:cubicBezTo>
                  <a:pt x="2487" y="249"/>
                  <a:pt x="2427" y="233"/>
                  <a:pt x="2370" y="233"/>
                </a:cubicBezTo>
                <a:cubicBezTo>
                  <a:pt x="2119" y="233"/>
                  <a:pt x="1937" y="546"/>
                  <a:pt x="1887" y="783"/>
                </a:cubicBezTo>
                <a:cubicBezTo>
                  <a:pt x="1845" y="969"/>
                  <a:pt x="1855" y="1166"/>
                  <a:pt x="1918" y="1353"/>
                </a:cubicBezTo>
                <a:cubicBezTo>
                  <a:pt x="1726" y="1558"/>
                  <a:pt x="1534" y="1758"/>
                  <a:pt x="1291" y="1758"/>
                </a:cubicBezTo>
                <a:cubicBezTo>
                  <a:pt x="1153" y="1758"/>
                  <a:pt x="999" y="1694"/>
                  <a:pt x="819" y="1529"/>
                </a:cubicBezTo>
                <a:cubicBezTo>
                  <a:pt x="415" y="1156"/>
                  <a:pt x="498" y="534"/>
                  <a:pt x="819" y="140"/>
                </a:cubicBezTo>
                <a:cubicBezTo>
                  <a:pt x="852" y="74"/>
                  <a:pt x="799" y="1"/>
                  <a:pt x="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7"/>
          <p:cNvGrpSpPr/>
          <p:nvPr/>
        </p:nvGrpSpPr>
        <p:grpSpPr>
          <a:xfrm>
            <a:off x="7546917" y="293650"/>
            <a:ext cx="1480199" cy="1446526"/>
            <a:chOff x="7363751" y="1183080"/>
            <a:chExt cx="1480199" cy="1446526"/>
          </a:xfrm>
        </p:grpSpPr>
        <p:sp>
          <p:nvSpPr>
            <p:cNvPr id="785" name="Google Shape;785;p37"/>
            <p:cNvSpPr/>
            <p:nvPr/>
          </p:nvSpPr>
          <p:spPr>
            <a:xfrm>
              <a:off x="7363751" y="1256925"/>
              <a:ext cx="1368425" cy="137268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accent2"/>
            </a:solidFill>
            <a:ln>
              <a:noFill/>
            </a:ln>
            <a:effectLst>
              <a:outerShdw blurRad="57150" dist="19050" dir="5400000" algn="bl" rotWithShape="0">
                <a:srgbClr val="999999">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rot="6663897">
              <a:off x="8354296" y="1217941"/>
              <a:ext cx="397549" cy="470297"/>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dk2"/>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7"/>
          <p:cNvGrpSpPr/>
          <p:nvPr/>
        </p:nvGrpSpPr>
        <p:grpSpPr>
          <a:xfrm>
            <a:off x="7813738" y="619977"/>
            <a:ext cx="834781" cy="867718"/>
            <a:chOff x="3878850" y="1206600"/>
            <a:chExt cx="1220975" cy="1269150"/>
          </a:xfrm>
        </p:grpSpPr>
        <p:sp>
          <p:nvSpPr>
            <p:cNvPr id="788" name="Google Shape;788;p37"/>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4024350" y="2081000"/>
              <a:ext cx="171850" cy="92900"/>
            </a:xfrm>
            <a:custGeom>
              <a:avLst/>
              <a:gdLst/>
              <a:ahLst/>
              <a:cxnLst/>
              <a:rect l="l" t="t" r="r" b="b"/>
              <a:pathLst>
                <a:path w="6874" h="3716" extrusionOk="0">
                  <a:moveTo>
                    <a:pt x="2376" y="2237"/>
                  </a:moveTo>
                  <a:lnTo>
                    <a:pt x="2376" y="2237"/>
                  </a:lnTo>
                  <a:cubicBezTo>
                    <a:pt x="1769" y="2517"/>
                    <a:pt x="1138" y="2774"/>
                    <a:pt x="508" y="3007"/>
                  </a:cubicBezTo>
                  <a:cubicBezTo>
                    <a:pt x="531" y="2960"/>
                    <a:pt x="578" y="2914"/>
                    <a:pt x="625" y="2890"/>
                  </a:cubicBezTo>
                  <a:lnTo>
                    <a:pt x="648" y="2890"/>
                  </a:lnTo>
                  <a:lnTo>
                    <a:pt x="1862" y="2377"/>
                  </a:lnTo>
                  <a:lnTo>
                    <a:pt x="2026" y="2330"/>
                  </a:lnTo>
                  <a:lnTo>
                    <a:pt x="2376" y="2237"/>
                  </a:lnTo>
                  <a:close/>
                  <a:moveTo>
                    <a:pt x="6294" y="1"/>
                  </a:moveTo>
                  <a:cubicBezTo>
                    <a:pt x="6265" y="1"/>
                    <a:pt x="6235" y="7"/>
                    <a:pt x="6205" y="19"/>
                  </a:cubicBezTo>
                  <a:lnTo>
                    <a:pt x="1605" y="2097"/>
                  </a:lnTo>
                  <a:cubicBezTo>
                    <a:pt x="928" y="2283"/>
                    <a:pt x="228" y="2517"/>
                    <a:pt x="41" y="3264"/>
                  </a:cubicBezTo>
                  <a:cubicBezTo>
                    <a:pt x="1" y="3345"/>
                    <a:pt x="82" y="3460"/>
                    <a:pt x="180" y="3460"/>
                  </a:cubicBezTo>
                  <a:cubicBezTo>
                    <a:pt x="196" y="3460"/>
                    <a:pt x="212" y="3457"/>
                    <a:pt x="228" y="3451"/>
                  </a:cubicBezTo>
                  <a:cubicBezTo>
                    <a:pt x="531" y="3357"/>
                    <a:pt x="811" y="3241"/>
                    <a:pt x="1115" y="3124"/>
                  </a:cubicBezTo>
                  <a:cubicBezTo>
                    <a:pt x="1132" y="3158"/>
                    <a:pt x="1174" y="3180"/>
                    <a:pt x="1223" y="3180"/>
                  </a:cubicBezTo>
                  <a:cubicBezTo>
                    <a:pt x="1241" y="3180"/>
                    <a:pt x="1260" y="3177"/>
                    <a:pt x="1278" y="3171"/>
                  </a:cubicBezTo>
                  <a:cubicBezTo>
                    <a:pt x="2889" y="2680"/>
                    <a:pt x="4407" y="1886"/>
                    <a:pt x="5738" y="859"/>
                  </a:cubicBezTo>
                  <a:lnTo>
                    <a:pt x="5761" y="836"/>
                  </a:lnTo>
                  <a:cubicBezTo>
                    <a:pt x="5808" y="812"/>
                    <a:pt x="5831" y="766"/>
                    <a:pt x="5831" y="719"/>
                  </a:cubicBezTo>
                  <a:lnTo>
                    <a:pt x="6228" y="556"/>
                  </a:lnTo>
                  <a:lnTo>
                    <a:pt x="6228" y="556"/>
                  </a:lnTo>
                  <a:cubicBezTo>
                    <a:pt x="5178" y="1770"/>
                    <a:pt x="3917" y="2774"/>
                    <a:pt x="2493" y="3544"/>
                  </a:cubicBezTo>
                  <a:cubicBezTo>
                    <a:pt x="2431" y="3585"/>
                    <a:pt x="2459" y="3716"/>
                    <a:pt x="2530" y="3716"/>
                  </a:cubicBezTo>
                  <a:cubicBezTo>
                    <a:pt x="2540" y="3716"/>
                    <a:pt x="2551" y="3713"/>
                    <a:pt x="2563" y="3708"/>
                  </a:cubicBezTo>
                  <a:lnTo>
                    <a:pt x="2703" y="3661"/>
                  </a:lnTo>
                  <a:cubicBezTo>
                    <a:pt x="2749" y="3661"/>
                    <a:pt x="2773" y="3614"/>
                    <a:pt x="2749" y="3568"/>
                  </a:cubicBezTo>
                  <a:lnTo>
                    <a:pt x="2749" y="3568"/>
                  </a:lnTo>
                  <a:cubicBezTo>
                    <a:pt x="2774" y="3574"/>
                    <a:pt x="2799" y="3577"/>
                    <a:pt x="2824" y="3577"/>
                  </a:cubicBezTo>
                  <a:cubicBezTo>
                    <a:pt x="2891" y="3577"/>
                    <a:pt x="2955" y="3555"/>
                    <a:pt x="3006" y="3521"/>
                  </a:cubicBezTo>
                  <a:cubicBezTo>
                    <a:pt x="3100" y="3474"/>
                    <a:pt x="3193" y="3427"/>
                    <a:pt x="3286" y="3381"/>
                  </a:cubicBezTo>
                  <a:cubicBezTo>
                    <a:pt x="3496" y="3241"/>
                    <a:pt x="3707" y="3124"/>
                    <a:pt x="3917" y="2984"/>
                  </a:cubicBezTo>
                  <a:cubicBezTo>
                    <a:pt x="4267" y="2750"/>
                    <a:pt x="4594" y="2517"/>
                    <a:pt x="4921" y="2260"/>
                  </a:cubicBezTo>
                  <a:cubicBezTo>
                    <a:pt x="5621" y="1676"/>
                    <a:pt x="6252" y="999"/>
                    <a:pt x="6812" y="275"/>
                  </a:cubicBezTo>
                  <a:cubicBezTo>
                    <a:pt x="6873" y="193"/>
                    <a:pt x="6791" y="57"/>
                    <a:pt x="6690" y="57"/>
                  </a:cubicBezTo>
                  <a:cubicBezTo>
                    <a:pt x="6677" y="57"/>
                    <a:pt x="6663" y="60"/>
                    <a:pt x="6648" y="65"/>
                  </a:cubicBezTo>
                  <a:lnTo>
                    <a:pt x="6462" y="135"/>
                  </a:lnTo>
                  <a:cubicBezTo>
                    <a:pt x="6444" y="49"/>
                    <a:pt x="6376" y="1"/>
                    <a:pt x="62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Lunch Procedures</a:t>
            </a:r>
            <a:endParaRPr/>
          </a:p>
        </p:txBody>
      </p:sp>
      <p:sp>
        <p:nvSpPr>
          <p:cNvPr id="771" name="Google Shape;771;p36"/>
          <p:cNvSpPr txBox="1">
            <a:spLocks noGrp="1"/>
          </p:cNvSpPr>
          <p:nvPr>
            <p:ph type="body" idx="1"/>
          </p:nvPr>
        </p:nvSpPr>
        <p:spPr>
          <a:xfrm>
            <a:off x="1075582" y="1121107"/>
            <a:ext cx="7353300" cy="3442489"/>
          </a:xfrm>
          <a:prstGeom prst="rect">
            <a:avLst/>
          </a:prstGeom>
        </p:spPr>
        <p:txBody>
          <a:bodyPr spcFirstLastPara="1" wrap="square" lIns="91425" tIns="91425" rIns="91425" bIns="91425" anchor="t" anchorCtr="0">
            <a:noAutofit/>
          </a:bodyPr>
          <a:lstStyle/>
          <a:p>
            <a:pPr marL="0" indent="0" algn="ctr">
              <a:buClr>
                <a:schemeClr val="dk1"/>
              </a:buClr>
              <a:buSzPts val="1100"/>
              <a:buNone/>
            </a:pPr>
            <a:r>
              <a:rPr lang="en-US">
                <a:highlight>
                  <a:srgbClr val="FFFF00"/>
                </a:highlight>
              </a:rPr>
              <a:t>(Tentative)</a:t>
            </a:r>
          </a:p>
          <a:p>
            <a:pPr marL="285750" indent="-285750">
              <a:buClr>
                <a:schemeClr val="dk1"/>
              </a:buClr>
              <a:buSzPts val="1100"/>
            </a:pPr>
            <a:r>
              <a:rPr lang="en-US"/>
              <a:t>Grab and Go</a:t>
            </a:r>
          </a:p>
          <a:p>
            <a:pPr marL="285750" indent="-285750">
              <a:buClr>
                <a:schemeClr val="dk1"/>
              </a:buClr>
              <a:buSzPts val="1100"/>
            </a:pPr>
            <a:r>
              <a:rPr lang="en-US"/>
              <a:t>Adjusted seating</a:t>
            </a:r>
          </a:p>
          <a:p>
            <a:pPr marL="285750" indent="-285750">
              <a:buClr>
                <a:schemeClr val="dk1"/>
              </a:buClr>
              <a:buSzPts val="1100"/>
            </a:pPr>
            <a:r>
              <a:rPr lang="en-US"/>
              <a:t>On &amp; Off Cafeteria schedule </a:t>
            </a: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61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grpSp>
        <p:nvGrpSpPr>
          <p:cNvPr id="725" name="Google Shape;725;p34"/>
          <p:cNvGrpSpPr/>
          <p:nvPr/>
        </p:nvGrpSpPr>
        <p:grpSpPr>
          <a:xfrm rot="-262775">
            <a:off x="948891" y="428850"/>
            <a:ext cx="2754107" cy="2371010"/>
            <a:chOff x="799900" y="238125"/>
            <a:chExt cx="5991850" cy="5219875"/>
          </a:xfrm>
        </p:grpSpPr>
        <p:sp>
          <p:nvSpPr>
            <p:cNvPr id="726" name="Google Shape;726;p34"/>
            <p:cNvSpPr/>
            <p:nvPr/>
          </p:nvSpPr>
          <p:spPr>
            <a:xfrm>
              <a:off x="799900" y="238125"/>
              <a:ext cx="5991850" cy="5219875"/>
            </a:xfrm>
            <a:custGeom>
              <a:avLst/>
              <a:gdLst/>
              <a:ahLst/>
              <a:cxnLst/>
              <a:rect l="l" t="t" r="r" b="b"/>
              <a:pathLst>
                <a:path w="239674" h="208795" extrusionOk="0">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dist="28575" dir="3000000" algn="bl" rotWithShape="0">
                <a:srgbClr val="783F04">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811700" y="240475"/>
              <a:ext cx="5980050" cy="5217525"/>
            </a:xfrm>
            <a:custGeom>
              <a:avLst/>
              <a:gdLst/>
              <a:ahLst/>
              <a:cxnLst/>
              <a:rect l="l" t="t" r="r" b="b"/>
              <a:pathLst>
                <a:path w="239202" h="208701" extrusionOk="0">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34"/>
          <p:cNvSpPr txBox="1">
            <a:spLocks noGrp="1"/>
          </p:cNvSpPr>
          <p:nvPr>
            <p:ph type="title"/>
          </p:nvPr>
        </p:nvSpPr>
        <p:spPr>
          <a:xfrm rot="-261720">
            <a:off x="1042057" y="905865"/>
            <a:ext cx="2567773" cy="14528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Mr. Bryan</a:t>
            </a:r>
            <a:br>
              <a:rPr lang="en"/>
            </a:br>
            <a:r>
              <a:rPr lang="en" sz="3600"/>
              <a:t>Principal</a:t>
            </a:r>
            <a:endParaRPr sz="3600"/>
          </a:p>
        </p:txBody>
      </p:sp>
      <p:sp>
        <p:nvSpPr>
          <p:cNvPr id="729" name="Google Shape;729;p34"/>
          <p:cNvSpPr txBox="1">
            <a:spLocks noGrp="1"/>
          </p:cNvSpPr>
          <p:nvPr>
            <p:ph type="subTitle" idx="1"/>
          </p:nvPr>
        </p:nvSpPr>
        <p:spPr>
          <a:xfrm rot="251627" flipH="1">
            <a:off x="3757618" y="1529275"/>
            <a:ext cx="3943218" cy="2657550"/>
          </a:xfrm>
          <a:prstGeom prst="rect">
            <a:avLst/>
          </a:prstGeom>
        </p:spPr>
        <p:txBody>
          <a:bodyPr spcFirstLastPara="1" wrap="square" lIns="91425" tIns="91425" rIns="91425" bIns="91425" anchor="ctr" anchorCtr="0">
            <a:noAutofit/>
          </a:bodyPr>
          <a:lstStyle/>
          <a:p>
            <a:pPr marL="0" indent="0" algn="ctr"/>
            <a:r>
              <a:rPr lang="en" sz="2400">
                <a:solidFill>
                  <a:schemeClr val="tx1"/>
                </a:solidFill>
              </a:rPr>
              <a:t>Principal's Message</a:t>
            </a:r>
          </a:p>
          <a:p>
            <a:pPr marL="0" lvl="0" indent="0" algn="ctr">
              <a:spcBef>
                <a:spcPts val="0"/>
              </a:spcBef>
              <a:spcAft>
                <a:spcPts val="0"/>
              </a:spcAft>
              <a:buNone/>
            </a:pPr>
            <a:r>
              <a:rPr lang="en" sz="2400">
                <a:solidFill>
                  <a:schemeClr val="tx1"/>
                </a:solidFill>
              </a:rPr>
              <a:t>2020-2021</a:t>
            </a:r>
          </a:p>
          <a:p>
            <a:pPr marL="0" indent="0" algn="ctr"/>
            <a:endParaRPr lang="en" sz="2400">
              <a:solidFill>
                <a:schemeClr val="tx1"/>
              </a:solidFill>
            </a:endParaRPr>
          </a:p>
          <a:p>
            <a:pPr marL="0" indent="0" algn="ctr"/>
            <a:endParaRPr lang="en" sz="2400">
              <a:solidFill>
                <a:schemeClr val="tx1"/>
              </a:solidFill>
            </a:endParaRPr>
          </a:p>
          <a:p>
            <a:pPr marL="0" indent="0" algn="ctr"/>
            <a:endParaRPr lang="en" sz="2400"/>
          </a:p>
          <a:p>
            <a:pPr marL="0" indent="0" algn="ctr"/>
            <a:endParaRPr lang="en" sz="1400"/>
          </a:p>
          <a:p>
            <a:pPr marL="0" indent="0"/>
            <a:endParaRPr lang="en-US" sz="2400"/>
          </a:p>
        </p:txBody>
      </p:sp>
      <p:sp>
        <p:nvSpPr>
          <p:cNvPr id="730" name="Google Shape;730;p34"/>
          <p:cNvSpPr/>
          <p:nvPr/>
        </p:nvSpPr>
        <p:spPr>
          <a:xfrm>
            <a:off x="7443744" y="4031791"/>
            <a:ext cx="890343" cy="931129"/>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rot="1031634">
            <a:off x="927641" y="291368"/>
            <a:ext cx="890334" cy="931120"/>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clock, front, holding, blue&#10;&#10;Description automatically generated">
            <a:extLst>
              <a:ext uri="{FF2B5EF4-FFF2-40B4-BE49-F238E27FC236}">
                <a16:creationId xmlns:a16="http://schemas.microsoft.com/office/drawing/2014/main" id="{856F1E14-793C-4D77-A5AE-F054C9876876}"/>
              </a:ext>
            </a:extLst>
          </p:cNvPr>
          <p:cNvPicPr>
            <a:picLocks noChangeAspect="1"/>
          </p:cNvPicPr>
          <p:nvPr/>
        </p:nvPicPr>
        <p:blipFill>
          <a:blip r:embed="rId4"/>
          <a:stretch>
            <a:fillRect/>
          </a:stretch>
        </p:blipFill>
        <p:spPr>
          <a:xfrm>
            <a:off x="222194" y="2714929"/>
            <a:ext cx="1876190" cy="2428571"/>
          </a:xfrm>
          <a:prstGeom prst="rect">
            <a:avLst/>
          </a:prstGeom>
        </p:spPr>
      </p:pic>
      <p:sp>
        <p:nvSpPr>
          <p:cNvPr id="5" name="Subtitle 4">
            <a:extLst>
              <a:ext uri="{FF2B5EF4-FFF2-40B4-BE49-F238E27FC236}">
                <a16:creationId xmlns:a16="http://schemas.microsoft.com/office/drawing/2014/main" id="{CCE03EBA-E648-4D32-9EA6-F5D12DD32332}"/>
              </a:ext>
            </a:extLst>
          </p:cNvPr>
          <p:cNvSpPr>
            <a:spLocks noGrp="1"/>
          </p:cNvSpPr>
          <p:nvPr>
            <p:ph type="subTitle" idx="4294967295"/>
          </p:nvPr>
        </p:nvSpPr>
        <p:spPr>
          <a:xfrm rot="212718" flipH="1">
            <a:off x="3700463" y="2330450"/>
            <a:ext cx="3856037" cy="1377950"/>
          </a:xfrm>
        </p:spPr>
        <p:txBody>
          <a:bodyPr/>
          <a:lstStyle/>
          <a:p>
            <a:pPr marL="114300" indent="0" algn="ctr">
              <a:buNone/>
            </a:pPr>
            <a:endParaRPr lang="en-US">
              <a:solidFill>
                <a:schemeClr val="tx1"/>
              </a:solidFill>
              <a:hlinkClick r:id="rId5" action="ppaction://hlinkfile">
                <a:extLst>
                  <a:ext uri="{A12FA001-AC4F-418D-AE19-62706E023703}">
                    <ahyp:hlinkClr xmlns:ahyp="http://schemas.microsoft.com/office/drawing/2018/hyperlinkcolor" val="tx"/>
                  </a:ext>
                </a:extLst>
              </a:hlinkClick>
            </a:endParaRPr>
          </a:p>
          <a:p>
            <a:pPr marL="114300" indent="0" algn="ctr">
              <a:buNone/>
            </a:pPr>
            <a:endParaRPr lang="en-US">
              <a:solidFill>
                <a:schemeClr val="tx1"/>
              </a:solidFill>
              <a:hlinkClick r:id="rId6"/>
            </a:endParaRPr>
          </a:p>
          <a:p>
            <a:pPr marL="114300" indent="0" algn="ctr">
              <a:lnSpc>
                <a:spcPct val="114999"/>
              </a:lnSpc>
              <a:buNone/>
            </a:pPr>
            <a:endParaRPr lang="en-US">
              <a:solidFill>
                <a:schemeClr val="tx1"/>
              </a:solidFill>
            </a:endParaRPr>
          </a:p>
        </p:txBody>
      </p:sp>
      <p:graphicFrame>
        <p:nvGraphicFramePr>
          <p:cNvPr id="6" name="Object 5">
            <a:extLst>
              <a:ext uri="{FF2B5EF4-FFF2-40B4-BE49-F238E27FC236}">
                <a16:creationId xmlns:a16="http://schemas.microsoft.com/office/drawing/2014/main" id="{9F088847-D01E-4F6A-BDB7-52CC27868C6C}"/>
              </a:ext>
            </a:extLst>
          </p:cNvPr>
          <p:cNvGraphicFramePr>
            <a:graphicFrameLocks noChangeAspect="1"/>
          </p:cNvGraphicFramePr>
          <p:nvPr>
            <p:extLst>
              <p:ext uri="{D42A27DB-BD31-4B8C-83A1-F6EECF244321}">
                <p14:modId xmlns:p14="http://schemas.microsoft.com/office/powerpoint/2010/main" val="2975263694"/>
              </p:ext>
            </p:extLst>
          </p:nvPr>
        </p:nvGraphicFramePr>
        <p:xfrm>
          <a:off x="4980315" y="2676051"/>
          <a:ext cx="1296332" cy="1099273"/>
        </p:xfrm>
        <a:graphic>
          <a:graphicData uri="http://schemas.openxmlformats.org/presentationml/2006/ole">
            <mc:AlternateContent xmlns:mc="http://schemas.openxmlformats.org/markup-compatibility/2006">
              <mc:Choice xmlns:v="urn:schemas-microsoft-com:vml" Requires="v">
                <p:oleObj spid="_x0000_s23553" name="Document" showAsIcon="1" r:id="rId7" imgW="914400" imgH="806400" progId="Word.Document.12">
                  <p:embed/>
                </p:oleObj>
              </mc:Choice>
              <mc:Fallback>
                <p:oleObj name="Document" showAsIcon="1" r:id="rId7" imgW="914400" imgH="806400" progId="Word.Document.12">
                  <p:embed/>
                  <p:pic>
                    <p:nvPicPr>
                      <p:cNvPr id="6" name="Object 5">
                        <a:extLst>
                          <a:ext uri="{FF2B5EF4-FFF2-40B4-BE49-F238E27FC236}">
                            <a16:creationId xmlns:a16="http://schemas.microsoft.com/office/drawing/2014/main" id="{9F088847-D01E-4F6A-BDB7-52CC27868C6C}"/>
                          </a:ext>
                        </a:extLst>
                      </p:cNvPr>
                      <p:cNvPicPr/>
                      <p:nvPr/>
                    </p:nvPicPr>
                    <p:blipFill>
                      <a:blip r:embed="rId8"/>
                      <a:stretch>
                        <a:fillRect/>
                      </a:stretch>
                    </p:blipFill>
                    <p:spPr>
                      <a:xfrm>
                        <a:off x="4980315" y="2676051"/>
                        <a:ext cx="1296332" cy="1099273"/>
                      </a:xfrm>
                      <a:prstGeom prst="rect">
                        <a:avLst/>
                      </a:prstGeom>
                    </p:spPr>
                  </p:pic>
                </p:oleObj>
              </mc:Fallback>
            </mc:AlternateContent>
          </a:graphicData>
        </a:graphic>
      </p:graphicFrame>
      <p:pic>
        <p:nvPicPr>
          <p:cNvPr id="10" name="Picture 9" descr="A picture containing computer&#10;&#10;Description automatically generated">
            <a:extLst>
              <a:ext uri="{FF2B5EF4-FFF2-40B4-BE49-F238E27FC236}">
                <a16:creationId xmlns:a16="http://schemas.microsoft.com/office/drawing/2014/main" id="{2FB08A54-FF72-460A-A135-D71B18488597}"/>
              </a:ext>
            </a:extLst>
          </p:cNvPr>
          <p:cNvPicPr>
            <a:picLocks noChangeAspect="1"/>
          </p:cNvPicPr>
          <p:nvPr/>
        </p:nvPicPr>
        <p:blipFill>
          <a:blip r:embed="rId9"/>
          <a:stretch>
            <a:fillRect/>
          </a:stretch>
        </p:blipFill>
        <p:spPr>
          <a:xfrm>
            <a:off x="5431234" y="3499064"/>
            <a:ext cx="890342" cy="9311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C6D05B-E053-446E-B2C8-20ADAC6B9E31}"/>
              </a:ext>
            </a:extLst>
          </p:cNvPr>
          <p:cNvSpPr>
            <a:spLocks noGrp="1"/>
          </p:cNvSpPr>
          <p:nvPr>
            <p:ph type="body" idx="1"/>
          </p:nvPr>
        </p:nvSpPr>
        <p:spPr>
          <a:xfrm>
            <a:off x="1031358" y="1257102"/>
            <a:ext cx="7353300" cy="2836433"/>
          </a:xfrm>
        </p:spPr>
        <p:txBody>
          <a:bodyPr/>
          <a:lstStyle/>
          <a:p>
            <a:pPr>
              <a:lnSpc>
                <a:spcPct val="150000"/>
              </a:lnSpc>
            </a:pPr>
            <a:r>
              <a:rPr lang="en-US"/>
              <a:t>There is no dedicated recess time attached to lunch.</a:t>
            </a:r>
          </a:p>
          <a:p>
            <a:pPr>
              <a:lnSpc>
                <a:spcPct val="150000"/>
              </a:lnSpc>
            </a:pPr>
            <a:r>
              <a:rPr lang="en-US"/>
              <a:t>We will build two 10-15 mask breaks into the daily schedule that will occur outside (distanced).</a:t>
            </a:r>
          </a:p>
          <a:p>
            <a:pPr>
              <a:lnSpc>
                <a:spcPct val="150000"/>
              </a:lnSpc>
            </a:pPr>
            <a:r>
              <a:rPr lang="en-US"/>
              <a:t>Possibility of “Outside Bins” with hands on things like chalk, jump rope, etc.</a:t>
            </a:r>
          </a:p>
          <a:p>
            <a:endParaRPr lang="en-US"/>
          </a:p>
          <a:p>
            <a:endParaRPr lang="en-US"/>
          </a:p>
        </p:txBody>
      </p:sp>
      <p:sp>
        <p:nvSpPr>
          <p:cNvPr id="3" name="Title 2">
            <a:extLst>
              <a:ext uri="{FF2B5EF4-FFF2-40B4-BE49-F238E27FC236}">
                <a16:creationId xmlns:a16="http://schemas.microsoft.com/office/drawing/2014/main" id="{9A170EC2-54C4-4D94-A7D0-5BB3C78AAD23}"/>
              </a:ext>
            </a:extLst>
          </p:cNvPr>
          <p:cNvSpPr>
            <a:spLocks noGrp="1"/>
          </p:cNvSpPr>
          <p:nvPr>
            <p:ph type="title"/>
          </p:nvPr>
        </p:nvSpPr>
        <p:spPr/>
        <p:txBody>
          <a:bodyPr/>
          <a:lstStyle/>
          <a:p>
            <a:r>
              <a:rPr lang="en-US"/>
              <a:t>MASK BREAKS!</a:t>
            </a:r>
          </a:p>
        </p:txBody>
      </p:sp>
    </p:spTree>
    <p:extLst>
      <p:ext uri="{BB962C8B-B14F-4D97-AF65-F5344CB8AC3E}">
        <p14:creationId xmlns:p14="http://schemas.microsoft.com/office/powerpoint/2010/main" val="2570290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Car Pick-up</a:t>
            </a:r>
            <a:endParaRPr/>
          </a:p>
        </p:txBody>
      </p:sp>
      <p:sp>
        <p:nvSpPr>
          <p:cNvPr id="771" name="Google Shape;771;p36"/>
          <p:cNvSpPr txBox="1">
            <a:spLocks noGrp="1"/>
          </p:cNvSpPr>
          <p:nvPr>
            <p:ph type="body" idx="1"/>
          </p:nvPr>
        </p:nvSpPr>
        <p:spPr>
          <a:xfrm>
            <a:off x="1137684" y="1129511"/>
            <a:ext cx="7230139" cy="3519578"/>
          </a:xfrm>
          <a:prstGeom prst="rect">
            <a:avLst/>
          </a:prstGeom>
        </p:spPr>
        <p:txBody>
          <a:bodyPr spcFirstLastPara="1" wrap="square" lIns="91425" tIns="91425" rIns="91425" bIns="91425" anchor="t" anchorCtr="0">
            <a:noAutofit/>
          </a:bodyPr>
          <a:lstStyle/>
          <a:p>
            <a:pPr marL="285750" indent="-285750">
              <a:lnSpc>
                <a:spcPct val="150000"/>
              </a:lnSpc>
              <a:buClr>
                <a:schemeClr val="dk1"/>
              </a:buClr>
              <a:buSzPts val="1100"/>
            </a:pPr>
            <a:r>
              <a:rPr lang="en-US" sz="1600"/>
              <a:t>Students will move to the Car Pick-up loop at 2:45. They will line up on the 3-5 playground in their designated area with social distancing protocols in place. </a:t>
            </a:r>
            <a:endParaRPr lang="en-US"/>
          </a:p>
          <a:p>
            <a:pPr marL="285750" indent="-285750">
              <a:lnSpc>
                <a:spcPct val="150000"/>
              </a:lnSpc>
              <a:buClr>
                <a:schemeClr val="dk1"/>
              </a:buClr>
              <a:buSzPts val="1100"/>
            </a:pPr>
            <a:r>
              <a:rPr lang="en-US" sz="1600"/>
              <a:t>ALL students must be required to wear a mask</a:t>
            </a:r>
          </a:p>
          <a:p>
            <a:pPr marL="285750" indent="-285750">
              <a:lnSpc>
                <a:spcPct val="150000"/>
              </a:lnSpc>
              <a:buClr>
                <a:schemeClr val="dk1"/>
              </a:buClr>
              <a:buSzPts val="1100"/>
            </a:pPr>
            <a:r>
              <a:rPr lang="en-US" sz="1600"/>
              <a:t>All students must remain in the Car Pick-up Loop until parents arrive</a:t>
            </a:r>
          </a:p>
          <a:p>
            <a:pPr marL="285750" indent="-285750">
              <a:lnSpc>
                <a:spcPct val="150000"/>
              </a:lnSpc>
              <a:buClr>
                <a:schemeClr val="dk1"/>
              </a:buClr>
              <a:buSzPts val="1100"/>
            </a:pPr>
            <a:r>
              <a:rPr lang="en-US" sz="1600"/>
              <a:t>The parents that “walk” to campus will be directed to a staff member at the double gate on the 3-5 playground</a:t>
            </a:r>
          </a:p>
          <a:p>
            <a:pPr marL="285750" indent="-285750">
              <a:lnSpc>
                <a:spcPct val="150000"/>
              </a:lnSpc>
              <a:buClr>
                <a:schemeClr val="dk1"/>
              </a:buClr>
              <a:buSzPts val="1100"/>
            </a:pPr>
            <a:r>
              <a:rPr lang="en-US" sz="1600"/>
              <a:t>Car Pick-up Tags will be REQUIRED for all parents. </a:t>
            </a:r>
            <a:endParaRPr lang="en-US"/>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23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C6D05B-E053-446E-B2C8-20ADAC6B9E31}"/>
              </a:ext>
            </a:extLst>
          </p:cNvPr>
          <p:cNvSpPr>
            <a:spLocks noGrp="1"/>
          </p:cNvSpPr>
          <p:nvPr>
            <p:ph type="body" idx="1"/>
          </p:nvPr>
        </p:nvSpPr>
        <p:spPr>
          <a:xfrm>
            <a:off x="1041991" y="1129511"/>
            <a:ext cx="7353300" cy="3687038"/>
          </a:xfrm>
        </p:spPr>
        <p:txBody>
          <a:bodyPr/>
          <a:lstStyle/>
          <a:p>
            <a:r>
              <a:rPr lang="en-US"/>
              <a:t>Bus Loop, Car Pick-up Loop, and the 3-5 Playground.</a:t>
            </a:r>
          </a:p>
          <a:p>
            <a:r>
              <a:rPr lang="en-US"/>
              <a:t>There will be NO “Room Waiters”</a:t>
            </a:r>
          </a:p>
          <a:p>
            <a:r>
              <a:rPr lang="en-US"/>
              <a:t>All students wear masks for dismissal</a:t>
            </a:r>
          </a:p>
          <a:p>
            <a:r>
              <a:rPr lang="en-US"/>
              <a:t>If you drive, go through the Car Pick-up loop instead of parking and walking. </a:t>
            </a:r>
          </a:p>
          <a:p>
            <a:r>
              <a:rPr lang="en-US"/>
              <a:t>Parents who truly walk to campus to pick up their student will be identified in advance by the teacher and these parents will report to the double gate at the 3-5 playground.</a:t>
            </a:r>
          </a:p>
          <a:p>
            <a:r>
              <a:rPr lang="en-US"/>
              <a:t>Parents will not be permitted to walk up to the Parent Pick-up Loop to connect with their student. </a:t>
            </a:r>
          </a:p>
          <a:p>
            <a:r>
              <a:rPr lang="en-US"/>
              <a:t>Bus Pick-up: One teacher escorts to Bus Loop/Masks/Support staff will receive students</a:t>
            </a:r>
          </a:p>
        </p:txBody>
      </p:sp>
      <p:sp>
        <p:nvSpPr>
          <p:cNvPr id="3" name="Title 2">
            <a:extLst>
              <a:ext uri="{FF2B5EF4-FFF2-40B4-BE49-F238E27FC236}">
                <a16:creationId xmlns:a16="http://schemas.microsoft.com/office/drawing/2014/main" id="{9A170EC2-54C4-4D94-A7D0-5BB3C78AAD23}"/>
              </a:ext>
            </a:extLst>
          </p:cNvPr>
          <p:cNvSpPr>
            <a:spLocks noGrp="1"/>
          </p:cNvSpPr>
          <p:nvPr>
            <p:ph type="title"/>
          </p:nvPr>
        </p:nvSpPr>
        <p:spPr/>
        <p:txBody>
          <a:bodyPr/>
          <a:lstStyle/>
          <a:p>
            <a:r>
              <a:rPr lang="en-US"/>
              <a:t>Afterschool Dismissal Procedures</a:t>
            </a:r>
          </a:p>
        </p:txBody>
      </p:sp>
    </p:spTree>
    <p:extLst>
      <p:ext uri="{BB962C8B-B14F-4D97-AF65-F5344CB8AC3E}">
        <p14:creationId xmlns:p14="http://schemas.microsoft.com/office/powerpoint/2010/main" val="17282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7"/>
          <p:cNvSpPr txBox="1">
            <a:spLocks noGrp="1"/>
          </p:cNvSpPr>
          <p:nvPr>
            <p:ph type="title" idx="4"/>
          </p:nvPr>
        </p:nvSpPr>
        <p:spPr>
          <a:xfrm>
            <a:off x="895350" y="494411"/>
            <a:ext cx="7353300" cy="723394"/>
          </a:xfrm>
          <a:prstGeom prst="rect">
            <a:avLst/>
          </a:prstGeom>
        </p:spPr>
        <p:txBody>
          <a:bodyPr spcFirstLastPara="1" wrap="square" lIns="91425" tIns="91425" rIns="91425" bIns="91425" anchor="t" anchorCtr="0">
            <a:noAutofit/>
          </a:bodyPr>
          <a:lstStyle/>
          <a:p>
            <a:r>
              <a:rPr lang="en-US"/>
              <a:t>KSE Afterschool Program</a:t>
            </a:r>
            <a:endParaRPr/>
          </a:p>
        </p:txBody>
      </p:sp>
      <p:sp>
        <p:nvSpPr>
          <p:cNvPr id="778" name="Google Shape;778;p37"/>
          <p:cNvSpPr txBox="1">
            <a:spLocks noGrp="1"/>
          </p:cNvSpPr>
          <p:nvPr>
            <p:ph type="ctrTitle" idx="2"/>
          </p:nvPr>
        </p:nvSpPr>
        <p:spPr>
          <a:xfrm flipH="1">
            <a:off x="1953004" y="2073226"/>
            <a:ext cx="1817700" cy="45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Line Up</a:t>
            </a:r>
            <a:endParaRPr/>
          </a:p>
        </p:txBody>
      </p:sp>
      <p:sp>
        <p:nvSpPr>
          <p:cNvPr id="779" name="Google Shape;779;p37"/>
          <p:cNvSpPr txBox="1">
            <a:spLocks noGrp="1"/>
          </p:cNvSpPr>
          <p:nvPr>
            <p:ph type="subTitle" idx="3"/>
          </p:nvPr>
        </p:nvSpPr>
        <p:spPr>
          <a:xfrm flipH="1">
            <a:off x="1437304" y="2779683"/>
            <a:ext cx="2849100" cy="11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Line up in designated spots on 3-5 playground.</a:t>
            </a:r>
            <a:endParaRPr sz="1800"/>
          </a:p>
        </p:txBody>
      </p:sp>
      <p:sp>
        <p:nvSpPr>
          <p:cNvPr id="780" name="Google Shape;780;p37"/>
          <p:cNvSpPr txBox="1">
            <a:spLocks noGrp="1"/>
          </p:cNvSpPr>
          <p:nvPr>
            <p:ph type="ctrTitle"/>
          </p:nvPr>
        </p:nvSpPr>
        <p:spPr>
          <a:xfrm flipH="1">
            <a:off x="4571998" y="2073232"/>
            <a:ext cx="3387775" cy="45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t>
            </a:r>
            <a:r>
              <a:rPr lang="en-US" err="1"/>
              <a:t>taff</a:t>
            </a:r>
            <a:endParaRPr/>
          </a:p>
        </p:txBody>
      </p:sp>
      <p:sp>
        <p:nvSpPr>
          <p:cNvPr id="781" name="Google Shape;781;p37"/>
          <p:cNvSpPr txBox="1">
            <a:spLocks noGrp="1"/>
          </p:cNvSpPr>
          <p:nvPr>
            <p:ph type="subTitle" idx="1"/>
          </p:nvPr>
        </p:nvSpPr>
        <p:spPr>
          <a:xfrm flipH="1">
            <a:off x="4841904" y="2779669"/>
            <a:ext cx="2849100" cy="1172700"/>
          </a:xfrm>
          <a:prstGeom prst="rect">
            <a:avLst/>
          </a:prstGeom>
        </p:spPr>
        <p:txBody>
          <a:bodyPr spcFirstLastPara="1" wrap="square" lIns="91425" tIns="91425" rIns="91425" bIns="91425" anchor="t" anchorCtr="0">
            <a:noAutofit/>
          </a:bodyPr>
          <a:lstStyle/>
          <a:p>
            <a:pPr marL="0" indent="0"/>
            <a:r>
              <a:rPr lang="en" sz="1800"/>
              <a:t>Afterschool staff will be there to rec</a:t>
            </a:r>
            <a:r>
              <a:rPr lang="en-US" sz="1800" err="1"/>
              <a:t>ei</a:t>
            </a:r>
            <a:r>
              <a:rPr lang="en" sz="1800" err="1"/>
              <a:t>ve</a:t>
            </a:r>
            <a:r>
              <a:rPr lang="en" sz="1800"/>
              <a:t> them, then escort them to the cafeteria. </a:t>
            </a:r>
            <a:endParaRPr sz="1800"/>
          </a:p>
        </p:txBody>
      </p:sp>
      <p:sp>
        <p:nvSpPr>
          <p:cNvPr id="782" name="Google Shape;782;p37"/>
          <p:cNvSpPr/>
          <p:nvPr/>
        </p:nvSpPr>
        <p:spPr>
          <a:xfrm>
            <a:off x="5928714" y="2564340"/>
            <a:ext cx="675471" cy="114029"/>
          </a:xfrm>
          <a:custGeom>
            <a:avLst/>
            <a:gdLst/>
            <a:ahLst/>
            <a:cxnLst/>
            <a:rect l="l" t="t" r="r" b="b"/>
            <a:pathLst>
              <a:path w="9235" h="1559" extrusionOk="0">
                <a:moveTo>
                  <a:pt x="3415" y="0"/>
                </a:moveTo>
                <a:cubicBezTo>
                  <a:pt x="3194" y="0"/>
                  <a:pt x="3106" y="161"/>
                  <a:pt x="2985" y="338"/>
                </a:cubicBezTo>
                <a:cubicBezTo>
                  <a:pt x="2892" y="462"/>
                  <a:pt x="2819" y="639"/>
                  <a:pt x="2695" y="722"/>
                </a:cubicBezTo>
                <a:cubicBezTo>
                  <a:pt x="2528" y="811"/>
                  <a:pt x="2343" y="856"/>
                  <a:pt x="2159" y="856"/>
                </a:cubicBezTo>
                <a:cubicBezTo>
                  <a:pt x="2024" y="856"/>
                  <a:pt x="1889" y="832"/>
                  <a:pt x="1762" y="784"/>
                </a:cubicBezTo>
                <a:cubicBezTo>
                  <a:pt x="1545" y="680"/>
                  <a:pt x="1368" y="525"/>
                  <a:pt x="1140" y="431"/>
                </a:cubicBezTo>
                <a:cubicBezTo>
                  <a:pt x="1001" y="380"/>
                  <a:pt x="876" y="357"/>
                  <a:pt x="763" y="357"/>
                </a:cubicBezTo>
                <a:cubicBezTo>
                  <a:pt x="238" y="357"/>
                  <a:pt x="1" y="868"/>
                  <a:pt x="52" y="1457"/>
                </a:cubicBezTo>
                <a:cubicBezTo>
                  <a:pt x="57" y="1525"/>
                  <a:pt x="109" y="1558"/>
                  <a:pt x="161" y="1558"/>
                </a:cubicBezTo>
                <a:cubicBezTo>
                  <a:pt x="213" y="1558"/>
                  <a:pt x="265" y="1525"/>
                  <a:pt x="270" y="1457"/>
                </a:cubicBezTo>
                <a:cubicBezTo>
                  <a:pt x="278" y="1040"/>
                  <a:pt x="442" y="703"/>
                  <a:pt x="790" y="703"/>
                </a:cubicBezTo>
                <a:cubicBezTo>
                  <a:pt x="891" y="703"/>
                  <a:pt x="1008" y="731"/>
                  <a:pt x="1140" y="794"/>
                </a:cubicBezTo>
                <a:cubicBezTo>
                  <a:pt x="1348" y="898"/>
                  <a:pt x="1524" y="1064"/>
                  <a:pt x="1731" y="1167"/>
                </a:cubicBezTo>
                <a:cubicBezTo>
                  <a:pt x="1891" y="1258"/>
                  <a:pt x="2075" y="1306"/>
                  <a:pt x="2260" y="1306"/>
                </a:cubicBezTo>
                <a:cubicBezTo>
                  <a:pt x="2350" y="1306"/>
                  <a:pt x="2441" y="1295"/>
                  <a:pt x="2529" y="1271"/>
                </a:cubicBezTo>
                <a:cubicBezTo>
                  <a:pt x="2913" y="1136"/>
                  <a:pt x="2985" y="836"/>
                  <a:pt x="3244" y="587"/>
                </a:cubicBezTo>
                <a:lnTo>
                  <a:pt x="3338" y="431"/>
                </a:lnTo>
                <a:cubicBezTo>
                  <a:pt x="3373" y="422"/>
                  <a:pt x="3409" y="417"/>
                  <a:pt x="3446" y="417"/>
                </a:cubicBezTo>
                <a:cubicBezTo>
                  <a:pt x="3570" y="417"/>
                  <a:pt x="3695" y="470"/>
                  <a:pt x="3783" y="566"/>
                </a:cubicBezTo>
                <a:cubicBezTo>
                  <a:pt x="3970" y="659"/>
                  <a:pt x="4156" y="753"/>
                  <a:pt x="4353" y="836"/>
                </a:cubicBezTo>
                <a:cubicBezTo>
                  <a:pt x="4527" y="890"/>
                  <a:pt x="4707" y="919"/>
                  <a:pt x="4887" y="919"/>
                </a:cubicBezTo>
                <a:cubicBezTo>
                  <a:pt x="5049" y="919"/>
                  <a:pt x="5211" y="895"/>
                  <a:pt x="5369" y="846"/>
                </a:cubicBezTo>
                <a:cubicBezTo>
                  <a:pt x="5555" y="773"/>
                  <a:pt x="5711" y="608"/>
                  <a:pt x="5887" y="545"/>
                </a:cubicBezTo>
                <a:cubicBezTo>
                  <a:pt x="6021" y="502"/>
                  <a:pt x="6124" y="483"/>
                  <a:pt x="6207" y="483"/>
                </a:cubicBezTo>
                <a:cubicBezTo>
                  <a:pt x="6517" y="483"/>
                  <a:pt x="6541" y="745"/>
                  <a:pt x="6778" y="950"/>
                </a:cubicBezTo>
                <a:cubicBezTo>
                  <a:pt x="6901" y="1072"/>
                  <a:pt x="7069" y="1143"/>
                  <a:pt x="7243" y="1143"/>
                </a:cubicBezTo>
                <a:cubicBezTo>
                  <a:pt x="7274" y="1143"/>
                  <a:pt x="7306" y="1141"/>
                  <a:pt x="7338" y="1136"/>
                </a:cubicBezTo>
                <a:cubicBezTo>
                  <a:pt x="7566" y="1105"/>
                  <a:pt x="7784" y="950"/>
                  <a:pt x="7991" y="877"/>
                </a:cubicBezTo>
                <a:cubicBezTo>
                  <a:pt x="8182" y="817"/>
                  <a:pt x="8370" y="802"/>
                  <a:pt x="8558" y="802"/>
                </a:cubicBezTo>
                <a:cubicBezTo>
                  <a:pt x="8696" y="802"/>
                  <a:pt x="8835" y="810"/>
                  <a:pt x="8976" y="815"/>
                </a:cubicBezTo>
                <a:cubicBezTo>
                  <a:pt x="8985" y="816"/>
                  <a:pt x="8995" y="817"/>
                  <a:pt x="9004" y="817"/>
                </a:cubicBezTo>
                <a:cubicBezTo>
                  <a:pt x="9197" y="817"/>
                  <a:pt x="9235" y="513"/>
                  <a:pt x="9017" y="483"/>
                </a:cubicBezTo>
                <a:cubicBezTo>
                  <a:pt x="8870" y="440"/>
                  <a:pt x="8736" y="423"/>
                  <a:pt x="8608" y="423"/>
                </a:cubicBezTo>
                <a:cubicBezTo>
                  <a:pt x="8301" y="423"/>
                  <a:pt x="8026" y="523"/>
                  <a:pt x="7690" y="618"/>
                </a:cubicBezTo>
                <a:cubicBezTo>
                  <a:pt x="7564" y="650"/>
                  <a:pt x="7452" y="667"/>
                  <a:pt x="7349" y="667"/>
                </a:cubicBezTo>
                <a:cubicBezTo>
                  <a:pt x="7116" y="667"/>
                  <a:pt x="6931" y="578"/>
                  <a:pt x="6737" y="369"/>
                </a:cubicBezTo>
                <a:cubicBezTo>
                  <a:pt x="6644" y="266"/>
                  <a:pt x="6519" y="183"/>
                  <a:pt x="6385" y="120"/>
                </a:cubicBezTo>
                <a:cubicBezTo>
                  <a:pt x="6321" y="100"/>
                  <a:pt x="6262" y="91"/>
                  <a:pt x="6205" y="91"/>
                </a:cubicBezTo>
                <a:cubicBezTo>
                  <a:pt x="5914" y="91"/>
                  <a:pt x="5689" y="322"/>
                  <a:pt x="5421" y="452"/>
                </a:cubicBezTo>
                <a:cubicBezTo>
                  <a:pt x="5247" y="537"/>
                  <a:pt x="5069" y="573"/>
                  <a:pt x="4892" y="573"/>
                </a:cubicBezTo>
                <a:cubicBezTo>
                  <a:pt x="4594" y="573"/>
                  <a:pt x="4299" y="471"/>
                  <a:pt x="4032" y="328"/>
                </a:cubicBezTo>
                <a:cubicBezTo>
                  <a:pt x="3866" y="234"/>
                  <a:pt x="3690" y="38"/>
                  <a:pt x="3493" y="6"/>
                </a:cubicBezTo>
                <a:cubicBezTo>
                  <a:pt x="3465" y="2"/>
                  <a:pt x="3439" y="0"/>
                  <a:pt x="3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2548075" y="2564330"/>
            <a:ext cx="627541" cy="94528"/>
          </a:xfrm>
          <a:custGeom>
            <a:avLst/>
            <a:gdLst/>
            <a:ahLst/>
            <a:cxnLst/>
            <a:rect l="l" t="t" r="r" b="b"/>
            <a:pathLst>
              <a:path w="8580" h="2252" extrusionOk="0">
                <a:moveTo>
                  <a:pt x="734" y="1"/>
                </a:moveTo>
                <a:cubicBezTo>
                  <a:pt x="718" y="1"/>
                  <a:pt x="701" y="5"/>
                  <a:pt x="684" y="16"/>
                </a:cubicBezTo>
                <a:cubicBezTo>
                  <a:pt x="0" y="586"/>
                  <a:pt x="166" y="1892"/>
                  <a:pt x="1130" y="2078"/>
                </a:cubicBezTo>
                <a:cubicBezTo>
                  <a:pt x="1154" y="2082"/>
                  <a:pt x="1180" y="2084"/>
                  <a:pt x="1207" y="2084"/>
                </a:cubicBezTo>
                <a:cubicBezTo>
                  <a:pt x="1452" y="2084"/>
                  <a:pt x="1784" y="1919"/>
                  <a:pt x="2083" y="1695"/>
                </a:cubicBezTo>
                <a:cubicBezTo>
                  <a:pt x="2156" y="1778"/>
                  <a:pt x="2229" y="1850"/>
                  <a:pt x="2322" y="1912"/>
                </a:cubicBezTo>
                <a:cubicBezTo>
                  <a:pt x="2519" y="2062"/>
                  <a:pt x="2752" y="2136"/>
                  <a:pt x="2985" y="2136"/>
                </a:cubicBezTo>
                <a:cubicBezTo>
                  <a:pt x="3266" y="2136"/>
                  <a:pt x="3547" y="2029"/>
                  <a:pt x="3762" y="1819"/>
                </a:cubicBezTo>
                <a:cubicBezTo>
                  <a:pt x="3959" y="2047"/>
                  <a:pt x="4229" y="2202"/>
                  <a:pt x="4529" y="2244"/>
                </a:cubicBezTo>
                <a:cubicBezTo>
                  <a:pt x="4588" y="2249"/>
                  <a:pt x="4647" y="2252"/>
                  <a:pt x="4706" y="2252"/>
                </a:cubicBezTo>
                <a:cubicBezTo>
                  <a:pt x="5114" y="2252"/>
                  <a:pt x="5521" y="2127"/>
                  <a:pt x="5856" y="1892"/>
                </a:cubicBezTo>
                <a:cubicBezTo>
                  <a:pt x="5970" y="1985"/>
                  <a:pt x="6094" y="2057"/>
                  <a:pt x="6239" y="2109"/>
                </a:cubicBezTo>
                <a:cubicBezTo>
                  <a:pt x="6439" y="2182"/>
                  <a:pt x="6640" y="2215"/>
                  <a:pt x="6836" y="2215"/>
                </a:cubicBezTo>
                <a:cubicBezTo>
                  <a:pt x="7762" y="2215"/>
                  <a:pt x="8580" y="1460"/>
                  <a:pt x="8571" y="451"/>
                </a:cubicBezTo>
                <a:cubicBezTo>
                  <a:pt x="8566" y="311"/>
                  <a:pt x="8470" y="244"/>
                  <a:pt x="8372" y="244"/>
                </a:cubicBezTo>
                <a:cubicBezTo>
                  <a:pt x="8273" y="244"/>
                  <a:pt x="8172" y="311"/>
                  <a:pt x="8157" y="441"/>
                </a:cubicBezTo>
                <a:cubicBezTo>
                  <a:pt x="8105" y="907"/>
                  <a:pt x="7898" y="1363"/>
                  <a:pt x="7473" y="1612"/>
                </a:cubicBezTo>
                <a:cubicBezTo>
                  <a:pt x="7265" y="1726"/>
                  <a:pt x="7027" y="1778"/>
                  <a:pt x="6789" y="1778"/>
                </a:cubicBezTo>
                <a:cubicBezTo>
                  <a:pt x="6706" y="1778"/>
                  <a:pt x="6633" y="1767"/>
                  <a:pt x="6550" y="1746"/>
                </a:cubicBezTo>
                <a:cubicBezTo>
                  <a:pt x="6416" y="1736"/>
                  <a:pt x="6291" y="1684"/>
                  <a:pt x="6198" y="1591"/>
                </a:cubicBezTo>
                <a:cubicBezTo>
                  <a:pt x="6447" y="1301"/>
                  <a:pt x="6644" y="855"/>
                  <a:pt x="6260" y="596"/>
                </a:cubicBezTo>
                <a:cubicBezTo>
                  <a:pt x="6176" y="537"/>
                  <a:pt x="6092" y="512"/>
                  <a:pt x="6013" y="512"/>
                </a:cubicBezTo>
                <a:cubicBezTo>
                  <a:pt x="5771" y="512"/>
                  <a:pt x="5569" y="750"/>
                  <a:pt x="5514" y="1000"/>
                </a:cubicBezTo>
                <a:cubicBezTo>
                  <a:pt x="5472" y="1197"/>
                  <a:pt x="5493" y="1394"/>
                  <a:pt x="5597" y="1560"/>
                </a:cubicBezTo>
                <a:lnTo>
                  <a:pt x="5555" y="1591"/>
                </a:lnTo>
                <a:cubicBezTo>
                  <a:pt x="5369" y="1705"/>
                  <a:pt x="5162" y="1788"/>
                  <a:pt x="4954" y="1829"/>
                </a:cubicBezTo>
                <a:cubicBezTo>
                  <a:pt x="4870" y="1847"/>
                  <a:pt x="4784" y="1856"/>
                  <a:pt x="4698" y="1856"/>
                </a:cubicBezTo>
                <a:cubicBezTo>
                  <a:pt x="4531" y="1856"/>
                  <a:pt x="4365" y="1822"/>
                  <a:pt x="4208" y="1746"/>
                </a:cubicBezTo>
                <a:cubicBezTo>
                  <a:pt x="4125" y="1695"/>
                  <a:pt x="4053" y="1622"/>
                  <a:pt x="3990" y="1539"/>
                </a:cubicBezTo>
                <a:cubicBezTo>
                  <a:pt x="4167" y="1280"/>
                  <a:pt x="4250" y="969"/>
                  <a:pt x="4239" y="658"/>
                </a:cubicBezTo>
                <a:cubicBezTo>
                  <a:pt x="4231" y="542"/>
                  <a:pt x="4142" y="466"/>
                  <a:pt x="4045" y="466"/>
                </a:cubicBezTo>
                <a:cubicBezTo>
                  <a:pt x="4013" y="466"/>
                  <a:pt x="3980" y="474"/>
                  <a:pt x="3949" y="492"/>
                </a:cubicBezTo>
                <a:cubicBezTo>
                  <a:pt x="3493" y="751"/>
                  <a:pt x="3431" y="1156"/>
                  <a:pt x="3576" y="1508"/>
                </a:cubicBezTo>
                <a:cubicBezTo>
                  <a:pt x="3415" y="1669"/>
                  <a:pt x="3203" y="1750"/>
                  <a:pt x="2992" y="1750"/>
                </a:cubicBezTo>
                <a:cubicBezTo>
                  <a:pt x="2756" y="1750"/>
                  <a:pt x="2522" y="1649"/>
                  <a:pt x="2363" y="1446"/>
                </a:cubicBezTo>
                <a:cubicBezTo>
                  <a:pt x="2757" y="1042"/>
                  <a:pt x="2975" y="534"/>
                  <a:pt x="2550" y="285"/>
                </a:cubicBezTo>
                <a:cubicBezTo>
                  <a:pt x="2487" y="249"/>
                  <a:pt x="2427" y="233"/>
                  <a:pt x="2370" y="233"/>
                </a:cubicBezTo>
                <a:cubicBezTo>
                  <a:pt x="2119" y="233"/>
                  <a:pt x="1937" y="546"/>
                  <a:pt x="1887" y="783"/>
                </a:cubicBezTo>
                <a:cubicBezTo>
                  <a:pt x="1845" y="969"/>
                  <a:pt x="1855" y="1166"/>
                  <a:pt x="1918" y="1353"/>
                </a:cubicBezTo>
                <a:cubicBezTo>
                  <a:pt x="1726" y="1558"/>
                  <a:pt x="1534" y="1758"/>
                  <a:pt x="1291" y="1758"/>
                </a:cubicBezTo>
                <a:cubicBezTo>
                  <a:pt x="1153" y="1758"/>
                  <a:pt x="999" y="1694"/>
                  <a:pt x="819" y="1529"/>
                </a:cubicBezTo>
                <a:cubicBezTo>
                  <a:pt x="415" y="1156"/>
                  <a:pt x="498" y="534"/>
                  <a:pt x="819" y="140"/>
                </a:cubicBezTo>
                <a:cubicBezTo>
                  <a:pt x="852" y="74"/>
                  <a:pt x="799" y="1"/>
                  <a:pt x="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7"/>
          <p:cNvGrpSpPr/>
          <p:nvPr/>
        </p:nvGrpSpPr>
        <p:grpSpPr>
          <a:xfrm>
            <a:off x="7546917" y="293650"/>
            <a:ext cx="1480199" cy="1446526"/>
            <a:chOff x="7363751" y="1183080"/>
            <a:chExt cx="1480199" cy="1446526"/>
          </a:xfrm>
        </p:grpSpPr>
        <p:sp>
          <p:nvSpPr>
            <p:cNvPr id="785" name="Google Shape;785;p37"/>
            <p:cNvSpPr/>
            <p:nvPr/>
          </p:nvSpPr>
          <p:spPr>
            <a:xfrm>
              <a:off x="7363751" y="1256925"/>
              <a:ext cx="1368425" cy="137268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accent2"/>
            </a:solidFill>
            <a:ln>
              <a:noFill/>
            </a:ln>
            <a:effectLst>
              <a:outerShdw blurRad="57150" dist="19050" dir="5400000" algn="bl" rotWithShape="0">
                <a:srgbClr val="999999">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rot="6663897">
              <a:off x="8354296" y="1217941"/>
              <a:ext cx="397549" cy="470297"/>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dk2"/>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7"/>
          <p:cNvGrpSpPr/>
          <p:nvPr/>
        </p:nvGrpSpPr>
        <p:grpSpPr>
          <a:xfrm>
            <a:off x="7813738" y="619977"/>
            <a:ext cx="834781" cy="867718"/>
            <a:chOff x="3878850" y="1206600"/>
            <a:chExt cx="1220975" cy="1269150"/>
          </a:xfrm>
        </p:grpSpPr>
        <p:sp>
          <p:nvSpPr>
            <p:cNvPr id="788" name="Google Shape;788;p37"/>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4024350" y="2081000"/>
              <a:ext cx="171850" cy="92900"/>
            </a:xfrm>
            <a:custGeom>
              <a:avLst/>
              <a:gdLst/>
              <a:ahLst/>
              <a:cxnLst/>
              <a:rect l="l" t="t" r="r" b="b"/>
              <a:pathLst>
                <a:path w="6874" h="3716" extrusionOk="0">
                  <a:moveTo>
                    <a:pt x="2376" y="2237"/>
                  </a:moveTo>
                  <a:lnTo>
                    <a:pt x="2376" y="2237"/>
                  </a:lnTo>
                  <a:cubicBezTo>
                    <a:pt x="1769" y="2517"/>
                    <a:pt x="1138" y="2774"/>
                    <a:pt x="508" y="3007"/>
                  </a:cubicBezTo>
                  <a:cubicBezTo>
                    <a:pt x="531" y="2960"/>
                    <a:pt x="578" y="2914"/>
                    <a:pt x="625" y="2890"/>
                  </a:cubicBezTo>
                  <a:lnTo>
                    <a:pt x="648" y="2890"/>
                  </a:lnTo>
                  <a:lnTo>
                    <a:pt x="1862" y="2377"/>
                  </a:lnTo>
                  <a:lnTo>
                    <a:pt x="2026" y="2330"/>
                  </a:lnTo>
                  <a:lnTo>
                    <a:pt x="2376" y="2237"/>
                  </a:lnTo>
                  <a:close/>
                  <a:moveTo>
                    <a:pt x="6294" y="1"/>
                  </a:moveTo>
                  <a:cubicBezTo>
                    <a:pt x="6265" y="1"/>
                    <a:pt x="6235" y="7"/>
                    <a:pt x="6205" y="19"/>
                  </a:cubicBezTo>
                  <a:lnTo>
                    <a:pt x="1605" y="2097"/>
                  </a:lnTo>
                  <a:cubicBezTo>
                    <a:pt x="928" y="2283"/>
                    <a:pt x="228" y="2517"/>
                    <a:pt x="41" y="3264"/>
                  </a:cubicBezTo>
                  <a:cubicBezTo>
                    <a:pt x="1" y="3345"/>
                    <a:pt x="82" y="3460"/>
                    <a:pt x="180" y="3460"/>
                  </a:cubicBezTo>
                  <a:cubicBezTo>
                    <a:pt x="196" y="3460"/>
                    <a:pt x="212" y="3457"/>
                    <a:pt x="228" y="3451"/>
                  </a:cubicBezTo>
                  <a:cubicBezTo>
                    <a:pt x="531" y="3357"/>
                    <a:pt x="811" y="3241"/>
                    <a:pt x="1115" y="3124"/>
                  </a:cubicBezTo>
                  <a:cubicBezTo>
                    <a:pt x="1132" y="3158"/>
                    <a:pt x="1174" y="3180"/>
                    <a:pt x="1223" y="3180"/>
                  </a:cubicBezTo>
                  <a:cubicBezTo>
                    <a:pt x="1241" y="3180"/>
                    <a:pt x="1260" y="3177"/>
                    <a:pt x="1278" y="3171"/>
                  </a:cubicBezTo>
                  <a:cubicBezTo>
                    <a:pt x="2889" y="2680"/>
                    <a:pt x="4407" y="1886"/>
                    <a:pt x="5738" y="859"/>
                  </a:cubicBezTo>
                  <a:lnTo>
                    <a:pt x="5761" y="836"/>
                  </a:lnTo>
                  <a:cubicBezTo>
                    <a:pt x="5808" y="812"/>
                    <a:pt x="5831" y="766"/>
                    <a:pt x="5831" y="719"/>
                  </a:cubicBezTo>
                  <a:lnTo>
                    <a:pt x="6228" y="556"/>
                  </a:lnTo>
                  <a:lnTo>
                    <a:pt x="6228" y="556"/>
                  </a:lnTo>
                  <a:cubicBezTo>
                    <a:pt x="5178" y="1770"/>
                    <a:pt x="3917" y="2774"/>
                    <a:pt x="2493" y="3544"/>
                  </a:cubicBezTo>
                  <a:cubicBezTo>
                    <a:pt x="2431" y="3585"/>
                    <a:pt x="2459" y="3716"/>
                    <a:pt x="2530" y="3716"/>
                  </a:cubicBezTo>
                  <a:cubicBezTo>
                    <a:pt x="2540" y="3716"/>
                    <a:pt x="2551" y="3713"/>
                    <a:pt x="2563" y="3708"/>
                  </a:cubicBezTo>
                  <a:lnTo>
                    <a:pt x="2703" y="3661"/>
                  </a:lnTo>
                  <a:cubicBezTo>
                    <a:pt x="2749" y="3661"/>
                    <a:pt x="2773" y="3614"/>
                    <a:pt x="2749" y="3568"/>
                  </a:cubicBezTo>
                  <a:lnTo>
                    <a:pt x="2749" y="3568"/>
                  </a:lnTo>
                  <a:cubicBezTo>
                    <a:pt x="2774" y="3574"/>
                    <a:pt x="2799" y="3577"/>
                    <a:pt x="2824" y="3577"/>
                  </a:cubicBezTo>
                  <a:cubicBezTo>
                    <a:pt x="2891" y="3577"/>
                    <a:pt x="2955" y="3555"/>
                    <a:pt x="3006" y="3521"/>
                  </a:cubicBezTo>
                  <a:cubicBezTo>
                    <a:pt x="3100" y="3474"/>
                    <a:pt x="3193" y="3427"/>
                    <a:pt x="3286" y="3381"/>
                  </a:cubicBezTo>
                  <a:cubicBezTo>
                    <a:pt x="3496" y="3241"/>
                    <a:pt x="3707" y="3124"/>
                    <a:pt x="3917" y="2984"/>
                  </a:cubicBezTo>
                  <a:cubicBezTo>
                    <a:pt x="4267" y="2750"/>
                    <a:pt x="4594" y="2517"/>
                    <a:pt x="4921" y="2260"/>
                  </a:cubicBezTo>
                  <a:cubicBezTo>
                    <a:pt x="5621" y="1676"/>
                    <a:pt x="6252" y="999"/>
                    <a:pt x="6812" y="275"/>
                  </a:cubicBezTo>
                  <a:cubicBezTo>
                    <a:pt x="6873" y="193"/>
                    <a:pt x="6791" y="57"/>
                    <a:pt x="6690" y="57"/>
                  </a:cubicBezTo>
                  <a:cubicBezTo>
                    <a:pt x="6677" y="57"/>
                    <a:pt x="6663" y="60"/>
                    <a:pt x="6648" y="65"/>
                  </a:cubicBezTo>
                  <a:lnTo>
                    <a:pt x="6462" y="135"/>
                  </a:lnTo>
                  <a:cubicBezTo>
                    <a:pt x="6444" y="49"/>
                    <a:pt x="6376" y="1"/>
                    <a:pt x="62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161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7"/>
          <p:cNvSpPr txBox="1">
            <a:spLocks noGrp="1"/>
          </p:cNvSpPr>
          <p:nvPr>
            <p:ph type="title" idx="4"/>
          </p:nvPr>
        </p:nvSpPr>
        <p:spPr>
          <a:xfrm>
            <a:off x="895350" y="494410"/>
            <a:ext cx="7353300" cy="8662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East Hill &amp; Lafayette Park</a:t>
            </a:r>
            <a:endParaRPr/>
          </a:p>
        </p:txBody>
      </p:sp>
      <p:sp>
        <p:nvSpPr>
          <p:cNvPr id="778" name="Google Shape;778;p37"/>
          <p:cNvSpPr txBox="1">
            <a:spLocks noGrp="1"/>
          </p:cNvSpPr>
          <p:nvPr>
            <p:ph type="ctrTitle" idx="2"/>
          </p:nvPr>
        </p:nvSpPr>
        <p:spPr>
          <a:xfrm flipH="1">
            <a:off x="1953004" y="2073226"/>
            <a:ext cx="1817700" cy="45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Line Up</a:t>
            </a:r>
            <a:endParaRPr/>
          </a:p>
        </p:txBody>
      </p:sp>
      <p:sp>
        <p:nvSpPr>
          <p:cNvPr id="779" name="Google Shape;779;p37"/>
          <p:cNvSpPr txBox="1">
            <a:spLocks noGrp="1"/>
          </p:cNvSpPr>
          <p:nvPr>
            <p:ph type="subTitle" idx="3"/>
          </p:nvPr>
        </p:nvSpPr>
        <p:spPr>
          <a:xfrm flipH="1">
            <a:off x="1437304" y="2779683"/>
            <a:ext cx="2849100" cy="11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a:t>Line up on designated spots on K-2 playground.</a:t>
            </a:r>
            <a:endParaRPr sz="1800"/>
          </a:p>
        </p:txBody>
      </p:sp>
      <p:sp>
        <p:nvSpPr>
          <p:cNvPr id="780" name="Google Shape;780;p37"/>
          <p:cNvSpPr txBox="1">
            <a:spLocks noGrp="1"/>
          </p:cNvSpPr>
          <p:nvPr>
            <p:ph type="ctrTitle"/>
          </p:nvPr>
        </p:nvSpPr>
        <p:spPr>
          <a:xfrm flipH="1">
            <a:off x="4571998" y="2073232"/>
            <a:ext cx="3387775" cy="45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Staff</a:t>
            </a:r>
            <a:endParaRPr/>
          </a:p>
        </p:txBody>
      </p:sp>
      <p:sp>
        <p:nvSpPr>
          <p:cNvPr id="781" name="Google Shape;781;p37"/>
          <p:cNvSpPr txBox="1">
            <a:spLocks noGrp="1"/>
          </p:cNvSpPr>
          <p:nvPr>
            <p:ph type="subTitle" idx="1"/>
          </p:nvPr>
        </p:nvSpPr>
        <p:spPr>
          <a:xfrm flipH="1">
            <a:off x="4841904" y="2779669"/>
            <a:ext cx="2849100" cy="11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t>Program staff members will pick them up form ther</a:t>
            </a:r>
            <a:r>
              <a:rPr lang="en-US" sz="1800"/>
              <a:t>e and lead them off campus. </a:t>
            </a:r>
            <a:endParaRPr sz="1800"/>
          </a:p>
        </p:txBody>
      </p:sp>
      <p:sp>
        <p:nvSpPr>
          <p:cNvPr id="782" name="Google Shape;782;p37"/>
          <p:cNvSpPr/>
          <p:nvPr/>
        </p:nvSpPr>
        <p:spPr>
          <a:xfrm>
            <a:off x="5928714" y="2564340"/>
            <a:ext cx="675471" cy="114029"/>
          </a:xfrm>
          <a:custGeom>
            <a:avLst/>
            <a:gdLst/>
            <a:ahLst/>
            <a:cxnLst/>
            <a:rect l="l" t="t" r="r" b="b"/>
            <a:pathLst>
              <a:path w="9235" h="1559" extrusionOk="0">
                <a:moveTo>
                  <a:pt x="3415" y="0"/>
                </a:moveTo>
                <a:cubicBezTo>
                  <a:pt x="3194" y="0"/>
                  <a:pt x="3106" y="161"/>
                  <a:pt x="2985" y="338"/>
                </a:cubicBezTo>
                <a:cubicBezTo>
                  <a:pt x="2892" y="462"/>
                  <a:pt x="2819" y="639"/>
                  <a:pt x="2695" y="722"/>
                </a:cubicBezTo>
                <a:cubicBezTo>
                  <a:pt x="2528" y="811"/>
                  <a:pt x="2343" y="856"/>
                  <a:pt x="2159" y="856"/>
                </a:cubicBezTo>
                <a:cubicBezTo>
                  <a:pt x="2024" y="856"/>
                  <a:pt x="1889" y="832"/>
                  <a:pt x="1762" y="784"/>
                </a:cubicBezTo>
                <a:cubicBezTo>
                  <a:pt x="1545" y="680"/>
                  <a:pt x="1368" y="525"/>
                  <a:pt x="1140" y="431"/>
                </a:cubicBezTo>
                <a:cubicBezTo>
                  <a:pt x="1001" y="380"/>
                  <a:pt x="876" y="357"/>
                  <a:pt x="763" y="357"/>
                </a:cubicBezTo>
                <a:cubicBezTo>
                  <a:pt x="238" y="357"/>
                  <a:pt x="1" y="868"/>
                  <a:pt x="52" y="1457"/>
                </a:cubicBezTo>
                <a:cubicBezTo>
                  <a:pt x="57" y="1525"/>
                  <a:pt x="109" y="1558"/>
                  <a:pt x="161" y="1558"/>
                </a:cubicBezTo>
                <a:cubicBezTo>
                  <a:pt x="213" y="1558"/>
                  <a:pt x="265" y="1525"/>
                  <a:pt x="270" y="1457"/>
                </a:cubicBezTo>
                <a:cubicBezTo>
                  <a:pt x="278" y="1040"/>
                  <a:pt x="442" y="703"/>
                  <a:pt x="790" y="703"/>
                </a:cubicBezTo>
                <a:cubicBezTo>
                  <a:pt x="891" y="703"/>
                  <a:pt x="1008" y="731"/>
                  <a:pt x="1140" y="794"/>
                </a:cubicBezTo>
                <a:cubicBezTo>
                  <a:pt x="1348" y="898"/>
                  <a:pt x="1524" y="1064"/>
                  <a:pt x="1731" y="1167"/>
                </a:cubicBezTo>
                <a:cubicBezTo>
                  <a:pt x="1891" y="1258"/>
                  <a:pt x="2075" y="1306"/>
                  <a:pt x="2260" y="1306"/>
                </a:cubicBezTo>
                <a:cubicBezTo>
                  <a:pt x="2350" y="1306"/>
                  <a:pt x="2441" y="1295"/>
                  <a:pt x="2529" y="1271"/>
                </a:cubicBezTo>
                <a:cubicBezTo>
                  <a:pt x="2913" y="1136"/>
                  <a:pt x="2985" y="836"/>
                  <a:pt x="3244" y="587"/>
                </a:cubicBezTo>
                <a:lnTo>
                  <a:pt x="3338" y="431"/>
                </a:lnTo>
                <a:cubicBezTo>
                  <a:pt x="3373" y="422"/>
                  <a:pt x="3409" y="417"/>
                  <a:pt x="3446" y="417"/>
                </a:cubicBezTo>
                <a:cubicBezTo>
                  <a:pt x="3570" y="417"/>
                  <a:pt x="3695" y="470"/>
                  <a:pt x="3783" y="566"/>
                </a:cubicBezTo>
                <a:cubicBezTo>
                  <a:pt x="3970" y="659"/>
                  <a:pt x="4156" y="753"/>
                  <a:pt x="4353" y="836"/>
                </a:cubicBezTo>
                <a:cubicBezTo>
                  <a:pt x="4527" y="890"/>
                  <a:pt x="4707" y="919"/>
                  <a:pt x="4887" y="919"/>
                </a:cubicBezTo>
                <a:cubicBezTo>
                  <a:pt x="5049" y="919"/>
                  <a:pt x="5211" y="895"/>
                  <a:pt x="5369" y="846"/>
                </a:cubicBezTo>
                <a:cubicBezTo>
                  <a:pt x="5555" y="773"/>
                  <a:pt x="5711" y="608"/>
                  <a:pt x="5887" y="545"/>
                </a:cubicBezTo>
                <a:cubicBezTo>
                  <a:pt x="6021" y="502"/>
                  <a:pt x="6124" y="483"/>
                  <a:pt x="6207" y="483"/>
                </a:cubicBezTo>
                <a:cubicBezTo>
                  <a:pt x="6517" y="483"/>
                  <a:pt x="6541" y="745"/>
                  <a:pt x="6778" y="950"/>
                </a:cubicBezTo>
                <a:cubicBezTo>
                  <a:pt x="6901" y="1072"/>
                  <a:pt x="7069" y="1143"/>
                  <a:pt x="7243" y="1143"/>
                </a:cubicBezTo>
                <a:cubicBezTo>
                  <a:pt x="7274" y="1143"/>
                  <a:pt x="7306" y="1141"/>
                  <a:pt x="7338" y="1136"/>
                </a:cubicBezTo>
                <a:cubicBezTo>
                  <a:pt x="7566" y="1105"/>
                  <a:pt x="7784" y="950"/>
                  <a:pt x="7991" y="877"/>
                </a:cubicBezTo>
                <a:cubicBezTo>
                  <a:pt x="8182" y="817"/>
                  <a:pt x="8370" y="802"/>
                  <a:pt x="8558" y="802"/>
                </a:cubicBezTo>
                <a:cubicBezTo>
                  <a:pt x="8696" y="802"/>
                  <a:pt x="8835" y="810"/>
                  <a:pt x="8976" y="815"/>
                </a:cubicBezTo>
                <a:cubicBezTo>
                  <a:pt x="8985" y="816"/>
                  <a:pt x="8995" y="817"/>
                  <a:pt x="9004" y="817"/>
                </a:cubicBezTo>
                <a:cubicBezTo>
                  <a:pt x="9197" y="817"/>
                  <a:pt x="9235" y="513"/>
                  <a:pt x="9017" y="483"/>
                </a:cubicBezTo>
                <a:cubicBezTo>
                  <a:pt x="8870" y="440"/>
                  <a:pt x="8736" y="423"/>
                  <a:pt x="8608" y="423"/>
                </a:cubicBezTo>
                <a:cubicBezTo>
                  <a:pt x="8301" y="423"/>
                  <a:pt x="8026" y="523"/>
                  <a:pt x="7690" y="618"/>
                </a:cubicBezTo>
                <a:cubicBezTo>
                  <a:pt x="7564" y="650"/>
                  <a:pt x="7452" y="667"/>
                  <a:pt x="7349" y="667"/>
                </a:cubicBezTo>
                <a:cubicBezTo>
                  <a:pt x="7116" y="667"/>
                  <a:pt x="6931" y="578"/>
                  <a:pt x="6737" y="369"/>
                </a:cubicBezTo>
                <a:cubicBezTo>
                  <a:pt x="6644" y="266"/>
                  <a:pt x="6519" y="183"/>
                  <a:pt x="6385" y="120"/>
                </a:cubicBezTo>
                <a:cubicBezTo>
                  <a:pt x="6321" y="100"/>
                  <a:pt x="6262" y="91"/>
                  <a:pt x="6205" y="91"/>
                </a:cubicBezTo>
                <a:cubicBezTo>
                  <a:pt x="5914" y="91"/>
                  <a:pt x="5689" y="322"/>
                  <a:pt x="5421" y="452"/>
                </a:cubicBezTo>
                <a:cubicBezTo>
                  <a:pt x="5247" y="537"/>
                  <a:pt x="5069" y="573"/>
                  <a:pt x="4892" y="573"/>
                </a:cubicBezTo>
                <a:cubicBezTo>
                  <a:pt x="4594" y="573"/>
                  <a:pt x="4299" y="471"/>
                  <a:pt x="4032" y="328"/>
                </a:cubicBezTo>
                <a:cubicBezTo>
                  <a:pt x="3866" y="234"/>
                  <a:pt x="3690" y="38"/>
                  <a:pt x="3493" y="6"/>
                </a:cubicBezTo>
                <a:cubicBezTo>
                  <a:pt x="3465" y="2"/>
                  <a:pt x="3439" y="0"/>
                  <a:pt x="3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2548075" y="2564330"/>
            <a:ext cx="627541" cy="94528"/>
          </a:xfrm>
          <a:custGeom>
            <a:avLst/>
            <a:gdLst/>
            <a:ahLst/>
            <a:cxnLst/>
            <a:rect l="l" t="t" r="r" b="b"/>
            <a:pathLst>
              <a:path w="8580" h="2252" extrusionOk="0">
                <a:moveTo>
                  <a:pt x="734" y="1"/>
                </a:moveTo>
                <a:cubicBezTo>
                  <a:pt x="718" y="1"/>
                  <a:pt x="701" y="5"/>
                  <a:pt x="684" y="16"/>
                </a:cubicBezTo>
                <a:cubicBezTo>
                  <a:pt x="0" y="586"/>
                  <a:pt x="166" y="1892"/>
                  <a:pt x="1130" y="2078"/>
                </a:cubicBezTo>
                <a:cubicBezTo>
                  <a:pt x="1154" y="2082"/>
                  <a:pt x="1180" y="2084"/>
                  <a:pt x="1207" y="2084"/>
                </a:cubicBezTo>
                <a:cubicBezTo>
                  <a:pt x="1452" y="2084"/>
                  <a:pt x="1784" y="1919"/>
                  <a:pt x="2083" y="1695"/>
                </a:cubicBezTo>
                <a:cubicBezTo>
                  <a:pt x="2156" y="1778"/>
                  <a:pt x="2229" y="1850"/>
                  <a:pt x="2322" y="1912"/>
                </a:cubicBezTo>
                <a:cubicBezTo>
                  <a:pt x="2519" y="2062"/>
                  <a:pt x="2752" y="2136"/>
                  <a:pt x="2985" y="2136"/>
                </a:cubicBezTo>
                <a:cubicBezTo>
                  <a:pt x="3266" y="2136"/>
                  <a:pt x="3547" y="2029"/>
                  <a:pt x="3762" y="1819"/>
                </a:cubicBezTo>
                <a:cubicBezTo>
                  <a:pt x="3959" y="2047"/>
                  <a:pt x="4229" y="2202"/>
                  <a:pt x="4529" y="2244"/>
                </a:cubicBezTo>
                <a:cubicBezTo>
                  <a:pt x="4588" y="2249"/>
                  <a:pt x="4647" y="2252"/>
                  <a:pt x="4706" y="2252"/>
                </a:cubicBezTo>
                <a:cubicBezTo>
                  <a:pt x="5114" y="2252"/>
                  <a:pt x="5521" y="2127"/>
                  <a:pt x="5856" y="1892"/>
                </a:cubicBezTo>
                <a:cubicBezTo>
                  <a:pt x="5970" y="1985"/>
                  <a:pt x="6094" y="2057"/>
                  <a:pt x="6239" y="2109"/>
                </a:cubicBezTo>
                <a:cubicBezTo>
                  <a:pt x="6439" y="2182"/>
                  <a:pt x="6640" y="2215"/>
                  <a:pt x="6836" y="2215"/>
                </a:cubicBezTo>
                <a:cubicBezTo>
                  <a:pt x="7762" y="2215"/>
                  <a:pt x="8580" y="1460"/>
                  <a:pt x="8571" y="451"/>
                </a:cubicBezTo>
                <a:cubicBezTo>
                  <a:pt x="8566" y="311"/>
                  <a:pt x="8470" y="244"/>
                  <a:pt x="8372" y="244"/>
                </a:cubicBezTo>
                <a:cubicBezTo>
                  <a:pt x="8273" y="244"/>
                  <a:pt x="8172" y="311"/>
                  <a:pt x="8157" y="441"/>
                </a:cubicBezTo>
                <a:cubicBezTo>
                  <a:pt x="8105" y="907"/>
                  <a:pt x="7898" y="1363"/>
                  <a:pt x="7473" y="1612"/>
                </a:cubicBezTo>
                <a:cubicBezTo>
                  <a:pt x="7265" y="1726"/>
                  <a:pt x="7027" y="1778"/>
                  <a:pt x="6789" y="1778"/>
                </a:cubicBezTo>
                <a:cubicBezTo>
                  <a:pt x="6706" y="1778"/>
                  <a:pt x="6633" y="1767"/>
                  <a:pt x="6550" y="1746"/>
                </a:cubicBezTo>
                <a:cubicBezTo>
                  <a:pt x="6416" y="1736"/>
                  <a:pt x="6291" y="1684"/>
                  <a:pt x="6198" y="1591"/>
                </a:cubicBezTo>
                <a:cubicBezTo>
                  <a:pt x="6447" y="1301"/>
                  <a:pt x="6644" y="855"/>
                  <a:pt x="6260" y="596"/>
                </a:cubicBezTo>
                <a:cubicBezTo>
                  <a:pt x="6176" y="537"/>
                  <a:pt x="6092" y="512"/>
                  <a:pt x="6013" y="512"/>
                </a:cubicBezTo>
                <a:cubicBezTo>
                  <a:pt x="5771" y="512"/>
                  <a:pt x="5569" y="750"/>
                  <a:pt x="5514" y="1000"/>
                </a:cubicBezTo>
                <a:cubicBezTo>
                  <a:pt x="5472" y="1197"/>
                  <a:pt x="5493" y="1394"/>
                  <a:pt x="5597" y="1560"/>
                </a:cubicBezTo>
                <a:lnTo>
                  <a:pt x="5555" y="1591"/>
                </a:lnTo>
                <a:cubicBezTo>
                  <a:pt x="5369" y="1705"/>
                  <a:pt x="5162" y="1788"/>
                  <a:pt x="4954" y="1829"/>
                </a:cubicBezTo>
                <a:cubicBezTo>
                  <a:pt x="4870" y="1847"/>
                  <a:pt x="4784" y="1856"/>
                  <a:pt x="4698" y="1856"/>
                </a:cubicBezTo>
                <a:cubicBezTo>
                  <a:pt x="4531" y="1856"/>
                  <a:pt x="4365" y="1822"/>
                  <a:pt x="4208" y="1746"/>
                </a:cubicBezTo>
                <a:cubicBezTo>
                  <a:pt x="4125" y="1695"/>
                  <a:pt x="4053" y="1622"/>
                  <a:pt x="3990" y="1539"/>
                </a:cubicBezTo>
                <a:cubicBezTo>
                  <a:pt x="4167" y="1280"/>
                  <a:pt x="4250" y="969"/>
                  <a:pt x="4239" y="658"/>
                </a:cubicBezTo>
                <a:cubicBezTo>
                  <a:pt x="4231" y="542"/>
                  <a:pt x="4142" y="466"/>
                  <a:pt x="4045" y="466"/>
                </a:cubicBezTo>
                <a:cubicBezTo>
                  <a:pt x="4013" y="466"/>
                  <a:pt x="3980" y="474"/>
                  <a:pt x="3949" y="492"/>
                </a:cubicBezTo>
                <a:cubicBezTo>
                  <a:pt x="3493" y="751"/>
                  <a:pt x="3431" y="1156"/>
                  <a:pt x="3576" y="1508"/>
                </a:cubicBezTo>
                <a:cubicBezTo>
                  <a:pt x="3415" y="1669"/>
                  <a:pt x="3203" y="1750"/>
                  <a:pt x="2992" y="1750"/>
                </a:cubicBezTo>
                <a:cubicBezTo>
                  <a:pt x="2756" y="1750"/>
                  <a:pt x="2522" y="1649"/>
                  <a:pt x="2363" y="1446"/>
                </a:cubicBezTo>
                <a:cubicBezTo>
                  <a:pt x="2757" y="1042"/>
                  <a:pt x="2975" y="534"/>
                  <a:pt x="2550" y="285"/>
                </a:cubicBezTo>
                <a:cubicBezTo>
                  <a:pt x="2487" y="249"/>
                  <a:pt x="2427" y="233"/>
                  <a:pt x="2370" y="233"/>
                </a:cubicBezTo>
                <a:cubicBezTo>
                  <a:pt x="2119" y="233"/>
                  <a:pt x="1937" y="546"/>
                  <a:pt x="1887" y="783"/>
                </a:cubicBezTo>
                <a:cubicBezTo>
                  <a:pt x="1845" y="969"/>
                  <a:pt x="1855" y="1166"/>
                  <a:pt x="1918" y="1353"/>
                </a:cubicBezTo>
                <a:cubicBezTo>
                  <a:pt x="1726" y="1558"/>
                  <a:pt x="1534" y="1758"/>
                  <a:pt x="1291" y="1758"/>
                </a:cubicBezTo>
                <a:cubicBezTo>
                  <a:pt x="1153" y="1758"/>
                  <a:pt x="999" y="1694"/>
                  <a:pt x="819" y="1529"/>
                </a:cubicBezTo>
                <a:cubicBezTo>
                  <a:pt x="415" y="1156"/>
                  <a:pt x="498" y="534"/>
                  <a:pt x="819" y="140"/>
                </a:cubicBezTo>
                <a:cubicBezTo>
                  <a:pt x="852" y="74"/>
                  <a:pt x="799" y="1"/>
                  <a:pt x="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784;p37"/>
          <p:cNvGrpSpPr/>
          <p:nvPr/>
        </p:nvGrpSpPr>
        <p:grpSpPr>
          <a:xfrm>
            <a:off x="7546917" y="293650"/>
            <a:ext cx="1480199" cy="1446526"/>
            <a:chOff x="7363751" y="1183080"/>
            <a:chExt cx="1480199" cy="1446526"/>
          </a:xfrm>
        </p:grpSpPr>
        <p:sp>
          <p:nvSpPr>
            <p:cNvPr id="785" name="Google Shape;785;p37"/>
            <p:cNvSpPr/>
            <p:nvPr/>
          </p:nvSpPr>
          <p:spPr>
            <a:xfrm>
              <a:off x="7363751" y="1256925"/>
              <a:ext cx="1368425" cy="1372682"/>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accent2"/>
            </a:solidFill>
            <a:ln>
              <a:noFill/>
            </a:ln>
            <a:effectLst>
              <a:outerShdw blurRad="57150" dist="19050" dir="5400000" algn="bl" rotWithShape="0">
                <a:srgbClr val="999999">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rot="6663897">
              <a:off x="8354296" y="1217941"/>
              <a:ext cx="397549" cy="470297"/>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dk2"/>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7"/>
          <p:cNvGrpSpPr/>
          <p:nvPr/>
        </p:nvGrpSpPr>
        <p:grpSpPr>
          <a:xfrm>
            <a:off x="7813738" y="619977"/>
            <a:ext cx="834781" cy="867718"/>
            <a:chOff x="3878850" y="1206600"/>
            <a:chExt cx="1220975" cy="1269150"/>
          </a:xfrm>
        </p:grpSpPr>
        <p:sp>
          <p:nvSpPr>
            <p:cNvPr id="788" name="Google Shape;788;p37"/>
            <p:cNvSpPr/>
            <p:nvPr/>
          </p:nvSpPr>
          <p:spPr>
            <a:xfrm>
              <a:off x="4200475" y="1487375"/>
              <a:ext cx="680025" cy="988375"/>
            </a:xfrm>
            <a:custGeom>
              <a:avLst/>
              <a:gdLst/>
              <a:ahLst/>
              <a:cxnLst/>
              <a:rect l="l" t="t" r="r" b="b"/>
              <a:pathLst>
                <a:path w="27201" h="39535" extrusionOk="0">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4283875" y="2289925"/>
              <a:ext cx="109875" cy="139250"/>
            </a:xfrm>
            <a:custGeom>
              <a:avLst/>
              <a:gdLst/>
              <a:ahLst/>
              <a:cxnLst/>
              <a:rect l="l" t="t" r="r" b="b"/>
              <a:pathLst>
                <a:path w="4395" h="5570" extrusionOk="0">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4024350" y="2081000"/>
              <a:ext cx="171850" cy="92900"/>
            </a:xfrm>
            <a:custGeom>
              <a:avLst/>
              <a:gdLst/>
              <a:ahLst/>
              <a:cxnLst/>
              <a:rect l="l" t="t" r="r" b="b"/>
              <a:pathLst>
                <a:path w="6874" h="3716" extrusionOk="0">
                  <a:moveTo>
                    <a:pt x="2376" y="2237"/>
                  </a:moveTo>
                  <a:lnTo>
                    <a:pt x="2376" y="2237"/>
                  </a:lnTo>
                  <a:cubicBezTo>
                    <a:pt x="1769" y="2517"/>
                    <a:pt x="1138" y="2774"/>
                    <a:pt x="508" y="3007"/>
                  </a:cubicBezTo>
                  <a:cubicBezTo>
                    <a:pt x="531" y="2960"/>
                    <a:pt x="578" y="2914"/>
                    <a:pt x="625" y="2890"/>
                  </a:cubicBezTo>
                  <a:lnTo>
                    <a:pt x="648" y="2890"/>
                  </a:lnTo>
                  <a:lnTo>
                    <a:pt x="1862" y="2377"/>
                  </a:lnTo>
                  <a:lnTo>
                    <a:pt x="2026" y="2330"/>
                  </a:lnTo>
                  <a:lnTo>
                    <a:pt x="2376" y="2237"/>
                  </a:lnTo>
                  <a:close/>
                  <a:moveTo>
                    <a:pt x="6294" y="1"/>
                  </a:moveTo>
                  <a:cubicBezTo>
                    <a:pt x="6265" y="1"/>
                    <a:pt x="6235" y="7"/>
                    <a:pt x="6205" y="19"/>
                  </a:cubicBezTo>
                  <a:lnTo>
                    <a:pt x="1605" y="2097"/>
                  </a:lnTo>
                  <a:cubicBezTo>
                    <a:pt x="928" y="2283"/>
                    <a:pt x="228" y="2517"/>
                    <a:pt x="41" y="3264"/>
                  </a:cubicBezTo>
                  <a:cubicBezTo>
                    <a:pt x="1" y="3345"/>
                    <a:pt x="82" y="3460"/>
                    <a:pt x="180" y="3460"/>
                  </a:cubicBezTo>
                  <a:cubicBezTo>
                    <a:pt x="196" y="3460"/>
                    <a:pt x="212" y="3457"/>
                    <a:pt x="228" y="3451"/>
                  </a:cubicBezTo>
                  <a:cubicBezTo>
                    <a:pt x="531" y="3357"/>
                    <a:pt x="811" y="3241"/>
                    <a:pt x="1115" y="3124"/>
                  </a:cubicBezTo>
                  <a:cubicBezTo>
                    <a:pt x="1132" y="3158"/>
                    <a:pt x="1174" y="3180"/>
                    <a:pt x="1223" y="3180"/>
                  </a:cubicBezTo>
                  <a:cubicBezTo>
                    <a:pt x="1241" y="3180"/>
                    <a:pt x="1260" y="3177"/>
                    <a:pt x="1278" y="3171"/>
                  </a:cubicBezTo>
                  <a:cubicBezTo>
                    <a:pt x="2889" y="2680"/>
                    <a:pt x="4407" y="1886"/>
                    <a:pt x="5738" y="859"/>
                  </a:cubicBezTo>
                  <a:lnTo>
                    <a:pt x="5761" y="836"/>
                  </a:lnTo>
                  <a:cubicBezTo>
                    <a:pt x="5808" y="812"/>
                    <a:pt x="5831" y="766"/>
                    <a:pt x="5831" y="719"/>
                  </a:cubicBezTo>
                  <a:lnTo>
                    <a:pt x="6228" y="556"/>
                  </a:lnTo>
                  <a:lnTo>
                    <a:pt x="6228" y="556"/>
                  </a:lnTo>
                  <a:cubicBezTo>
                    <a:pt x="5178" y="1770"/>
                    <a:pt x="3917" y="2774"/>
                    <a:pt x="2493" y="3544"/>
                  </a:cubicBezTo>
                  <a:cubicBezTo>
                    <a:pt x="2431" y="3585"/>
                    <a:pt x="2459" y="3716"/>
                    <a:pt x="2530" y="3716"/>
                  </a:cubicBezTo>
                  <a:cubicBezTo>
                    <a:pt x="2540" y="3716"/>
                    <a:pt x="2551" y="3713"/>
                    <a:pt x="2563" y="3708"/>
                  </a:cubicBezTo>
                  <a:lnTo>
                    <a:pt x="2703" y="3661"/>
                  </a:lnTo>
                  <a:cubicBezTo>
                    <a:pt x="2749" y="3661"/>
                    <a:pt x="2773" y="3614"/>
                    <a:pt x="2749" y="3568"/>
                  </a:cubicBezTo>
                  <a:lnTo>
                    <a:pt x="2749" y="3568"/>
                  </a:lnTo>
                  <a:cubicBezTo>
                    <a:pt x="2774" y="3574"/>
                    <a:pt x="2799" y="3577"/>
                    <a:pt x="2824" y="3577"/>
                  </a:cubicBezTo>
                  <a:cubicBezTo>
                    <a:pt x="2891" y="3577"/>
                    <a:pt x="2955" y="3555"/>
                    <a:pt x="3006" y="3521"/>
                  </a:cubicBezTo>
                  <a:cubicBezTo>
                    <a:pt x="3100" y="3474"/>
                    <a:pt x="3193" y="3427"/>
                    <a:pt x="3286" y="3381"/>
                  </a:cubicBezTo>
                  <a:cubicBezTo>
                    <a:pt x="3496" y="3241"/>
                    <a:pt x="3707" y="3124"/>
                    <a:pt x="3917" y="2984"/>
                  </a:cubicBezTo>
                  <a:cubicBezTo>
                    <a:pt x="4267" y="2750"/>
                    <a:pt x="4594" y="2517"/>
                    <a:pt x="4921" y="2260"/>
                  </a:cubicBezTo>
                  <a:cubicBezTo>
                    <a:pt x="5621" y="1676"/>
                    <a:pt x="6252" y="999"/>
                    <a:pt x="6812" y="275"/>
                  </a:cubicBezTo>
                  <a:cubicBezTo>
                    <a:pt x="6873" y="193"/>
                    <a:pt x="6791" y="57"/>
                    <a:pt x="6690" y="57"/>
                  </a:cubicBezTo>
                  <a:cubicBezTo>
                    <a:pt x="6677" y="57"/>
                    <a:pt x="6663" y="60"/>
                    <a:pt x="6648" y="65"/>
                  </a:cubicBezTo>
                  <a:lnTo>
                    <a:pt x="6462" y="135"/>
                  </a:lnTo>
                  <a:cubicBezTo>
                    <a:pt x="6444" y="49"/>
                    <a:pt x="6376" y="1"/>
                    <a:pt x="629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878850" y="1767150"/>
              <a:ext cx="210125" cy="74475"/>
            </a:xfrm>
            <a:custGeom>
              <a:avLst/>
              <a:gdLst/>
              <a:ahLst/>
              <a:cxnLst/>
              <a:rect l="l" t="t" r="r" b="b"/>
              <a:pathLst>
                <a:path w="8405" h="2979" extrusionOk="0">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4014825" y="1434550"/>
              <a:ext cx="137650" cy="128400"/>
            </a:xfrm>
            <a:custGeom>
              <a:avLst/>
              <a:gdLst/>
              <a:ahLst/>
              <a:cxnLst/>
              <a:rect l="l" t="t" r="r" b="b"/>
              <a:pathLst>
                <a:path w="5506" h="5136" extrusionOk="0">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4457875" y="1206600"/>
              <a:ext cx="28625" cy="181050"/>
            </a:xfrm>
            <a:custGeom>
              <a:avLst/>
              <a:gdLst/>
              <a:ahLst/>
              <a:cxnLst/>
              <a:rect l="l" t="t" r="r" b="b"/>
              <a:pathLst>
                <a:path w="1145" h="7242" extrusionOk="0">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4818625" y="1328750"/>
              <a:ext cx="101425" cy="159400"/>
            </a:xfrm>
            <a:custGeom>
              <a:avLst/>
              <a:gdLst/>
              <a:ahLst/>
              <a:cxnLst/>
              <a:rect l="l" t="t" r="r" b="b"/>
              <a:pathLst>
                <a:path w="4057" h="6376" extrusionOk="0">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4947625" y="1682150"/>
              <a:ext cx="152200" cy="51575"/>
            </a:xfrm>
            <a:custGeom>
              <a:avLst/>
              <a:gdLst/>
              <a:ahLst/>
              <a:cxnLst/>
              <a:rect l="l" t="t" r="r" b="b"/>
              <a:pathLst>
                <a:path w="6088" h="2063" extrusionOk="0">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4939650" y="2053300"/>
              <a:ext cx="146325" cy="33425"/>
            </a:xfrm>
            <a:custGeom>
              <a:avLst/>
              <a:gdLst/>
              <a:ahLst/>
              <a:cxnLst/>
              <a:rect l="l" t="t" r="r" b="b"/>
              <a:pathLst>
                <a:path w="5853" h="1337" extrusionOk="0">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4845675" y="2199300"/>
              <a:ext cx="129225" cy="90725"/>
            </a:xfrm>
            <a:custGeom>
              <a:avLst/>
              <a:gdLst/>
              <a:ahLst/>
              <a:cxnLst/>
              <a:rect l="l" t="t" r="r" b="b"/>
              <a:pathLst>
                <a:path w="5169" h="3629" extrusionOk="0">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4711225" y="1383875"/>
              <a:ext cx="6425" cy="4200"/>
            </a:xfrm>
            <a:custGeom>
              <a:avLst/>
              <a:gdLst/>
              <a:ahLst/>
              <a:cxnLst/>
              <a:rect l="l" t="t" r="r" b="b"/>
              <a:pathLst>
                <a:path w="257" h="168" extrusionOk="0">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8595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Absences </a:t>
            </a:r>
            <a:endParaRPr/>
          </a:p>
        </p:txBody>
      </p:sp>
      <p:sp>
        <p:nvSpPr>
          <p:cNvPr id="771" name="Google Shape;771;p36"/>
          <p:cNvSpPr txBox="1">
            <a:spLocks noGrp="1"/>
          </p:cNvSpPr>
          <p:nvPr>
            <p:ph type="body" idx="1"/>
          </p:nvPr>
        </p:nvSpPr>
        <p:spPr>
          <a:xfrm>
            <a:off x="1027777" y="1129511"/>
            <a:ext cx="7220874" cy="351957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a:t>If your child is absent, the State of Florida requires you to send in a note stating the reason for your child’s absence. Please send in the note the day your child returns to school. It is important that your child only miss school if he/she is ill. We will work with you to make up any graded work that is missed.</a:t>
            </a: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112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3"/>
          <p:cNvSpPr txBox="1">
            <a:spLocks noGrp="1"/>
          </p:cNvSpPr>
          <p:nvPr>
            <p:ph type="subTitle" idx="1"/>
          </p:nvPr>
        </p:nvSpPr>
        <p:spPr>
          <a:xfrm flipH="1">
            <a:off x="895350" y="1010589"/>
            <a:ext cx="7610874" cy="3791931"/>
          </a:xfrm>
          <a:prstGeom prst="rect">
            <a:avLst/>
          </a:prstGeom>
        </p:spPr>
        <p:txBody>
          <a:bodyPr spcFirstLastPara="1" wrap="square" lIns="91425" tIns="91425" rIns="91425" bIns="91425" anchor="t" anchorCtr="0">
            <a:noAutofit/>
          </a:bodyPr>
          <a:lstStyle/>
          <a:p>
            <a:pPr marL="285750" indent="-285750">
              <a:lnSpc>
                <a:spcPct val="200000"/>
              </a:lnSpc>
              <a:buClr>
                <a:schemeClr val="tx1"/>
              </a:buClr>
              <a:buFont typeface="Arial" panose="020B0604020202020204" pitchFamily="34" charset="0"/>
              <a:buChar char="•"/>
            </a:pPr>
            <a:r>
              <a:rPr lang="en-US" sz="1600">
                <a:solidFill>
                  <a:schemeClr val="tx1"/>
                </a:solidFill>
              </a:rPr>
              <a:t>If your child is late for school, your child must walk in to sign into the front office. Your child will be marked tardy if they enter the classroom after the late bell at 8:35.</a:t>
            </a:r>
          </a:p>
          <a:p>
            <a:pPr marL="285750" indent="-285750">
              <a:lnSpc>
                <a:spcPct val="200000"/>
              </a:lnSpc>
              <a:buClr>
                <a:schemeClr val="tx1"/>
              </a:buClr>
              <a:buFont typeface="Arial" panose="020B0604020202020204" pitchFamily="34" charset="0"/>
              <a:buChar char="•"/>
            </a:pPr>
            <a:r>
              <a:rPr lang="en-US" sz="1600">
                <a:solidFill>
                  <a:schemeClr val="tx1"/>
                </a:solidFill>
              </a:rPr>
              <a:t>If your child has to leave school early for any reason, if possible, please send a message on Remind that morning, so that we can have your child ready and packed up in time.</a:t>
            </a:r>
          </a:p>
          <a:p>
            <a:pPr marL="285750" indent="-285750">
              <a:lnSpc>
                <a:spcPct val="200000"/>
              </a:lnSpc>
              <a:buClr>
                <a:schemeClr val="tx1"/>
              </a:buClr>
              <a:buFont typeface="Arial" panose="020B0604020202020204" pitchFamily="34" charset="0"/>
              <a:buChar char="•"/>
            </a:pPr>
            <a:r>
              <a:rPr lang="en-US" sz="1600">
                <a:solidFill>
                  <a:schemeClr val="tx1"/>
                </a:solidFill>
              </a:rPr>
              <a:t>If the nurse is sending your child home sick, you do not need to send in a note.</a:t>
            </a:r>
          </a:p>
          <a:p>
            <a:pPr marL="285750" indent="-285750">
              <a:lnSpc>
                <a:spcPct val="200000"/>
              </a:lnSpc>
              <a:buClr>
                <a:schemeClr val="tx1"/>
              </a:buClr>
              <a:buFont typeface="Arial" panose="020B0604020202020204" pitchFamily="34" charset="0"/>
              <a:buChar char="•"/>
            </a:pPr>
            <a:r>
              <a:rPr lang="en-US" sz="1600">
                <a:solidFill>
                  <a:schemeClr val="tx1"/>
                </a:solidFill>
              </a:rPr>
              <a:t>Tardies and early departures are recorded on your child’s permanent record.</a:t>
            </a:r>
          </a:p>
        </p:txBody>
      </p:sp>
      <p:sp>
        <p:nvSpPr>
          <p:cNvPr id="720" name="Google Shape;720;p3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r>
              <a:rPr lang="en"/>
              <a:t>Tardies/Early Departures</a:t>
            </a:r>
          </a:p>
        </p:txBody>
      </p:sp>
    </p:spTree>
    <p:extLst>
      <p:ext uri="{BB962C8B-B14F-4D97-AF65-F5344CB8AC3E}">
        <p14:creationId xmlns:p14="http://schemas.microsoft.com/office/powerpoint/2010/main" val="315722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Classroom News </a:t>
            </a:r>
            <a:endParaRPr/>
          </a:p>
        </p:txBody>
      </p:sp>
      <p:sp>
        <p:nvSpPr>
          <p:cNvPr id="771" name="Google Shape;771;p36"/>
          <p:cNvSpPr txBox="1">
            <a:spLocks noGrp="1"/>
          </p:cNvSpPr>
          <p:nvPr>
            <p:ph type="body" idx="1"/>
          </p:nvPr>
        </p:nvSpPr>
        <p:spPr>
          <a:xfrm>
            <a:off x="1752600" y="1487950"/>
            <a:ext cx="5638800" cy="2788500"/>
          </a:xfrm>
          <a:prstGeom prst="rect">
            <a:avLst/>
          </a:prstGeom>
        </p:spPr>
        <p:txBody>
          <a:bodyPr spcFirstLastPara="1" wrap="square" lIns="91425" tIns="91425" rIns="91425" bIns="91425" anchor="t" anchorCtr="0">
            <a:noAutofit/>
          </a:bodyPr>
          <a:lstStyle/>
          <a:p>
            <a:pPr marL="285750" indent="-285750">
              <a:lnSpc>
                <a:spcPct val="150000"/>
              </a:lnSpc>
              <a:buClr>
                <a:schemeClr val="dk1"/>
              </a:buClr>
              <a:buSzPts val="1100"/>
            </a:pPr>
            <a:r>
              <a:rPr lang="en-US"/>
              <a:t>For announcements and updates please continue to check your teacher’s website, as well as the school’s homepage. </a:t>
            </a:r>
          </a:p>
          <a:p>
            <a:pPr marL="285750" indent="-285750">
              <a:lnSpc>
                <a:spcPct val="150000"/>
              </a:lnSpc>
              <a:buClr>
                <a:schemeClr val="dk1"/>
              </a:buClr>
              <a:buSzPts val="1100"/>
            </a:pPr>
            <a:r>
              <a:rPr lang="en-US"/>
              <a:t>Utilize Focus, Remind, and Canvas </a:t>
            </a:r>
            <a:endParaRP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92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3"/>
          <p:cNvSpPr txBox="1">
            <a:spLocks noGrp="1"/>
          </p:cNvSpPr>
          <p:nvPr>
            <p:ph type="subTitle" idx="1"/>
          </p:nvPr>
        </p:nvSpPr>
        <p:spPr>
          <a:xfrm flipH="1">
            <a:off x="895350" y="1010589"/>
            <a:ext cx="7610874" cy="3791931"/>
          </a:xfrm>
          <a:prstGeom prst="rect">
            <a:avLst/>
          </a:prstGeom>
        </p:spPr>
        <p:txBody>
          <a:bodyPr spcFirstLastPara="1" wrap="square" lIns="91425" tIns="91425" rIns="91425" bIns="91425" anchor="t" anchorCtr="0">
            <a:noAutofit/>
          </a:bodyPr>
          <a:lstStyle/>
          <a:p>
            <a:pPr marL="285750" indent="-285750">
              <a:lnSpc>
                <a:spcPct val="200000"/>
              </a:lnSpc>
              <a:buClr>
                <a:schemeClr val="tx1"/>
              </a:buClr>
              <a:buFont typeface="Arial" panose="020B0604020202020204" pitchFamily="34" charset="0"/>
              <a:buChar char="•"/>
            </a:pPr>
            <a:r>
              <a:rPr lang="en-US" sz="1600">
                <a:solidFill>
                  <a:schemeClr val="tx1"/>
                </a:solidFill>
              </a:rPr>
              <a:t>We will still be able to celebrate birthdays</a:t>
            </a:r>
          </a:p>
          <a:p>
            <a:pPr marL="285750" indent="-285750">
              <a:lnSpc>
                <a:spcPct val="200000"/>
              </a:lnSpc>
              <a:buClr>
                <a:schemeClr val="tx1"/>
              </a:buClr>
              <a:buFont typeface="Arial" panose="020B0604020202020204" pitchFamily="34" charset="0"/>
              <a:buChar char="•"/>
            </a:pPr>
            <a:r>
              <a:rPr lang="en-US" sz="1600">
                <a:solidFill>
                  <a:schemeClr val="tx1"/>
                </a:solidFill>
              </a:rPr>
              <a:t>Parents/Guests will not be allowed in the building</a:t>
            </a:r>
          </a:p>
          <a:p>
            <a:pPr marL="285750" indent="-285750">
              <a:lnSpc>
                <a:spcPct val="200000"/>
              </a:lnSpc>
              <a:buClr>
                <a:schemeClr val="tx1"/>
              </a:buClr>
              <a:buFont typeface="Arial" panose="020B0604020202020204" pitchFamily="34" charset="0"/>
              <a:buChar char="•"/>
            </a:pPr>
            <a:r>
              <a:rPr lang="en-US" sz="1600">
                <a:solidFill>
                  <a:schemeClr val="tx1"/>
                </a:solidFill>
              </a:rPr>
              <a:t>You may send your child with individual baggies for the teacher to distribute to the class</a:t>
            </a:r>
          </a:p>
          <a:p>
            <a:pPr marL="285750" indent="-285750">
              <a:lnSpc>
                <a:spcPct val="200000"/>
              </a:lnSpc>
              <a:buClr>
                <a:schemeClr val="tx1"/>
              </a:buClr>
              <a:buFont typeface="Arial" panose="020B0604020202020204" pitchFamily="34" charset="0"/>
              <a:buChar char="•"/>
            </a:pPr>
            <a:r>
              <a:rPr lang="en-US" sz="1600">
                <a:solidFill>
                  <a:schemeClr val="tx1"/>
                </a:solidFill>
              </a:rPr>
              <a:t>Please be cautious with food items (Ask your teacher for an allergy list)</a:t>
            </a:r>
          </a:p>
        </p:txBody>
      </p:sp>
      <p:sp>
        <p:nvSpPr>
          <p:cNvPr id="720" name="Google Shape;720;p3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r>
              <a:rPr lang="en"/>
              <a:t>Birthday Celebrations</a:t>
            </a:r>
          </a:p>
        </p:txBody>
      </p:sp>
    </p:spTree>
    <p:extLst>
      <p:ext uri="{BB962C8B-B14F-4D97-AF65-F5344CB8AC3E}">
        <p14:creationId xmlns:p14="http://schemas.microsoft.com/office/powerpoint/2010/main" val="399600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1077" name="Google Shape;1077;p43"/>
          <p:cNvGrpSpPr/>
          <p:nvPr/>
        </p:nvGrpSpPr>
        <p:grpSpPr>
          <a:xfrm rot="21311974">
            <a:off x="1451644" y="822873"/>
            <a:ext cx="6240712" cy="3271736"/>
            <a:chOff x="2933975" y="1161575"/>
            <a:chExt cx="4017128" cy="1782635"/>
          </a:xfrm>
        </p:grpSpPr>
        <p:sp>
          <p:nvSpPr>
            <p:cNvPr id="1078" name="Google Shape;1078;p43"/>
            <p:cNvSpPr/>
            <p:nvPr/>
          </p:nvSpPr>
          <p:spPr>
            <a:xfrm>
              <a:off x="2933975" y="1161575"/>
              <a:ext cx="4017114" cy="1782635"/>
            </a:xfrm>
            <a:custGeom>
              <a:avLst/>
              <a:gdLst/>
              <a:ahLst/>
              <a:cxnLst/>
              <a:rect l="l" t="t" r="r" b="b"/>
              <a:pathLst>
                <a:path w="71463" h="31586" extrusionOk="0">
                  <a:moveTo>
                    <a:pt x="1" y="0"/>
                  </a:moveTo>
                  <a:lnTo>
                    <a:pt x="1" y="31585"/>
                  </a:lnTo>
                  <a:lnTo>
                    <a:pt x="71462" y="31585"/>
                  </a:lnTo>
                  <a:lnTo>
                    <a:pt x="71462" y="0"/>
                  </a:ln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2933975" y="1227430"/>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2933975" y="1281838"/>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2933975" y="1337135"/>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2933975" y="1391543"/>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2933975" y="144684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2933975" y="1501249"/>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2933975" y="1556546"/>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2933975" y="161095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2933975" y="166625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2933975" y="172065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2933975" y="1775956"/>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2933975" y="1830364"/>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2933975" y="1885661"/>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2933975" y="1940069"/>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2933975" y="199536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2933975" y="2049775"/>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2933975" y="2105072"/>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2933975" y="215948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2933975" y="2214777"/>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2933975" y="2269185"/>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2933975" y="2324482"/>
              <a:ext cx="4017128" cy="56"/>
            </a:xfrm>
            <a:custGeom>
              <a:avLst/>
              <a:gdLst/>
              <a:ahLst/>
              <a:cxnLst/>
              <a:rect l="l" t="t" r="r" b="b"/>
              <a:pathLst>
                <a:path w="72283" h="1" fill="none" extrusionOk="0">
                  <a:moveTo>
                    <a:pt x="0" y="1"/>
                  </a:moveTo>
                  <a:lnTo>
                    <a:pt x="72283" y="1"/>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2933975" y="2378890"/>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2933975" y="243418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2933975" y="2488651"/>
              <a:ext cx="4017128" cy="0"/>
            </a:xfrm>
            <a:custGeom>
              <a:avLst/>
              <a:gdLst/>
              <a:ahLst/>
              <a:cxnLst/>
              <a:rect l="l" t="t" r="r" b="b"/>
              <a:pathLst>
                <a:path w="72283"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a:off x="2933975" y="2543893"/>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2933975" y="2598356"/>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2933975" y="2653598"/>
              <a:ext cx="4017128" cy="56"/>
            </a:xfrm>
            <a:custGeom>
              <a:avLst/>
              <a:gdLst/>
              <a:ahLst/>
              <a:cxnLst/>
              <a:rect l="l" t="t" r="r" b="b"/>
              <a:pathLst>
                <a:path w="72283" h="1" fill="none" extrusionOk="0">
                  <a:moveTo>
                    <a:pt x="0" y="1"/>
                  </a:moveTo>
                  <a:lnTo>
                    <a:pt x="72283" y="1"/>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a:off x="2933975" y="2708061"/>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a:off x="2933975" y="2763359"/>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2933975" y="2817767"/>
              <a:ext cx="4017128" cy="56"/>
            </a:xfrm>
            <a:custGeom>
              <a:avLst/>
              <a:gdLst/>
              <a:ahLst/>
              <a:cxnLst/>
              <a:rect l="l" t="t" r="r" b="b"/>
              <a:pathLst>
                <a:path w="72283" h="1" fill="none" extrusionOk="0">
                  <a:moveTo>
                    <a:pt x="0" y="0"/>
                  </a:moveTo>
                  <a:lnTo>
                    <a:pt x="72283" y="0"/>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a:off x="2933975" y="2873064"/>
              <a:ext cx="4017128" cy="56"/>
            </a:xfrm>
            <a:custGeom>
              <a:avLst/>
              <a:gdLst/>
              <a:ahLst/>
              <a:cxnLst/>
              <a:rect l="l" t="t" r="r" b="b"/>
              <a:pathLst>
                <a:path w="72283" h="1" fill="none" extrusionOk="0">
                  <a:moveTo>
                    <a:pt x="0" y="0"/>
                  </a:moveTo>
                  <a:lnTo>
                    <a:pt x="72283" y="0"/>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a:off x="303578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a:off x="3091085"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a:off x="314549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a:off x="320079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a:off x="325519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a:off x="331049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3"/>
            <p:cNvSpPr/>
            <p:nvPr/>
          </p:nvSpPr>
          <p:spPr>
            <a:xfrm>
              <a:off x="336490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p:cNvSpPr/>
            <p:nvPr/>
          </p:nvSpPr>
          <p:spPr>
            <a:xfrm>
              <a:off x="342020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p:cNvSpPr/>
            <p:nvPr/>
          </p:nvSpPr>
          <p:spPr>
            <a:xfrm>
              <a:off x="347460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p:cNvSpPr/>
            <p:nvPr/>
          </p:nvSpPr>
          <p:spPr>
            <a:xfrm>
              <a:off x="3529905"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a:off x="358431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3"/>
            <p:cNvSpPr/>
            <p:nvPr/>
          </p:nvSpPr>
          <p:spPr>
            <a:xfrm>
              <a:off x="363961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3"/>
            <p:cNvSpPr/>
            <p:nvPr/>
          </p:nvSpPr>
          <p:spPr>
            <a:xfrm>
              <a:off x="369401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p:cNvSpPr/>
            <p:nvPr/>
          </p:nvSpPr>
          <p:spPr>
            <a:xfrm>
              <a:off x="374931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3"/>
            <p:cNvSpPr/>
            <p:nvPr/>
          </p:nvSpPr>
          <p:spPr>
            <a:xfrm>
              <a:off x="380372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385902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a:off x="391342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3"/>
            <p:cNvSpPr/>
            <p:nvPr/>
          </p:nvSpPr>
          <p:spPr>
            <a:xfrm>
              <a:off x="396872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402313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3"/>
            <p:cNvSpPr/>
            <p:nvPr/>
          </p:nvSpPr>
          <p:spPr>
            <a:xfrm>
              <a:off x="407843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p:cNvSpPr/>
            <p:nvPr/>
          </p:nvSpPr>
          <p:spPr>
            <a:xfrm>
              <a:off x="413283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418813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3"/>
            <p:cNvSpPr/>
            <p:nvPr/>
          </p:nvSpPr>
          <p:spPr>
            <a:xfrm>
              <a:off x="424254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3"/>
            <p:cNvSpPr/>
            <p:nvPr/>
          </p:nvSpPr>
          <p:spPr>
            <a:xfrm>
              <a:off x="429784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435224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440754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446195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451725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457171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p:cNvSpPr/>
            <p:nvPr/>
          </p:nvSpPr>
          <p:spPr>
            <a:xfrm>
              <a:off x="462695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a:off x="468141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473666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479112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484642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p:cNvSpPr/>
            <p:nvPr/>
          </p:nvSpPr>
          <p:spPr>
            <a:xfrm>
              <a:off x="4900828"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p:cNvSpPr/>
            <p:nvPr/>
          </p:nvSpPr>
          <p:spPr>
            <a:xfrm>
              <a:off x="495612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501053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506583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512023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517553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5229943"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528524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5339648"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5394945"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5449353"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5504650"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555905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561435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566876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5724060"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5778468"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583376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3"/>
            <p:cNvSpPr/>
            <p:nvPr/>
          </p:nvSpPr>
          <p:spPr>
            <a:xfrm>
              <a:off x="588817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594347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5997878"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6053175"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6107583"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616288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6217344" y="1165075"/>
              <a:ext cx="0" cy="1779122"/>
            </a:xfrm>
            <a:custGeom>
              <a:avLst/>
              <a:gdLst/>
              <a:ahLst/>
              <a:cxnLst/>
              <a:rect l="l" t="t" r="r" b="b"/>
              <a:pathLst>
                <a:path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6272585" y="1165075"/>
              <a:ext cx="56" cy="1779122"/>
            </a:xfrm>
            <a:custGeom>
              <a:avLst/>
              <a:gdLst/>
              <a:ahLst/>
              <a:cxnLst/>
              <a:rect l="l" t="t" r="r" b="b"/>
              <a:pathLst>
                <a:path w="1" h="32013" fill="none" extrusionOk="0">
                  <a:moveTo>
                    <a:pt x="1" y="1"/>
                  </a:moveTo>
                  <a:lnTo>
                    <a:pt x="1"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632704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6382290" y="1165075"/>
              <a:ext cx="56" cy="1779122"/>
            </a:xfrm>
            <a:custGeom>
              <a:avLst/>
              <a:gdLst/>
              <a:ahLst/>
              <a:cxnLst/>
              <a:rect l="l" t="t" r="r" b="b"/>
              <a:pathLst>
                <a:path w="1" h="32013" fill="none" extrusionOk="0">
                  <a:moveTo>
                    <a:pt x="1" y="1"/>
                  </a:moveTo>
                  <a:lnTo>
                    <a:pt x="1"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643675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649205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6546459"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6601756"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665616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671146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3"/>
            <p:cNvSpPr/>
            <p:nvPr/>
          </p:nvSpPr>
          <p:spPr>
            <a:xfrm>
              <a:off x="6765869"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3"/>
            <p:cNvSpPr/>
            <p:nvPr/>
          </p:nvSpPr>
          <p:spPr>
            <a:xfrm>
              <a:off x="6821166" y="1165075"/>
              <a:ext cx="56" cy="1779122"/>
            </a:xfrm>
            <a:custGeom>
              <a:avLst/>
              <a:gdLst/>
              <a:ahLst/>
              <a:cxnLst/>
              <a:rect l="l" t="t" r="r" b="b"/>
              <a:pathLst>
                <a:path w="1" h="32013" fill="none" extrusionOk="0">
                  <a:moveTo>
                    <a:pt x="0" y="1"/>
                  </a:moveTo>
                  <a:lnTo>
                    <a:pt x="0" y="32012"/>
                  </a:lnTo>
                </a:path>
              </a:pathLst>
            </a:custGeom>
            <a:noFill/>
            <a:ln w="750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3"/>
            <p:cNvSpPr/>
            <p:nvPr/>
          </p:nvSpPr>
          <p:spPr>
            <a:xfrm>
              <a:off x="6875574"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3"/>
            <p:cNvSpPr/>
            <p:nvPr/>
          </p:nvSpPr>
          <p:spPr>
            <a:xfrm>
              <a:off x="6930871" y="1165075"/>
              <a:ext cx="56" cy="1779122"/>
            </a:xfrm>
            <a:custGeom>
              <a:avLst/>
              <a:gdLst/>
              <a:ahLst/>
              <a:cxnLst/>
              <a:rect l="l" t="t" r="r" b="b"/>
              <a:pathLst>
                <a:path w="1" h="32013" fill="none" extrusionOk="0">
                  <a:moveTo>
                    <a:pt x="0" y="1"/>
                  </a:moveTo>
                  <a:lnTo>
                    <a:pt x="0" y="32012"/>
                  </a:lnTo>
                </a:path>
              </a:pathLst>
            </a:custGeom>
            <a:noFill/>
            <a:ln w="3550" cap="flat" cmpd="sng">
              <a:solidFill>
                <a:schemeClr val="lt2"/>
              </a:solidFill>
              <a:prstDash val="solid"/>
              <a:miter lim="157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43"/>
          <p:cNvSpPr txBox="1">
            <a:spLocks noGrp="1"/>
          </p:cNvSpPr>
          <p:nvPr>
            <p:ph type="subTitle" idx="1"/>
          </p:nvPr>
        </p:nvSpPr>
        <p:spPr>
          <a:xfrm rot="21329482" flipH="1">
            <a:off x="1819626" y="1815498"/>
            <a:ext cx="5178900" cy="133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At this time, Leon County Schools has decided that we will not be able to have volunteers or mentors in our school. This may change for the second semester.</a:t>
            </a:r>
            <a:endParaRPr/>
          </a:p>
        </p:txBody>
      </p:sp>
      <p:sp>
        <p:nvSpPr>
          <p:cNvPr id="1184" name="Google Shape;1184;p43"/>
          <p:cNvSpPr/>
          <p:nvPr/>
        </p:nvSpPr>
        <p:spPr>
          <a:xfrm rot="21337577">
            <a:off x="2821553" y="3569375"/>
            <a:ext cx="3648732" cy="99827"/>
          </a:xfrm>
          <a:custGeom>
            <a:avLst/>
            <a:gdLst/>
            <a:ahLst/>
            <a:cxnLst/>
            <a:rect l="l" t="t" r="r" b="b"/>
            <a:pathLst>
              <a:path w="31057" h="2191" extrusionOk="0">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43"/>
          <p:cNvGrpSpPr/>
          <p:nvPr/>
        </p:nvGrpSpPr>
        <p:grpSpPr>
          <a:xfrm flipH="1">
            <a:off x="4056204" y="793500"/>
            <a:ext cx="417876" cy="501481"/>
            <a:chOff x="2279900" y="1356008"/>
            <a:chExt cx="355973" cy="427192"/>
          </a:xfrm>
        </p:grpSpPr>
        <p:sp>
          <p:nvSpPr>
            <p:cNvPr id="1186" name="Google Shape;1186;p43"/>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43"/>
            <p:cNvGrpSpPr/>
            <p:nvPr/>
          </p:nvGrpSpPr>
          <p:grpSpPr>
            <a:xfrm>
              <a:off x="2395070" y="1356008"/>
              <a:ext cx="240802" cy="326586"/>
              <a:chOff x="1847775" y="238125"/>
              <a:chExt cx="3637500" cy="4933325"/>
            </a:xfrm>
          </p:grpSpPr>
          <p:sp>
            <p:nvSpPr>
              <p:cNvPr id="1188" name="Google Shape;1188;p4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dist="9525" dir="6480000" algn="bl" rotWithShape="0">
                  <a:srgbClr val="85200C">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5761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is attending Digital Academy?</a:t>
            </a:r>
            <a:endParaRPr/>
          </a:p>
        </p:txBody>
      </p:sp>
      <p:sp>
        <p:nvSpPr>
          <p:cNvPr id="771" name="Google Shape;771;p36"/>
          <p:cNvSpPr txBox="1">
            <a:spLocks noGrp="1"/>
          </p:cNvSpPr>
          <p:nvPr>
            <p:ph type="body" idx="1"/>
          </p:nvPr>
        </p:nvSpPr>
        <p:spPr>
          <a:xfrm>
            <a:off x="1539949" y="1264666"/>
            <a:ext cx="5638800" cy="27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In a word: EVERYONE.</a:t>
            </a:r>
          </a:p>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Clr>
                <a:schemeClr val="dk1"/>
              </a:buClr>
              <a:buSzPts val="1100"/>
              <a:buFont typeface="Arial"/>
              <a:buNone/>
            </a:pPr>
            <a:r>
              <a:rPr lang="en-US"/>
              <a:t>In the event that any of our Crocodiles need to be learning from home we want to ensure that they are comfortable and confident using the Canvas Learning Management System.  Additionally, this will provide us the opportunity to begin exploring Blending Learning as an instructional approach. </a:t>
            </a:r>
            <a:endParaRP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96791395-6A32-46C3-8CED-93F27479E4C1}"/>
              </a:ext>
            </a:extLst>
          </p:cNvPr>
          <p:cNvPicPr>
            <a:picLocks noChangeAspect="1"/>
          </p:cNvPicPr>
          <p:nvPr/>
        </p:nvPicPr>
        <p:blipFill>
          <a:blip r:embed="rId3"/>
          <a:stretch>
            <a:fillRect/>
          </a:stretch>
        </p:blipFill>
        <p:spPr>
          <a:xfrm>
            <a:off x="5359412" y="3324503"/>
            <a:ext cx="1819337" cy="14573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Supply List</a:t>
            </a:r>
            <a:endParaRPr/>
          </a:p>
        </p:txBody>
      </p:sp>
      <p:sp>
        <p:nvSpPr>
          <p:cNvPr id="771" name="Google Shape;771;p36"/>
          <p:cNvSpPr txBox="1">
            <a:spLocks noGrp="1"/>
          </p:cNvSpPr>
          <p:nvPr>
            <p:ph type="body" idx="1"/>
          </p:nvPr>
        </p:nvSpPr>
        <p:spPr>
          <a:xfrm>
            <a:off x="1106501" y="1198709"/>
            <a:ext cx="7142149" cy="3450380"/>
          </a:xfrm>
          <a:prstGeom prst="rect">
            <a:avLst/>
          </a:prstGeom>
        </p:spPr>
        <p:txBody>
          <a:bodyPr spcFirstLastPara="1" wrap="square" lIns="91425" tIns="91425" rIns="91425" bIns="91425" numCol="2" anchor="t" anchorCtr="0">
            <a:noAutofit/>
          </a:bodyPr>
          <a:lstStyle/>
          <a:p>
            <a:pPr marL="285750" indent="-285750">
              <a:buClr>
                <a:schemeClr val="dk1"/>
              </a:buClr>
              <a:buSzPts val="1100"/>
            </a:pPr>
            <a:r>
              <a:rPr lang="en-US" sz="1400"/>
              <a:t>(2) 24 Packs of Crayola crayons</a:t>
            </a:r>
          </a:p>
          <a:p>
            <a:pPr marL="285750" indent="-285750">
              <a:buClr>
                <a:schemeClr val="dk1"/>
              </a:buClr>
              <a:buSzPts val="1100"/>
            </a:pPr>
            <a:r>
              <a:rPr lang="en-US" sz="1400"/>
              <a:t>12 Pack Sharpened Ticonderoga Pencils</a:t>
            </a:r>
          </a:p>
          <a:p>
            <a:pPr marL="285750" indent="-285750">
              <a:buClr>
                <a:schemeClr val="dk1"/>
              </a:buClr>
              <a:buSzPts val="1100"/>
            </a:pPr>
            <a:r>
              <a:rPr lang="en-US" sz="1400"/>
              <a:t>1 Pair Kids Scissors</a:t>
            </a:r>
          </a:p>
          <a:p>
            <a:pPr marL="285750" indent="-285750">
              <a:buClr>
                <a:schemeClr val="dk1"/>
              </a:buClr>
              <a:buSzPts val="1100"/>
            </a:pPr>
            <a:r>
              <a:rPr lang="en-US" sz="1400"/>
              <a:t>2 Composition Books</a:t>
            </a:r>
          </a:p>
          <a:p>
            <a:pPr marL="285750" indent="-285750">
              <a:buClr>
                <a:schemeClr val="dk1"/>
              </a:buClr>
              <a:buSzPts val="1100"/>
            </a:pPr>
            <a:r>
              <a:rPr lang="en-US" sz="1400"/>
              <a:t>2 Small Glue Sticks</a:t>
            </a:r>
          </a:p>
          <a:p>
            <a:pPr marL="285750" indent="-285750">
              <a:buClr>
                <a:schemeClr val="dk1"/>
              </a:buClr>
              <a:buSzPts val="1100"/>
            </a:pPr>
            <a:r>
              <a:rPr lang="en-US" sz="1400"/>
              <a:t>1 Green pronged duo tang (science folder)</a:t>
            </a:r>
          </a:p>
          <a:p>
            <a:pPr marL="285750" indent="-285750">
              <a:buClr>
                <a:schemeClr val="dk1"/>
              </a:buClr>
              <a:buSzPts val="1100"/>
            </a:pPr>
            <a:r>
              <a:rPr lang="en-US" sz="1400"/>
              <a:t>1 Blue pronged duo tang (social studies folder)</a:t>
            </a:r>
          </a:p>
          <a:p>
            <a:pPr marL="285750" indent="-285750">
              <a:buClr>
                <a:schemeClr val="dk1"/>
              </a:buClr>
              <a:buSzPts val="1100"/>
            </a:pPr>
            <a:r>
              <a:rPr lang="en-US" sz="1400"/>
              <a:t>2 Dry Erase Markers</a:t>
            </a:r>
          </a:p>
          <a:p>
            <a:pPr marL="285750" indent="-285750">
              <a:buClr>
                <a:schemeClr val="dk1"/>
              </a:buClr>
              <a:buSzPts val="1100"/>
            </a:pPr>
            <a:r>
              <a:rPr lang="en-US" sz="1400"/>
              <a:t>Crayon Box</a:t>
            </a:r>
          </a:p>
          <a:p>
            <a:pPr marL="285750" indent="-285750">
              <a:buClr>
                <a:schemeClr val="dk1"/>
              </a:buClr>
              <a:buSzPts val="1100"/>
            </a:pPr>
            <a:r>
              <a:rPr lang="en-US" sz="1400"/>
              <a:t>Durable headphones/ear buds</a:t>
            </a:r>
          </a:p>
          <a:p>
            <a:pPr marL="285750" indent="-285750">
              <a:buClr>
                <a:schemeClr val="dk1"/>
              </a:buClr>
              <a:buSzPts val="1100"/>
            </a:pPr>
            <a:r>
              <a:rPr lang="en-US" sz="1400"/>
              <a:t>Mask</a:t>
            </a:r>
          </a:p>
          <a:p>
            <a:pPr marL="285750" indent="-285750">
              <a:buClr>
                <a:schemeClr val="dk1"/>
              </a:buClr>
              <a:buSzPts val="1100"/>
            </a:pPr>
            <a:r>
              <a:rPr lang="en-US" sz="1400"/>
              <a:t>Labeled Reusable Water Bottle</a:t>
            </a:r>
          </a:p>
          <a:p>
            <a:pPr marL="285750" indent="-285750">
              <a:buClr>
                <a:schemeClr val="dk1"/>
              </a:buClr>
              <a:buSzPts val="1100"/>
            </a:pPr>
            <a:r>
              <a:rPr lang="en-US" sz="1400"/>
              <a:t>1 Pack Wide-Ruled Notebook Paper</a:t>
            </a:r>
          </a:p>
          <a:p>
            <a:pPr marL="0" indent="0">
              <a:buClr>
                <a:schemeClr val="dk1"/>
              </a:buClr>
              <a:buSzPts val="1100"/>
              <a:buNone/>
            </a:pPr>
            <a:endParaRPr lang="en-US" sz="1400"/>
          </a:p>
          <a:p>
            <a:pPr marL="0" indent="0">
              <a:buClr>
                <a:schemeClr val="dk1"/>
              </a:buClr>
              <a:buSzPts val="1100"/>
              <a:buNone/>
            </a:pPr>
            <a:r>
              <a:rPr lang="en-US" sz="1400" b="1"/>
              <a:t>Optional:</a:t>
            </a:r>
          </a:p>
          <a:p>
            <a:pPr marL="171450" indent="-171450">
              <a:buClr>
                <a:schemeClr val="dk1"/>
              </a:buClr>
              <a:buSzPts val="1100"/>
            </a:pPr>
            <a:r>
              <a:rPr lang="en-US" sz="1400"/>
              <a:t>10-pack washable markers</a:t>
            </a:r>
          </a:p>
          <a:p>
            <a:pPr marL="171450" indent="-171450">
              <a:buClr>
                <a:schemeClr val="dk1"/>
              </a:buClr>
              <a:buSzPts val="1100"/>
            </a:pPr>
            <a:r>
              <a:rPr lang="en-US" sz="1400"/>
              <a:t>Small enclosed personal pencil sharpener</a:t>
            </a:r>
          </a:p>
          <a:p>
            <a:pPr marL="171450" indent="-171450">
              <a:buClr>
                <a:schemeClr val="dk1"/>
              </a:buClr>
              <a:buSzPts val="1100"/>
            </a:pPr>
            <a:r>
              <a:rPr lang="en-US" sz="1400"/>
              <a:t>Mini-sized individual use hand sanitizer (Classroom sanitizer will also be available)</a:t>
            </a:r>
          </a:p>
          <a:p>
            <a:pPr marL="171450" indent="-171450">
              <a:buClr>
                <a:schemeClr val="dk1"/>
              </a:buClr>
              <a:buSzPts val="1100"/>
            </a:pPr>
            <a:r>
              <a:rPr lang="en-US" sz="1400"/>
              <a:t>Mini-sized packet of tissues</a:t>
            </a:r>
          </a:p>
          <a:p>
            <a:pPr marL="171450" indent="-171450">
              <a:buClr>
                <a:schemeClr val="dk1"/>
              </a:buClr>
              <a:buSzPts val="1100"/>
            </a:pPr>
            <a:endParaRPr lang="en-US" sz="1400"/>
          </a:p>
          <a:p>
            <a:pPr marL="0" indent="0">
              <a:buClr>
                <a:schemeClr val="dk1"/>
              </a:buClr>
              <a:buSzPts val="1100"/>
              <a:buNone/>
            </a:pPr>
            <a:endParaRPr lang="en-US" sz="1400"/>
          </a:p>
          <a:p>
            <a:pPr marL="0" indent="0">
              <a:buClr>
                <a:schemeClr val="dk1"/>
              </a:buClr>
              <a:buSzPts val="1100"/>
              <a:buNone/>
            </a:pPr>
            <a:r>
              <a:rPr lang="en-US" sz="1400"/>
              <a:t>*See teacher for additional items needed</a:t>
            </a:r>
          </a:p>
          <a:p>
            <a:pPr marL="0" indent="0">
              <a:lnSpc>
                <a:spcPct val="150000"/>
              </a:lnSpc>
              <a:buClr>
                <a:schemeClr val="dk1"/>
              </a:buClr>
              <a:buSzPts val="1100"/>
              <a:buNone/>
            </a:pPr>
            <a:endParaRPr sz="1200"/>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79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60"/>
          <p:cNvSpPr txBox="1">
            <a:spLocks noGrp="1"/>
          </p:cNvSpPr>
          <p:nvPr>
            <p:ph type="title"/>
          </p:nvPr>
        </p:nvSpPr>
        <p:spPr>
          <a:xfrm>
            <a:off x="693644" y="486007"/>
            <a:ext cx="7353300" cy="635100"/>
          </a:xfrm>
          <a:prstGeom prst="rect">
            <a:avLst/>
          </a:prstGeom>
        </p:spPr>
        <p:txBody>
          <a:bodyPr spcFirstLastPara="1" wrap="square" lIns="91425" tIns="91425" rIns="91425" bIns="91425" anchor="t" anchorCtr="0">
            <a:noAutofit/>
          </a:bodyPr>
          <a:lstStyle/>
          <a:p>
            <a:r>
              <a:rPr lang="en"/>
              <a:t>OUR TEAM</a:t>
            </a:r>
          </a:p>
        </p:txBody>
      </p:sp>
      <p:sp>
        <p:nvSpPr>
          <p:cNvPr id="1882" name="Google Shape;1882;p60"/>
          <p:cNvSpPr txBox="1">
            <a:spLocks noGrp="1"/>
          </p:cNvSpPr>
          <p:nvPr>
            <p:ph type="subTitle" idx="1"/>
          </p:nvPr>
        </p:nvSpPr>
        <p:spPr>
          <a:xfrm flipH="1">
            <a:off x="4503737" y="1462365"/>
            <a:ext cx="2064476" cy="904314"/>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400"/>
              <a:t>Debbie Nesmith (Team Leader)</a:t>
            </a:r>
            <a:endParaRPr lang="en-US" sz="1400"/>
          </a:p>
        </p:txBody>
      </p:sp>
      <p:sp>
        <p:nvSpPr>
          <p:cNvPr id="1884" name="Google Shape;1884;p60"/>
          <p:cNvSpPr txBox="1">
            <a:spLocks noGrp="1"/>
          </p:cNvSpPr>
          <p:nvPr>
            <p:ph type="subTitle" idx="3"/>
          </p:nvPr>
        </p:nvSpPr>
        <p:spPr>
          <a:xfrm flipH="1">
            <a:off x="2735437" y="1326880"/>
            <a:ext cx="1828426" cy="10407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a:t>Lisa Merchant</a:t>
            </a:r>
          </a:p>
        </p:txBody>
      </p:sp>
      <p:pic>
        <p:nvPicPr>
          <p:cNvPr id="3" name="Picture 2" descr="A person posing for the camera&#10;&#10;Description automatically generated">
            <a:extLst>
              <a:ext uri="{FF2B5EF4-FFF2-40B4-BE49-F238E27FC236}">
                <a16:creationId xmlns:a16="http://schemas.microsoft.com/office/drawing/2014/main" id="{C153A8DE-A7A3-4C79-8FFF-C95361CA6868}"/>
              </a:ext>
            </a:extLst>
          </p:cNvPr>
          <p:cNvPicPr>
            <a:picLocks noChangeAspect="1"/>
          </p:cNvPicPr>
          <p:nvPr/>
        </p:nvPicPr>
        <p:blipFill>
          <a:blip r:embed="rId3"/>
          <a:stretch>
            <a:fillRect/>
          </a:stretch>
        </p:blipFill>
        <p:spPr>
          <a:xfrm>
            <a:off x="4819649" y="2338254"/>
            <a:ext cx="1443996" cy="1817691"/>
          </a:xfrm>
          <a:prstGeom prst="rect">
            <a:avLst/>
          </a:prstGeom>
        </p:spPr>
      </p:pic>
      <p:pic>
        <p:nvPicPr>
          <p:cNvPr id="2" name="Picture 1" descr="A person posing for the camera&#10;&#10;Description automatically generated">
            <a:extLst>
              <a:ext uri="{FF2B5EF4-FFF2-40B4-BE49-F238E27FC236}">
                <a16:creationId xmlns:a16="http://schemas.microsoft.com/office/drawing/2014/main" id="{1671F447-27C8-4226-B54D-0E7D33AA35C4}"/>
              </a:ext>
            </a:extLst>
          </p:cNvPr>
          <p:cNvPicPr>
            <a:picLocks noChangeAspect="1"/>
          </p:cNvPicPr>
          <p:nvPr/>
        </p:nvPicPr>
        <p:blipFill>
          <a:blip r:embed="rId4"/>
          <a:stretch>
            <a:fillRect/>
          </a:stretch>
        </p:blipFill>
        <p:spPr>
          <a:xfrm>
            <a:off x="1022789" y="2353154"/>
            <a:ext cx="1332698" cy="1794432"/>
          </a:xfrm>
          <a:prstGeom prst="rect">
            <a:avLst/>
          </a:prstGeom>
        </p:spPr>
      </p:pic>
      <p:sp>
        <p:nvSpPr>
          <p:cNvPr id="4" name="TextBox 3">
            <a:extLst>
              <a:ext uri="{FF2B5EF4-FFF2-40B4-BE49-F238E27FC236}">
                <a16:creationId xmlns:a16="http://schemas.microsoft.com/office/drawing/2014/main" id="{C41721A3-D88E-43EF-9028-FCDDC2F0CADC}"/>
              </a:ext>
            </a:extLst>
          </p:cNvPr>
          <p:cNvSpPr txBox="1"/>
          <p:nvPr/>
        </p:nvSpPr>
        <p:spPr>
          <a:xfrm>
            <a:off x="832893" y="1987627"/>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40404"/>
                </a:solidFill>
                <a:latin typeface="Chelsea Market"/>
              </a:rPr>
              <a:t>Julia Bowden</a:t>
            </a:r>
            <a:r>
              <a:rPr lang="en-US" sz="1600">
                <a:latin typeface="Chelsea Market"/>
              </a:rPr>
              <a:t>​</a:t>
            </a:r>
            <a:endParaRPr lang="en-US" sz="1600"/>
          </a:p>
        </p:txBody>
      </p:sp>
      <p:sp>
        <p:nvSpPr>
          <p:cNvPr id="5" name="TextBox 4">
            <a:extLst>
              <a:ext uri="{FF2B5EF4-FFF2-40B4-BE49-F238E27FC236}">
                <a16:creationId xmlns:a16="http://schemas.microsoft.com/office/drawing/2014/main" id="{A8568F47-7DF0-4CFB-A954-5265D8E1416C}"/>
              </a:ext>
            </a:extLst>
          </p:cNvPr>
          <p:cNvSpPr txBox="1"/>
          <p:nvPr/>
        </p:nvSpPr>
        <p:spPr>
          <a:xfrm>
            <a:off x="6633047" y="2026002"/>
            <a:ext cx="1600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TBA</a:t>
            </a:r>
          </a:p>
        </p:txBody>
      </p:sp>
      <p:sp>
        <p:nvSpPr>
          <p:cNvPr id="7" name="TextBox 6">
            <a:extLst>
              <a:ext uri="{FF2B5EF4-FFF2-40B4-BE49-F238E27FC236}">
                <a16:creationId xmlns:a16="http://schemas.microsoft.com/office/drawing/2014/main" id="{832A44BD-1223-4B5F-AE52-1CD5D32C68BB}"/>
              </a:ext>
            </a:extLst>
          </p:cNvPr>
          <p:cNvSpPr txBox="1"/>
          <p:nvPr/>
        </p:nvSpPr>
        <p:spPr>
          <a:xfrm>
            <a:off x="2998694" y="109089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Brick and Mortar Teachers </a:t>
            </a:r>
          </a:p>
          <a:p>
            <a:pPr algn="ctr"/>
            <a:r>
              <a:rPr lang="en-US"/>
              <a:t>(Face to Face)</a:t>
            </a:r>
          </a:p>
        </p:txBody>
      </p:sp>
      <p:pic>
        <p:nvPicPr>
          <p:cNvPr id="8" name="Picture 8" descr="A person smiling for the camera&#10;&#10;Description automatically generated">
            <a:extLst>
              <a:ext uri="{FF2B5EF4-FFF2-40B4-BE49-F238E27FC236}">
                <a16:creationId xmlns:a16="http://schemas.microsoft.com/office/drawing/2014/main" id="{BC414E39-E9C5-44C9-8F05-45F8FA6A8F04}"/>
              </a:ext>
            </a:extLst>
          </p:cNvPr>
          <p:cNvPicPr>
            <a:picLocks noChangeAspect="1"/>
          </p:cNvPicPr>
          <p:nvPr/>
        </p:nvPicPr>
        <p:blipFill>
          <a:blip r:embed="rId5"/>
          <a:stretch>
            <a:fillRect/>
          </a:stretch>
        </p:blipFill>
        <p:spPr>
          <a:xfrm>
            <a:off x="2855343" y="2332598"/>
            <a:ext cx="1449238" cy="188009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2" name="Google Shape;1882;p60"/>
          <p:cNvSpPr txBox="1">
            <a:spLocks noGrp="1"/>
          </p:cNvSpPr>
          <p:nvPr>
            <p:ph type="subTitle" idx="1"/>
          </p:nvPr>
        </p:nvSpPr>
        <p:spPr>
          <a:xfrm flipH="1">
            <a:off x="4648452" y="1779656"/>
            <a:ext cx="1417500" cy="88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Samantha Bouie</a:t>
            </a:r>
            <a:endParaRPr/>
          </a:p>
        </p:txBody>
      </p:sp>
      <p:sp>
        <p:nvSpPr>
          <p:cNvPr id="1883" name="Google Shape;1883;p60"/>
          <p:cNvSpPr txBox="1">
            <a:spLocks noGrp="1"/>
          </p:cNvSpPr>
          <p:nvPr>
            <p:ph type="subTitle" idx="2"/>
          </p:nvPr>
        </p:nvSpPr>
        <p:spPr>
          <a:xfrm flipH="1">
            <a:off x="3466351" y="629719"/>
            <a:ext cx="2195400" cy="554100"/>
          </a:xfrm>
          <a:prstGeom prst="rect">
            <a:avLst/>
          </a:prstGeom>
        </p:spPr>
        <p:txBody>
          <a:bodyPr spcFirstLastPara="1" wrap="square" lIns="91425" tIns="91425" rIns="91425" bIns="91425" anchor="t" anchorCtr="0">
            <a:noAutofit/>
          </a:bodyPr>
          <a:lstStyle/>
          <a:p>
            <a:pPr marL="0" indent="0" algn="ctr"/>
            <a:r>
              <a:rPr lang="en-US" sz="1800" b="1"/>
              <a:t>2nd Grade </a:t>
            </a:r>
            <a:endParaRPr lang="en-US" b="1"/>
          </a:p>
          <a:p>
            <a:pPr marL="0" indent="0" algn="ctr"/>
            <a:r>
              <a:rPr lang="en-US" sz="1800" b="1"/>
              <a:t>Digital Teachers</a:t>
            </a:r>
            <a:endParaRPr lang="en-US" b="1"/>
          </a:p>
        </p:txBody>
      </p:sp>
      <p:sp>
        <p:nvSpPr>
          <p:cNvPr id="1884" name="Google Shape;1884;p60"/>
          <p:cNvSpPr txBox="1">
            <a:spLocks noGrp="1"/>
          </p:cNvSpPr>
          <p:nvPr>
            <p:ph type="subTitle" idx="3"/>
          </p:nvPr>
        </p:nvSpPr>
        <p:spPr>
          <a:xfrm flipH="1">
            <a:off x="3470979" y="3166817"/>
            <a:ext cx="1591200" cy="88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t>
            </a:r>
            <a:r>
              <a:rPr lang="en-US"/>
              <a:t>a</a:t>
            </a:r>
            <a:r>
              <a:rPr lang="en"/>
              <a:t>ry Twyman</a:t>
            </a:r>
            <a:endParaRPr/>
          </a:p>
        </p:txBody>
      </p:sp>
      <p:pic>
        <p:nvPicPr>
          <p:cNvPr id="3" name="Picture 2" descr="A person smiling for the camera&#10;&#10;Description automatically generated">
            <a:extLst>
              <a:ext uri="{FF2B5EF4-FFF2-40B4-BE49-F238E27FC236}">
                <a16:creationId xmlns:a16="http://schemas.microsoft.com/office/drawing/2014/main" id="{F92FBFCB-6673-4F13-8B81-900647CCB55D}"/>
              </a:ext>
            </a:extLst>
          </p:cNvPr>
          <p:cNvPicPr>
            <a:picLocks noChangeAspect="1"/>
          </p:cNvPicPr>
          <p:nvPr/>
        </p:nvPicPr>
        <p:blipFill>
          <a:blip r:embed="rId3"/>
          <a:stretch>
            <a:fillRect/>
          </a:stretch>
        </p:blipFill>
        <p:spPr>
          <a:xfrm>
            <a:off x="6069066" y="1356754"/>
            <a:ext cx="1903247" cy="2763433"/>
          </a:xfrm>
          <a:prstGeom prst="rect">
            <a:avLst/>
          </a:prstGeom>
        </p:spPr>
      </p:pic>
      <p:pic>
        <p:nvPicPr>
          <p:cNvPr id="2" name="Picture 3" descr="A person in a blue shirt&#10;&#10;Description automatically generated">
            <a:extLst>
              <a:ext uri="{FF2B5EF4-FFF2-40B4-BE49-F238E27FC236}">
                <a16:creationId xmlns:a16="http://schemas.microsoft.com/office/drawing/2014/main" id="{6D4E4CE5-C1BB-4037-9C3C-4771509DCEE1}"/>
              </a:ext>
            </a:extLst>
          </p:cNvPr>
          <p:cNvPicPr>
            <a:picLocks noChangeAspect="1"/>
          </p:cNvPicPr>
          <p:nvPr/>
        </p:nvPicPr>
        <p:blipFill>
          <a:blip r:embed="rId4"/>
          <a:stretch>
            <a:fillRect/>
          </a:stretch>
        </p:blipFill>
        <p:spPr>
          <a:xfrm>
            <a:off x="1453551" y="1360975"/>
            <a:ext cx="1945258" cy="2755822"/>
          </a:xfrm>
          <a:prstGeom prst="rect">
            <a:avLst/>
          </a:prstGeom>
        </p:spPr>
      </p:pic>
    </p:spTree>
    <p:extLst>
      <p:ext uri="{BB962C8B-B14F-4D97-AF65-F5344CB8AC3E}">
        <p14:creationId xmlns:p14="http://schemas.microsoft.com/office/powerpoint/2010/main" val="951601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29"/>
        <p:cNvGrpSpPr/>
        <p:nvPr/>
      </p:nvGrpSpPr>
      <p:grpSpPr>
        <a:xfrm>
          <a:off x="0" y="0"/>
          <a:ext cx="0" cy="0"/>
          <a:chOff x="0" y="0"/>
          <a:chExt cx="0" cy="0"/>
        </a:xfrm>
      </p:grpSpPr>
      <p:grpSp>
        <p:nvGrpSpPr>
          <p:cNvPr id="2030" name="Google Shape;2030;p63"/>
          <p:cNvGrpSpPr/>
          <p:nvPr/>
        </p:nvGrpSpPr>
        <p:grpSpPr>
          <a:xfrm>
            <a:off x="3641981" y="1383728"/>
            <a:ext cx="1565048" cy="2764990"/>
            <a:chOff x="3937100" y="1674800"/>
            <a:chExt cx="1346625" cy="2379100"/>
          </a:xfrm>
        </p:grpSpPr>
        <p:sp>
          <p:nvSpPr>
            <p:cNvPr id="2031" name="Google Shape;2031;p63"/>
            <p:cNvSpPr/>
            <p:nvPr/>
          </p:nvSpPr>
          <p:spPr>
            <a:xfrm>
              <a:off x="3937100" y="1674800"/>
              <a:ext cx="1346625" cy="2379100"/>
            </a:xfrm>
            <a:custGeom>
              <a:avLst/>
              <a:gdLst/>
              <a:ahLst/>
              <a:cxnLst/>
              <a:rect l="l" t="t" r="r" b="b"/>
              <a:pathLst>
                <a:path w="53865" h="95164" extrusionOk="0">
                  <a:moveTo>
                    <a:pt x="40151" y="0"/>
                  </a:moveTo>
                  <a:cubicBezTo>
                    <a:pt x="37726" y="0"/>
                    <a:pt x="35406" y="0"/>
                    <a:pt x="33164" y="53"/>
                  </a:cubicBezTo>
                  <a:lnTo>
                    <a:pt x="31417" y="53"/>
                  </a:lnTo>
                  <a:cubicBezTo>
                    <a:pt x="30745" y="22"/>
                    <a:pt x="30091" y="9"/>
                    <a:pt x="29402" y="9"/>
                  </a:cubicBezTo>
                  <a:cubicBezTo>
                    <a:pt x="28915" y="9"/>
                    <a:pt x="28411" y="16"/>
                    <a:pt x="27871" y="26"/>
                  </a:cubicBezTo>
                  <a:lnTo>
                    <a:pt x="19293" y="26"/>
                  </a:lnTo>
                  <a:cubicBezTo>
                    <a:pt x="16139" y="26"/>
                    <a:pt x="12932" y="26"/>
                    <a:pt x="9777" y="53"/>
                  </a:cubicBezTo>
                  <a:cubicBezTo>
                    <a:pt x="8395" y="79"/>
                    <a:pt x="7535" y="105"/>
                    <a:pt x="7066" y="157"/>
                  </a:cubicBezTo>
                  <a:lnTo>
                    <a:pt x="2920" y="600"/>
                  </a:lnTo>
                  <a:cubicBezTo>
                    <a:pt x="2907" y="587"/>
                    <a:pt x="2894" y="581"/>
                    <a:pt x="2881" y="581"/>
                  </a:cubicBezTo>
                  <a:cubicBezTo>
                    <a:pt x="2868" y="581"/>
                    <a:pt x="2855" y="587"/>
                    <a:pt x="2842" y="600"/>
                  </a:cubicBezTo>
                  <a:cubicBezTo>
                    <a:pt x="2738" y="626"/>
                    <a:pt x="3442" y="652"/>
                    <a:pt x="4406" y="652"/>
                  </a:cubicBezTo>
                  <a:lnTo>
                    <a:pt x="18511" y="626"/>
                  </a:lnTo>
                  <a:lnTo>
                    <a:pt x="21901" y="626"/>
                  </a:lnTo>
                  <a:cubicBezTo>
                    <a:pt x="24091" y="613"/>
                    <a:pt x="26307" y="613"/>
                    <a:pt x="28526" y="613"/>
                  </a:cubicBezTo>
                  <a:cubicBezTo>
                    <a:pt x="30746" y="613"/>
                    <a:pt x="32968" y="613"/>
                    <a:pt x="35171" y="600"/>
                  </a:cubicBezTo>
                  <a:lnTo>
                    <a:pt x="42002" y="600"/>
                  </a:lnTo>
                  <a:cubicBezTo>
                    <a:pt x="43845" y="600"/>
                    <a:pt x="45699" y="588"/>
                    <a:pt x="47557" y="588"/>
                  </a:cubicBezTo>
                  <a:cubicBezTo>
                    <a:pt x="48485" y="588"/>
                    <a:pt x="49415" y="591"/>
                    <a:pt x="50345" y="600"/>
                  </a:cubicBezTo>
                  <a:lnTo>
                    <a:pt x="51414" y="600"/>
                  </a:lnTo>
                  <a:cubicBezTo>
                    <a:pt x="51753" y="626"/>
                    <a:pt x="52066" y="730"/>
                    <a:pt x="52353" y="887"/>
                  </a:cubicBezTo>
                  <a:cubicBezTo>
                    <a:pt x="52822" y="1121"/>
                    <a:pt x="53135" y="1565"/>
                    <a:pt x="53239" y="2086"/>
                  </a:cubicBezTo>
                  <a:lnTo>
                    <a:pt x="53239" y="2295"/>
                  </a:lnTo>
                  <a:lnTo>
                    <a:pt x="53239" y="3937"/>
                  </a:lnTo>
                  <a:cubicBezTo>
                    <a:pt x="53239" y="5189"/>
                    <a:pt x="53239" y="6466"/>
                    <a:pt x="53239" y="7744"/>
                  </a:cubicBezTo>
                  <a:lnTo>
                    <a:pt x="53239" y="10768"/>
                  </a:lnTo>
                  <a:lnTo>
                    <a:pt x="53239" y="19580"/>
                  </a:lnTo>
                  <a:lnTo>
                    <a:pt x="53239" y="53239"/>
                  </a:lnTo>
                  <a:lnTo>
                    <a:pt x="53239" y="68126"/>
                  </a:lnTo>
                  <a:lnTo>
                    <a:pt x="53239" y="73810"/>
                  </a:lnTo>
                  <a:lnTo>
                    <a:pt x="53239" y="91252"/>
                  </a:lnTo>
                  <a:lnTo>
                    <a:pt x="53239" y="92165"/>
                  </a:lnTo>
                  <a:cubicBezTo>
                    <a:pt x="53239" y="92426"/>
                    <a:pt x="53239" y="92712"/>
                    <a:pt x="53213" y="92999"/>
                  </a:cubicBezTo>
                  <a:cubicBezTo>
                    <a:pt x="53109" y="93468"/>
                    <a:pt x="52796" y="93886"/>
                    <a:pt x="52379" y="94146"/>
                  </a:cubicBezTo>
                  <a:cubicBezTo>
                    <a:pt x="52170" y="94277"/>
                    <a:pt x="51936" y="94355"/>
                    <a:pt x="51701" y="94407"/>
                  </a:cubicBezTo>
                  <a:cubicBezTo>
                    <a:pt x="51505" y="94466"/>
                    <a:pt x="51310" y="94495"/>
                    <a:pt x="51114" y="94495"/>
                  </a:cubicBezTo>
                  <a:cubicBezTo>
                    <a:pt x="51049" y="94495"/>
                    <a:pt x="50984" y="94492"/>
                    <a:pt x="50919" y="94485"/>
                  </a:cubicBezTo>
                  <a:lnTo>
                    <a:pt x="49068" y="94485"/>
                  </a:lnTo>
                  <a:cubicBezTo>
                    <a:pt x="44453" y="94485"/>
                    <a:pt x="39995" y="94537"/>
                    <a:pt x="35510" y="94563"/>
                  </a:cubicBezTo>
                  <a:cubicBezTo>
                    <a:pt x="34780" y="94563"/>
                    <a:pt x="33894" y="94590"/>
                    <a:pt x="33424" y="94590"/>
                  </a:cubicBezTo>
                  <a:cubicBezTo>
                    <a:pt x="32121" y="94642"/>
                    <a:pt x="30478" y="94642"/>
                    <a:pt x="28836" y="94642"/>
                  </a:cubicBezTo>
                  <a:lnTo>
                    <a:pt x="28184" y="94642"/>
                  </a:lnTo>
                  <a:lnTo>
                    <a:pt x="28940" y="94616"/>
                  </a:lnTo>
                  <a:lnTo>
                    <a:pt x="24951" y="94616"/>
                  </a:lnTo>
                  <a:lnTo>
                    <a:pt x="16660" y="94590"/>
                  </a:lnTo>
                  <a:lnTo>
                    <a:pt x="7926" y="94563"/>
                  </a:lnTo>
                  <a:lnTo>
                    <a:pt x="3520" y="94563"/>
                  </a:lnTo>
                  <a:cubicBezTo>
                    <a:pt x="3181" y="94563"/>
                    <a:pt x="2842" y="94563"/>
                    <a:pt x="2477" y="94537"/>
                  </a:cubicBezTo>
                  <a:cubicBezTo>
                    <a:pt x="2164" y="94485"/>
                    <a:pt x="1851" y="94381"/>
                    <a:pt x="1564" y="94198"/>
                  </a:cubicBezTo>
                  <a:cubicBezTo>
                    <a:pt x="1304" y="94042"/>
                    <a:pt x="1069" y="93807"/>
                    <a:pt x="913" y="93547"/>
                  </a:cubicBezTo>
                  <a:cubicBezTo>
                    <a:pt x="834" y="93390"/>
                    <a:pt x="782" y="93260"/>
                    <a:pt x="730" y="93103"/>
                  </a:cubicBezTo>
                  <a:cubicBezTo>
                    <a:pt x="704" y="92947"/>
                    <a:pt x="704" y="92764"/>
                    <a:pt x="704" y="92608"/>
                  </a:cubicBezTo>
                  <a:lnTo>
                    <a:pt x="704" y="90340"/>
                  </a:lnTo>
                  <a:cubicBezTo>
                    <a:pt x="704" y="88019"/>
                    <a:pt x="704" y="85751"/>
                    <a:pt x="678" y="83509"/>
                  </a:cubicBezTo>
                  <a:cubicBezTo>
                    <a:pt x="652" y="79833"/>
                    <a:pt x="652" y="75948"/>
                    <a:pt x="600" y="72350"/>
                  </a:cubicBezTo>
                  <a:cubicBezTo>
                    <a:pt x="600" y="72142"/>
                    <a:pt x="626" y="71803"/>
                    <a:pt x="626" y="71464"/>
                  </a:cubicBezTo>
                  <a:lnTo>
                    <a:pt x="626" y="70447"/>
                  </a:lnTo>
                  <a:cubicBezTo>
                    <a:pt x="600" y="67996"/>
                    <a:pt x="626" y="65206"/>
                    <a:pt x="548" y="63121"/>
                  </a:cubicBezTo>
                  <a:cubicBezTo>
                    <a:pt x="522" y="62078"/>
                    <a:pt x="574" y="60487"/>
                    <a:pt x="522" y="59757"/>
                  </a:cubicBezTo>
                  <a:lnTo>
                    <a:pt x="522" y="59053"/>
                  </a:lnTo>
                  <a:cubicBezTo>
                    <a:pt x="548" y="57672"/>
                    <a:pt x="495" y="55664"/>
                    <a:pt x="548" y="54621"/>
                  </a:cubicBezTo>
                  <a:cubicBezTo>
                    <a:pt x="574" y="54439"/>
                    <a:pt x="574" y="53683"/>
                    <a:pt x="574" y="53187"/>
                  </a:cubicBezTo>
                  <a:lnTo>
                    <a:pt x="600" y="46330"/>
                  </a:lnTo>
                  <a:cubicBezTo>
                    <a:pt x="600" y="44714"/>
                    <a:pt x="574" y="43176"/>
                    <a:pt x="574" y="41637"/>
                  </a:cubicBezTo>
                  <a:cubicBezTo>
                    <a:pt x="574" y="40021"/>
                    <a:pt x="626" y="38483"/>
                    <a:pt x="626" y="36658"/>
                  </a:cubicBezTo>
                  <a:lnTo>
                    <a:pt x="626" y="35902"/>
                  </a:lnTo>
                  <a:cubicBezTo>
                    <a:pt x="626" y="30322"/>
                    <a:pt x="652" y="24691"/>
                    <a:pt x="652" y="19137"/>
                  </a:cubicBezTo>
                  <a:cubicBezTo>
                    <a:pt x="652" y="14731"/>
                    <a:pt x="678" y="10299"/>
                    <a:pt x="730" y="5893"/>
                  </a:cubicBezTo>
                  <a:lnTo>
                    <a:pt x="730" y="3989"/>
                  </a:lnTo>
                  <a:lnTo>
                    <a:pt x="730" y="2321"/>
                  </a:lnTo>
                  <a:lnTo>
                    <a:pt x="730" y="2112"/>
                  </a:lnTo>
                  <a:cubicBezTo>
                    <a:pt x="782" y="1773"/>
                    <a:pt x="939" y="1434"/>
                    <a:pt x="1199" y="1174"/>
                  </a:cubicBezTo>
                  <a:cubicBezTo>
                    <a:pt x="1382" y="991"/>
                    <a:pt x="1590" y="835"/>
                    <a:pt x="1851" y="704"/>
                  </a:cubicBezTo>
                  <a:cubicBezTo>
                    <a:pt x="2268" y="522"/>
                    <a:pt x="2529" y="496"/>
                    <a:pt x="2581" y="444"/>
                  </a:cubicBezTo>
                  <a:cubicBezTo>
                    <a:pt x="2790" y="313"/>
                    <a:pt x="2894" y="209"/>
                    <a:pt x="2816" y="105"/>
                  </a:cubicBezTo>
                  <a:cubicBezTo>
                    <a:pt x="2699" y="75"/>
                    <a:pt x="2578" y="61"/>
                    <a:pt x="2457" y="61"/>
                  </a:cubicBezTo>
                  <a:cubicBezTo>
                    <a:pt x="2256" y="61"/>
                    <a:pt x="2056" y="101"/>
                    <a:pt x="1877" y="183"/>
                  </a:cubicBezTo>
                  <a:cubicBezTo>
                    <a:pt x="1512" y="287"/>
                    <a:pt x="1173" y="470"/>
                    <a:pt x="887" y="730"/>
                  </a:cubicBezTo>
                  <a:cubicBezTo>
                    <a:pt x="469" y="1121"/>
                    <a:pt x="209" y="1643"/>
                    <a:pt x="183" y="2190"/>
                  </a:cubicBezTo>
                  <a:cubicBezTo>
                    <a:pt x="183" y="4798"/>
                    <a:pt x="156" y="7248"/>
                    <a:pt x="130" y="9699"/>
                  </a:cubicBezTo>
                  <a:cubicBezTo>
                    <a:pt x="104" y="14601"/>
                    <a:pt x="52" y="19711"/>
                    <a:pt x="26" y="24691"/>
                  </a:cubicBezTo>
                  <a:lnTo>
                    <a:pt x="26" y="25447"/>
                  </a:lnTo>
                  <a:lnTo>
                    <a:pt x="26" y="35354"/>
                  </a:lnTo>
                  <a:lnTo>
                    <a:pt x="26" y="41846"/>
                  </a:lnTo>
                  <a:cubicBezTo>
                    <a:pt x="26" y="46669"/>
                    <a:pt x="0" y="51466"/>
                    <a:pt x="26" y="56316"/>
                  </a:cubicBezTo>
                  <a:lnTo>
                    <a:pt x="26" y="57437"/>
                  </a:lnTo>
                  <a:cubicBezTo>
                    <a:pt x="26" y="62156"/>
                    <a:pt x="26" y="66823"/>
                    <a:pt x="78" y="71359"/>
                  </a:cubicBezTo>
                  <a:lnTo>
                    <a:pt x="78" y="73602"/>
                  </a:lnTo>
                  <a:cubicBezTo>
                    <a:pt x="52" y="76939"/>
                    <a:pt x="78" y="80224"/>
                    <a:pt x="78" y="83509"/>
                  </a:cubicBezTo>
                  <a:lnTo>
                    <a:pt x="78" y="91122"/>
                  </a:lnTo>
                  <a:lnTo>
                    <a:pt x="78" y="92869"/>
                  </a:lnTo>
                  <a:cubicBezTo>
                    <a:pt x="130" y="93547"/>
                    <a:pt x="469" y="94172"/>
                    <a:pt x="1017" y="94563"/>
                  </a:cubicBezTo>
                  <a:cubicBezTo>
                    <a:pt x="1538" y="94955"/>
                    <a:pt x="2164" y="95163"/>
                    <a:pt x="2816" y="95163"/>
                  </a:cubicBezTo>
                  <a:lnTo>
                    <a:pt x="4511" y="95163"/>
                  </a:lnTo>
                  <a:lnTo>
                    <a:pt x="16738" y="95137"/>
                  </a:lnTo>
                  <a:lnTo>
                    <a:pt x="35067" y="95137"/>
                  </a:lnTo>
                  <a:cubicBezTo>
                    <a:pt x="40073" y="95137"/>
                    <a:pt x="45000" y="95137"/>
                    <a:pt x="49746" y="95059"/>
                  </a:cubicBezTo>
                  <a:lnTo>
                    <a:pt x="51206" y="95059"/>
                  </a:lnTo>
                  <a:cubicBezTo>
                    <a:pt x="51779" y="95033"/>
                    <a:pt x="52301" y="94876"/>
                    <a:pt x="52770" y="94563"/>
                  </a:cubicBezTo>
                  <a:cubicBezTo>
                    <a:pt x="53344" y="94198"/>
                    <a:pt x="53735" y="93573"/>
                    <a:pt x="53787" y="92869"/>
                  </a:cubicBezTo>
                  <a:cubicBezTo>
                    <a:pt x="53787" y="92478"/>
                    <a:pt x="53787" y="92087"/>
                    <a:pt x="53735" y="91696"/>
                  </a:cubicBezTo>
                  <a:lnTo>
                    <a:pt x="53735" y="90757"/>
                  </a:lnTo>
                  <a:cubicBezTo>
                    <a:pt x="53761" y="88906"/>
                    <a:pt x="53735" y="87081"/>
                    <a:pt x="53735" y="85230"/>
                  </a:cubicBezTo>
                  <a:cubicBezTo>
                    <a:pt x="53735" y="83092"/>
                    <a:pt x="53735" y="80928"/>
                    <a:pt x="53787" y="78790"/>
                  </a:cubicBezTo>
                  <a:lnTo>
                    <a:pt x="53787" y="72715"/>
                  </a:lnTo>
                  <a:lnTo>
                    <a:pt x="53787" y="70890"/>
                  </a:lnTo>
                  <a:cubicBezTo>
                    <a:pt x="53839" y="69378"/>
                    <a:pt x="53813" y="67892"/>
                    <a:pt x="53787" y="66223"/>
                  </a:cubicBezTo>
                  <a:cubicBezTo>
                    <a:pt x="53735" y="63929"/>
                    <a:pt x="53709" y="61478"/>
                    <a:pt x="53813" y="59418"/>
                  </a:cubicBezTo>
                  <a:cubicBezTo>
                    <a:pt x="53813" y="59210"/>
                    <a:pt x="53813" y="58741"/>
                    <a:pt x="53813" y="58402"/>
                  </a:cubicBezTo>
                  <a:cubicBezTo>
                    <a:pt x="53865" y="57880"/>
                    <a:pt x="53839" y="57359"/>
                    <a:pt x="53787" y="56837"/>
                  </a:cubicBezTo>
                  <a:cubicBezTo>
                    <a:pt x="53761" y="56603"/>
                    <a:pt x="53735" y="56368"/>
                    <a:pt x="53735" y="56133"/>
                  </a:cubicBezTo>
                  <a:lnTo>
                    <a:pt x="53735" y="52431"/>
                  </a:lnTo>
                  <a:cubicBezTo>
                    <a:pt x="53749" y="51635"/>
                    <a:pt x="53755" y="51385"/>
                    <a:pt x="53766" y="51385"/>
                  </a:cubicBezTo>
                  <a:cubicBezTo>
                    <a:pt x="53776" y="51385"/>
                    <a:pt x="53789" y="51572"/>
                    <a:pt x="53813" y="51753"/>
                  </a:cubicBezTo>
                  <a:cubicBezTo>
                    <a:pt x="53818" y="51834"/>
                    <a:pt x="53824" y="51871"/>
                    <a:pt x="53829" y="51871"/>
                  </a:cubicBezTo>
                  <a:cubicBezTo>
                    <a:pt x="53849" y="51871"/>
                    <a:pt x="53865" y="51319"/>
                    <a:pt x="53865" y="50554"/>
                  </a:cubicBezTo>
                  <a:cubicBezTo>
                    <a:pt x="53839" y="49068"/>
                    <a:pt x="53813" y="47712"/>
                    <a:pt x="53839" y="46070"/>
                  </a:cubicBezTo>
                  <a:cubicBezTo>
                    <a:pt x="53865" y="43593"/>
                    <a:pt x="53865" y="41064"/>
                    <a:pt x="53839" y="38561"/>
                  </a:cubicBezTo>
                  <a:cubicBezTo>
                    <a:pt x="53813" y="36475"/>
                    <a:pt x="53839" y="34285"/>
                    <a:pt x="53787" y="32304"/>
                  </a:cubicBezTo>
                  <a:lnTo>
                    <a:pt x="53787" y="31235"/>
                  </a:lnTo>
                  <a:cubicBezTo>
                    <a:pt x="53813" y="30531"/>
                    <a:pt x="53787" y="29801"/>
                    <a:pt x="53787" y="29123"/>
                  </a:cubicBezTo>
                  <a:cubicBezTo>
                    <a:pt x="53761" y="27923"/>
                    <a:pt x="53761" y="26776"/>
                    <a:pt x="53787" y="25760"/>
                  </a:cubicBezTo>
                  <a:cubicBezTo>
                    <a:pt x="53839" y="22761"/>
                    <a:pt x="53813" y="19711"/>
                    <a:pt x="53813" y="16530"/>
                  </a:cubicBezTo>
                  <a:cubicBezTo>
                    <a:pt x="53813" y="14262"/>
                    <a:pt x="53761" y="12020"/>
                    <a:pt x="53813" y="9647"/>
                  </a:cubicBezTo>
                  <a:cubicBezTo>
                    <a:pt x="53787" y="8109"/>
                    <a:pt x="53787" y="6753"/>
                    <a:pt x="53839" y="5371"/>
                  </a:cubicBezTo>
                  <a:lnTo>
                    <a:pt x="53839" y="3520"/>
                  </a:lnTo>
                  <a:lnTo>
                    <a:pt x="53839" y="2425"/>
                  </a:lnTo>
                  <a:cubicBezTo>
                    <a:pt x="53839" y="2217"/>
                    <a:pt x="53813" y="2034"/>
                    <a:pt x="53761" y="1825"/>
                  </a:cubicBezTo>
                  <a:cubicBezTo>
                    <a:pt x="53735" y="1643"/>
                    <a:pt x="53656" y="1460"/>
                    <a:pt x="53552" y="1278"/>
                  </a:cubicBezTo>
                  <a:cubicBezTo>
                    <a:pt x="53135" y="600"/>
                    <a:pt x="52405" y="131"/>
                    <a:pt x="51623" y="53"/>
                  </a:cubicBezTo>
                  <a:cubicBezTo>
                    <a:pt x="51258" y="0"/>
                    <a:pt x="50867" y="0"/>
                    <a:pt x="50502" y="0"/>
                  </a:cubicBezTo>
                  <a:lnTo>
                    <a:pt x="43853" y="0"/>
                  </a:lnTo>
                  <a:cubicBezTo>
                    <a:pt x="43419" y="9"/>
                    <a:pt x="42999" y="12"/>
                    <a:pt x="42586" y="12"/>
                  </a:cubicBezTo>
                  <a:cubicBezTo>
                    <a:pt x="41762" y="12"/>
                    <a:pt x="40968" y="0"/>
                    <a:pt x="40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3"/>
            <p:cNvSpPr/>
            <p:nvPr/>
          </p:nvSpPr>
          <p:spPr>
            <a:xfrm>
              <a:off x="3937100" y="1674800"/>
              <a:ext cx="1346625" cy="2379100"/>
            </a:xfrm>
            <a:custGeom>
              <a:avLst/>
              <a:gdLst/>
              <a:ahLst/>
              <a:cxnLst/>
              <a:rect l="l" t="t" r="r" b="b"/>
              <a:pathLst>
                <a:path w="53865" h="95164" extrusionOk="0">
                  <a:moveTo>
                    <a:pt x="40151" y="0"/>
                  </a:moveTo>
                  <a:cubicBezTo>
                    <a:pt x="37726" y="0"/>
                    <a:pt x="35406" y="0"/>
                    <a:pt x="33164" y="53"/>
                  </a:cubicBezTo>
                  <a:lnTo>
                    <a:pt x="31417" y="53"/>
                  </a:lnTo>
                  <a:cubicBezTo>
                    <a:pt x="30745" y="22"/>
                    <a:pt x="30091" y="9"/>
                    <a:pt x="29402" y="9"/>
                  </a:cubicBezTo>
                  <a:cubicBezTo>
                    <a:pt x="28915" y="9"/>
                    <a:pt x="28411" y="16"/>
                    <a:pt x="27871" y="26"/>
                  </a:cubicBezTo>
                  <a:lnTo>
                    <a:pt x="19293" y="26"/>
                  </a:lnTo>
                  <a:cubicBezTo>
                    <a:pt x="16139" y="26"/>
                    <a:pt x="12932" y="26"/>
                    <a:pt x="9777" y="53"/>
                  </a:cubicBezTo>
                  <a:cubicBezTo>
                    <a:pt x="8395" y="79"/>
                    <a:pt x="7535" y="105"/>
                    <a:pt x="7066" y="157"/>
                  </a:cubicBezTo>
                  <a:lnTo>
                    <a:pt x="2920" y="600"/>
                  </a:lnTo>
                  <a:cubicBezTo>
                    <a:pt x="2907" y="587"/>
                    <a:pt x="2894" y="581"/>
                    <a:pt x="2881" y="581"/>
                  </a:cubicBezTo>
                  <a:cubicBezTo>
                    <a:pt x="2868" y="581"/>
                    <a:pt x="2855" y="587"/>
                    <a:pt x="2842" y="600"/>
                  </a:cubicBezTo>
                  <a:cubicBezTo>
                    <a:pt x="2738" y="626"/>
                    <a:pt x="3442" y="652"/>
                    <a:pt x="4406" y="652"/>
                  </a:cubicBezTo>
                  <a:lnTo>
                    <a:pt x="18511" y="626"/>
                  </a:lnTo>
                  <a:lnTo>
                    <a:pt x="21901" y="626"/>
                  </a:lnTo>
                  <a:cubicBezTo>
                    <a:pt x="24091" y="613"/>
                    <a:pt x="26307" y="613"/>
                    <a:pt x="28526" y="613"/>
                  </a:cubicBezTo>
                  <a:cubicBezTo>
                    <a:pt x="30746" y="613"/>
                    <a:pt x="32968" y="613"/>
                    <a:pt x="35171" y="600"/>
                  </a:cubicBezTo>
                  <a:lnTo>
                    <a:pt x="42002" y="600"/>
                  </a:lnTo>
                  <a:cubicBezTo>
                    <a:pt x="43845" y="600"/>
                    <a:pt x="45699" y="588"/>
                    <a:pt x="47557" y="588"/>
                  </a:cubicBezTo>
                  <a:cubicBezTo>
                    <a:pt x="48485" y="588"/>
                    <a:pt x="49415" y="591"/>
                    <a:pt x="50345" y="600"/>
                  </a:cubicBezTo>
                  <a:lnTo>
                    <a:pt x="51414" y="600"/>
                  </a:lnTo>
                  <a:cubicBezTo>
                    <a:pt x="51753" y="626"/>
                    <a:pt x="52066" y="730"/>
                    <a:pt x="52353" y="887"/>
                  </a:cubicBezTo>
                  <a:cubicBezTo>
                    <a:pt x="52822" y="1121"/>
                    <a:pt x="53135" y="1565"/>
                    <a:pt x="53239" y="2086"/>
                  </a:cubicBezTo>
                  <a:lnTo>
                    <a:pt x="53239" y="2295"/>
                  </a:lnTo>
                  <a:lnTo>
                    <a:pt x="53239" y="3937"/>
                  </a:lnTo>
                  <a:cubicBezTo>
                    <a:pt x="53239" y="5189"/>
                    <a:pt x="53239" y="6466"/>
                    <a:pt x="53239" y="7744"/>
                  </a:cubicBezTo>
                  <a:lnTo>
                    <a:pt x="53239" y="10768"/>
                  </a:lnTo>
                  <a:lnTo>
                    <a:pt x="53239" y="19580"/>
                  </a:lnTo>
                  <a:lnTo>
                    <a:pt x="53239" y="53239"/>
                  </a:lnTo>
                  <a:lnTo>
                    <a:pt x="53239" y="68126"/>
                  </a:lnTo>
                  <a:lnTo>
                    <a:pt x="53239" y="73810"/>
                  </a:lnTo>
                  <a:lnTo>
                    <a:pt x="53239" y="91252"/>
                  </a:lnTo>
                  <a:lnTo>
                    <a:pt x="53239" y="92165"/>
                  </a:lnTo>
                  <a:cubicBezTo>
                    <a:pt x="53239" y="92426"/>
                    <a:pt x="53239" y="92712"/>
                    <a:pt x="53213" y="92999"/>
                  </a:cubicBezTo>
                  <a:cubicBezTo>
                    <a:pt x="53109" y="93468"/>
                    <a:pt x="52796" y="93886"/>
                    <a:pt x="52379" y="94146"/>
                  </a:cubicBezTo>
                  <a:cubicBezTo>
                    <a:pt x="52170" y="94277"/>
                    <a:pt x="51936" y="94355"/>
                    <a:pt x="51701" y="94407"/>
                  </a:cubicBezTo>
                  <a:cubicBezTo>
                    <a:pt x="51505" y="94466"/>
                    <a:pt x="51310" y="94495"/>
                    <a:pt x="51114" y="94495"/>
                  </a:cubicBezTo>
                  <a:cubicBezTo>
                    <a:pt x="51049" y="94495"/>
                    <a:pt x="50984" y="94492"/>
                    <a:pt x="50919" y="94485"/>
                  </a:cubicBezTo>
                  <a:lnTo>
                    <a:pt x="49068" y="94485"/>
                  </a:lnTo>
                  <a:cubicBezTo>
                    <a:pt x="44453" y="94485"/>
                    <a:pt x="39995" y="94537"/>
                    <a:pt x="35510" y="94563"/>
                  </a:cubicBezTo>
                  <a:cubicBezTo>
                    <a:pt x="34780" y="94563"/>
                    <a:pt x="33894" y="94590"/>
                    <a:pt x="33424" y="94590"/>
                  </a:cubicBezTo>
                  <a:cubicBezTo>
                    <a:pt x="32121" y="94642"/>
                    <a:pt x="30478" y="94642"/>
                    <a:pt x="28836" y="94642"/>
                  </a:cubicBezTo>
                  <a:lnTo>
                    <a:pt x="28184" y="94642"/>
                  </a:lnTo>
                  <a:lnTo>
                    <a:pt x="28940" y="94616"/>
                  </a:lnTo>
                  <a:lnTo>
                    <a:pt x="24951" y="94616"/>
                  </a:lnTo>
                  <a:lnTo>
                    <a:pt x="16660" y="94590"/>
                  </a:lnTo>
                  <a:lnTo>
                    <a:pt x="7926" y="94563"/>
                  </a:lnTo>
                  <a:lnTo>
                    <a:pt x="3520" y="94563"/>
                  </a:lnTo>
                  <a:cubicBezTo>
                    <a:pt x="3181" y="94563"/>
                    <a:pt x="2842" y="94563"/>
                    <a:pt x="2477" y="94537"/>
                  </a:cubicBezTo>
                  <a:cubicBezTo>
                    <a:pt x="2164" y="94485"/>
                    <a:pt x="1851" y="94381"/>
                    <a:pt x="1564" y="94198"/>
                  </a:cubicBezTo>
                  <a:cubicBezTo>
                    <a:pt x="1304" y="94042"/>
                    <a:pt x="1069" y="93807"/>
                    <a:pt x="913" y="93547"/>
                  </a:cubicBezTo>
                  <a:cubicBezTo>
                    <a:pt x="834" y="93390"/>
                    <a:pt x="782" y="93260"/>
                    <a:pt x="730" y="93103"/>
                  </a:cubicBezTo>
                  <a:cubicBezTo>
                    <a:pt x="704" y="92947"/>
                    <a:pt x="704" y="92764"/>
                    <a:pt x="704" y="92608"/>
                  </a:cubicBezTo>
                  <a:lnTo>
                    <a:pt x="704" y="90340"/>
                  </a:lnTo>
                  <a:cubicBezTo>
                    <a:pt x="704" y="88019"/>
                    <a:pt x="704" y="85751"/>
                    <a:pt x="678" y="83509"/>
                  </a:cubicBezTo>
                  <a:cubicBezTo>
                    <a:pt x="652" y="79833"/>
                    <a:pt x="652" y="75948"/>
                    <a:pt x="600" y="72350"/>
                  </a:cubicBezTo>
                  <a:cubicBezTo>
                    <a:pt x="600" y="72142"/>
                    <a:pt x="626" y="71803"/>
                    <a:pt x="626" y="71464"/>
                  </a:cubicBezTo>
                  <a:lnTo>
                    <a:pt x="626" y="70447"/>
                  </a:lnTo>
                  <a:cubicBezTo>
                    <a:pt x="600" y="67996"/>
                    <a:pt x="626" y="65206"/>
                    <a:pt x="548" y="63121"/>
                  </a:cubicBezTo>
                  <a:cubicBezTo>
                    <a:pt x="522" y="62078"/>
                    <a:pt x="574" y="60487"/>
                    <a:pt x="522" y="59757"/>
                  </a:cubicBezTo>
                  <a:lnTo>
                    <a:pt x="522" y="59053"/>
                  </a:lnTo>
                  <a:cubicBezTo>
                    <a:pt x="548" y="57672"/>
                    <a:pt x="495" y="55664"/>
                    <a:pt x="548" y="54621"/>
                  </a:cubicBezTo>
                  <a:cubicBezTo>
                    <a:pt x="574" y="54439"/>
                    <a:pt x="574" y="53683"/>
                    <a:pt x="574" y="53187"/>
                  </a:cubicBezTo>
                  <a:lnTo>
                    <a:pt x="600" y="46330"/>
                  </a:lnTo>
                  <a:cubicBezTo>
                    <a:pt x="600" y="44714"/>
                    <a:pt x="574" y="43176"/>
                    <a:pt x="574" y="41637"/>
                  </a:cubicBezTo>
                  <a:cubicBezTo>
                    <a:pt x="574" y="40021"/>
                    <a:pt x="626" y="38483"/>
                    <a:pt x="626" y="36658"/>
                  </a:cubicBezTo>
                  <a:lnTo>
                    <a:pt x="626" y="35902"/>
                  </a:lnTo>
                  <a:cubicBezTo>
                    <a:pt x="626" y="30322"/>
                    <a:pt x="652" y="24691"/>
                    <a:pt x="652" y="19137"/>
                  </a:cubicBezTo>
                  <a:cubicBezTo>
                    <a:pt x="652" y="14731"/>
                    <a:pt x="678" y="10299"/>
                    <a:pt x="730" y="5893"/>
                  </a:cubicBezTo>
                  <a:lnTo>
                    <a:pt x="730" y="3989"/>
                  </a:lnTo>
                  <a:lnTo>
                    <a:pt x="730" y="2321"/>
                  </a:lnTo>
                  <a:lnTo>
                    <a:pt x="730" y="2112"/>
                  </a:lnTo>
                  <a:cubicBezTo>
                    <a:pt x="782" y="1773"/>
                    <a:pt x="939" y="1434"/>
                    <a:pt x="1199" y="1174"/>
                  </a:cubicBezTo>
                  <a:cubicBezTo>
                    <a:pt x="1382" y="991"/>
                    <a:pt x="1590" y="835"/>
                    <a:pt x="1851" y="704"/>
                  </a:cubicBezTo>
                  <a:cubicBezTo>
                    <a:pt x="2268" y="522"/>
                    <a:pt x="2529" y="496"/>
                    <a:pt x="2581" y="444"/>
                  </a:cubicBezTo>
                  <a:cubicBezTo>
                    <a:pt x="2790" y="313"/>
                    <a:pt x="2894" y="209"/>
                    <a:pt x="2816" y="105"/>
                  </a:cubicBezTo>
                  <a:cubicBezTo>
                    <a:pt x="2699" y="75"/>
                    <a:pt x="2578" y="61"/>
                    <a:pt x="2457" y="61"/>
                  </a:cubicBezTo>
                  <a:cubicBezTo>
                    <a:pt x="2256" y="61"/>
                    <a:pt x="2056" y="101"/>
                    <a:pt x="1877" y="183"/>
                  </a:cubicBezTo>
                  <a:cubicBezTo>
                    <a:pt x="1512" y="287"/>
                    <a:pt x="1173" y="470"/>
                    <a:pt x="887" y="730"/>
                  </a:cubicBezTo>
                  <a:cubicBezTo>
                    <a:pt x="469" y="1121"/>
                    <a:pt x="209" y="1643"/>
                    <a:pt x="183" y="2190"/>
                  </a:cubicBezTo>
                  <a:cubicBezTo>
                    <a:pt x="183" y="4798"/>
                    <a:pt x="156" y="7248"/>
                    <a:pt x="130" y="9699"/>
                  </a:cubicBezTo>
                  <a:cubicBezTo>
                    <a:pt x="104" y="14601"/>
                    <a:pt x="52" y="19711"/>
                    <a:pt x="26" y="24691"/>
                  </a:cubicBezTo>
                  <a:lnTo>
                    <a:pt x="26" y="25447"/>
                  </a:lnTo>
                  <a:lnTo>
                    <a:pt x="26" y="35354"/>
                  </a:lnTo>
                  <a:lnTo>
                    <a:pt x="26" y="41846"/>
                  </a:lnTo>
                  <a:cubicBezTo>
                    <a:pt x="26" y="46669"/>
                    <a:pt x="0" y="51466"/>
                    <a:pt x="26" y="56316"/>
                  </a:cubicBezTo>
                  <a:lnTo>
                    <a:pt x="26" y="57437"/>
                  </a:lnTo>
                  <a:cubicBezTo>
                    <a:pt x="26" y="62156"/>
                    <a:pt x="26" y="66823"/>
                    <a:pt x="78" y="71359"/>
                  </a:cubicBezTo>
                  <a:lnTo>
                    <a:pt x="78" y="73602"/>
                  </a:lnTo>
                  <a:cubicBezTo>
                    <a:pt x="52" y="76939"/>
                    <a:pt x="78" y="80224"/>
                    <a:pt x="78" y="83509"/>
                  </a:cubicBezTo>
                  <a:lnTo>
                    <a:pt x="78" y="91122"/>
                  </a:lnTo>
                  <a:lnTo>
                    <a:pt x="78" y="92869"/>
                  </a:lnTo>
                  <a:cubicBezTo>
                    <a:pt x="130" y="93547"/>
                    <a:pt x="469" y="94172"/>
                    <a:pt x="1017" y="94563"/>
                  </a:cubicBezTo>
                  <a:cubicBezTo>
                    <a:pt x="1538" y="94955"/>
                    <a:pt x="2164" y="95163"/>
                    <a:pt x="2816" y="95163"/>
                  </a:cubicBezTo>
                  <a:lnTo>
                    <a:pt x="4511" y="95163"/>
                  </a:lnTo>
                  <a:lnTo>
                    <a:pt x="16738" y="95137"/>
                  </a:lnTo>
                  <a:lnTo>
                    <a:pt x="35067" y="95137"/>
                  </a:lnTo>
                  <a:cubicBezTo>
                    <a:pt x="40073" y="95137"/>
                    <a:pt x="45000" y="95137"/>
                    <a:pt x="49746" y="95059"/>
                  </a:cubicBezTo>
                  <a:lnTo>
                    <a:pt x="51206" y="95059"/>
                  </a:lnTo>
                  <a:cubicBezTo>
                    <a:pt x="51779" y="95033"/>
                    <a:pt x="52301" y="94876"/>
                    <a:pt x="52770" y="94563"/>
                  </a:cubicBezTo>
                  <a:cubicBezTo>
                    <a:pt x="53344" y="94198"/>
                    <a:pt x="53735" y="93573"/>
                    <a:pt x="53787" y="92869"/>
                  </a:cubicBezTo>
                  <a:cubicBezTo>
                    <a:pt x="53787" y="92478"/>
                    <a:pt x="53787" y="92087"/>
                    <a:pt x="53735" y="91696"/>
                  </a:cubicBezTo>
                  <a:lnTo>
                    <a:pt x="53735" y="90757"/>
                  </a:lnTo>
                  <a:cubicBezTo>
                    <a:pt x="53761" y="88906"/>
                    <a:pt x="53735" y="87081"/>
                    <a:pt x="53735" y="85230"/>
                  </a:cubicBezTo>
                  <a:cubicBezTo>
                    <a:pt x="53735" y="83092"/>
                    <a:pt x="53735" y="80928"/>
                    <a:pt x="53787" y="78790"/>
                  </a:cubicBezTo>
                  <a:lnTo>
                    <a:pt x="53787" y="72715"/>
                  </a:lnTo>
                  <a:lnTo>
                    <a:pt x="53787" y="70890"/>
                  </a:lnTo>
                  <a:cubicBezTo>
                    <a:pt x="53839" y="69378"/>
                    <a:pt x="53813" y="67892"/>
                    <a:pt x="53787" y="66223"/>
                  </a:cubicBezTo>
                  <a:cubicBezTo>
                    <a:pt x="53735" y="63929"/>
                    <a:pt x="53709" y="61478"/>
                    <a:pt x="53813" y="59418"/>
                  </a:cubicBezTo>
                  <a:cubicBezTo>
                    <a:pt x="53813" y="59210"/>
                    <a:pt x="53813" y="58741"/>
                    <a:pt x="53813" y="58402"/>
                  </a:cubicBezTo>
                  <a:cubicBezTo>
                    <a:pt x="53865" y="57880"/>
                    <a:pt x="53839" y="57359"/>
                    <a:pt x="53787" y="56837"/>
                  </a:cubicBezTo>
                  <a:cubicBezTo>
                    <a:pt x="53761" y="56603"/>
                    <a:pt x="53735" y="56368"/>
                    <a:pt x="53735" y="56133"/>
                  </a:cubicBezTo>
                  <a:lnTo>
                    <a:pt x="53735" y="52431"/>
                  </a:lnTo>
                  <a:cubicBezTo>
                    <a:pt x="53749" y="51635"/>
                    <a:pt x="53755" y="51385"/>
                    <a:pt x="53766" y="51385"/>
                  </a:cubicBezTo>
                  <a:cubicBezTo>
                    <a:pt x="53776" y="51385"/>
                    <a:pt x="53789" y="51572"/>
                    <a:pt x="53813" y="51753"/>
                  </a:cubicBezTo>
                  <a:cubicBezTo>
                    <a:pt x="53818" y="51834"/>
                    <a:pt x="53824" y="51871"/>
                    <a:pt x="53829" y="51871"/>
                  </a:cubicBezTo>
                  <a:cubicBezTo>
                    <a:pt x="53849" y="51871"/>
                    <a:pt x="53865" y="51319"/>
                    <a:pt x="53865" y="50554"/>
                  </a:cubicBezTo>
                  <a:cubicBezTo>
                    <a:pt x="53839" y="49068"/>
                    <a:pt x="53813" y="47712"/>
                    <a:pt x="53839" y="46070"/>
                  </a:cubicBezTo>
                  <a:cubicBezTo>
                    <a:pt x="53865" y="43593"/>
                    <a:pt x="53865" y="41064"/>
                    <a:pt x="53839" y="38561"/>
                  </a:cubicBezTo>
                  <a:cubicBezTo>
                    <a:pt x="53813" y="36475"/>
                    <a:pt x="53839" y="34285"/>
                    <a:pt x="53787" y="32304"/>
                  </a:cubicBezTo>
                  <a:lnTo>
                    <a:pt x="53787" y="31235"/>
                  </a:lnTo>
                  <a:cubicBezTo>
                    <a:pt x="53813" y="30531"/>
                    <a:pt x="53787" y="29801"/>
                    <a:pt x="53787" y="29123"/>
                  </a:cubicBezTo>
                  <a:cubicBezTo>
                    <a:pt x="53761" y="27923"/>
                    <a:pt x="53761" y="26776"/>
                    <a:pt x="53787" y="25760"/>
                  </a:cubicBezTo>
                  <a:cubicBezTo>
                    <a:pt x="53839" y="22761"/>
                    <a:pt x="53813" y="19711"/>
                    <a:pt x="53813" y="16530"/>
                  </a:cubicBezTo>
                  <a:cubicBezTo>
                    <a:pt x="53813" y="14262"/>
                    <a:pt x="53761" y="12020"/>
                    <a:pt x="53813" y="9647"/>
                  </a:cubicBezTo>
                  <a:cubicBezTo>
                    <a:pt x="53787" y="8109"/>
                    <a:pt x="53787" y="6753"/>
                    <a:pt x="53839" y="5371"/>
                  </a:cubicBezTo>
                  <a:lnTo>
                    <a:pt x="53839" y="3520"/>
                  </a:lnTo>
                  <a:lnTo>
                    <a:pt x="53839" y="2425"/>
                  </a:lnTo>
                  <a:cubicBezTo>
                    <a:pt x="53839" y="2217"/>
                    <a:pt x="53813" y="2034"/>
                    <a:pt x="53761" y="1825"/>
                  </a:cubicBezTo>
                  <a:cubicBezTo>
                    <a:pt x="53735" y="1643"/>
                    <a:pt x="53656" y="1460"/>
                    <a:pt x="53552" y="1278"/>
                  </a:cubicBezTo>
                  <a:cubicBezTo>
                    <a:pt x="53135" y="600"/>
                    <a:pt x="52405" y="131"/>
                    <a:pt x="51623" y="53"/>
                  </a:cubicBezTo>
                  <a:cubicBezTo>
                    <a:pt x="51258" y="0"/>
                    <a:pt x="50867" y="0"/>
                    <a:pt x="50502" y="0"/>
                  </a:cubicBezTo>
                  <a:lnTo>
                    <a:pt x="43853" y="0"/>
                  </a:lnTo>
                  <a:cubicBezTo>
                    <a:pt x="43419" y="9"/>
                    <a:pt x="42999" y="12"/>
                    <a:pt x="42586" y="12"/>
                  </a:cubicBezTo>
                  <a:cubicBezTo>
                    <a:pt x="41762" y="12"/>
                    <a:pt x="40968" y="0"/>
                    <a:pt x="40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3"/>
            <p:cNvSpPr/>
            <p:nvPr/>
          </p:nvSpPr>
          <p:spPr>
            <a:xfrm>
              <a:off x="4041375" y="1801250"/>
              <a:ext cx="1123075" cy="1995175"/>
            </a:xfrm>
            <a:custGeom>
              <a:avLst/>
              <a:gdLst/>
              <a:ahLst/>
              <a:cxnLst/>
              <a:rect l="l" t="t" r="r" b="b"/>
              <a:pathLst>
                <a:path w="44923" h="79807" extrusionOk="0">
                  <a:moveTo>
                    <a:pt x="42107" y="0"/>
                  </a:moveTo>
                  <a:cubicBezTo>
                    <a:pt x="40882" y="0"/>
                    <a:pt x="39656" y="0"/>
                    <a:pt x="38457" y="26"/>
                  </a:cubicBezTo>
                  <a:lnTo>
                    <a:pt x="35589" y="26"/>
                  </a:lnTo>
                  <a:cubicBezTo>
                    <a:pt x="35224" y="35"/>
                    <a:pt x="34871" y="38"/>
                    <a:pt x="34524" y="38"/>
                  </a:cubicBezTo>
                  <a:cubicBezTo>
                    <a:pt x="33831" y="38"/>
                    <a:pt x="33164" y="26"/>
                    <a:pt x="32486" y="26"/>
                  </a:cubicBezTo>
                  <a:cubicBezTo>
                    <a:pt x="31644" y="16"/>
                    <a:pt x="30811" y="9"/>
                    <a:pt x="29990" y="9"/>
                  </a:cubicBezTo>
                  <a:cubicBezTo>
                    <a:pt x="28829" y="9"/>
                    <a:pt x="27694" y="22"/>
                    <a:pt x="26594" y="53"/>
                  </a:cubicBezTo>
                  <a:lnTo>
                    <a:pt x="25108" y="53"/>
                  </a:lnTo>
                  <a:cubicBezTo>
                    <a:pt x="24117" y="26"/>
                    <a:pt x="23205" y="26"/>
                    <a:pt x="22110" y="26"/>
                  </a:cubicBezTo>
                  <a:lnTo>
                    <a:pt x="14888" y="26"/>
                  </a:lnTo>
                  <a:cubicBezTo>
                    <a:pt x="12228" y="53"/>
                    <a:pt x="9517" y="26"/>
                    <a:pt x="6884" y="79"/>
                  </a:cubicBezTo>
                  <a:cubicBezTo>
                    <a:pt x="5684" y="79"/>
                    <a:pt x="4980" y="105"/>
                    <a:pt x="4563" y="157"/>
                  </a:cubicBezTo>
                  <a:lnTo>
                    <a:pt x="1096" y="600"/>
                  </a:lnTo>
                  <a:cubicBezTo>
                    <a:pt x="1070" y="600"/>
                    <a:pt x="1070" y="600"/>
                    <a:pt x="1043" y="626"/>
                  </a:cubicBezTo>
                  <a:cubicBezTo>
                    <a:pt x="939" y="652"/>
                    <a:pt x="1539" y="678"/>
                    <a:pt x="2347" y="678"/>
                  </a:cubicBezTo>
                  <a:lnTo>
                    <a:pt x="14236" y="626"/>
                  </a:lnTo>
                  <a:lnTo>
                    <a:pt x="17078" y="626"/>
                  </a:lnTo>
                  <a:cubicBezTo>
                    <a:pt x="18929" y="613"/>
                    <a:pt x="20800" y="613"/>
                    <a:pt x="22670" y="613"/>
                  </a:cubicBezTo>
                  <a:cubicBezTo>
                    <a:pt x="24541" y="613"/>
                    <a:pt x="26412" y="613"/>
                    <a:pt x="28263" y="600"/>
                  </a:cubicBezTo>
                  <a:lnTo>
                    <a:pt x="28915" y="600"/>
                  </a:lnTo>
                  <a:cubicBezTo>
                    <a:pt x="30609" y="626"/>
                    <a:pt x="32330" y="626"/>
                    <a:pt x="34051" y="626"/>
                  </a:cubicBezTo>
                  <a:cubicBezTo>
                    <a:pt x="35615" y="626"/>
                    <a:pt x="37179" y="615"/>
                    <a:pt x="38744" y="615"/>
                  </a:cubicBezTo>
                  <a:cubicBezTo>
                    <a:pt x="39526" y="615"/>
                    <a:pt x="40308" y="617"/>
                    <a:pt x="41090" y="626"/>
                  </a:cubicBezTo>
                  <a:lnTo>
                    <a:pt x="44167" y="626"/>
                  </a:lnTo>
                  <a:cubicBezTo>
                    <a:pt x="44219" y="626"/>
                    <a:pt x="44245" y="626"/>
                    <a:pt x="44271" y="678"/>
                  </a:cubicBezTo>
                  <a:cubicBezTo>
                    <a:pt x="44323" y="704"/>
                    <a:pt x="44323" y="730"/>
                    <a:pt x="44349" y="783"/>
                  </a:cubicBezTo>
                  <a:lnTo>
                    <a:pt x="44349" y="1956"/>
                  </a:lnTo>
                  <a:lnTo>
                    <a:pt x="44349" y="5163"/>
                  </a:lnTo>
                  <a:lnTo>
                    <a:pt x="44349" y="7718"/>
                  </a:lnTo>
                  <a:lnTo>
                    <a:pt x="44349" y="15148"/>
                  </a:lnTo>
                  <a:lnTo>
                    <a:pt x="44349" y="32225"/>
                  </a:lnTo>
                  <a:lnTo>
                    <a:pt x="44349" y="43514"/>
                  </a:lnTo>
                  <a:lnTo>
                    <a:pt x="44349" y="56081"/>
                  </a:lnTo>
                  <a:lnTo>
                    <a:pt x="44349" y="60878"/>
                  </a:lnTo>
                  <a:lnTo>
                    <a:pt x="44349" y="74071"/>
                  </a:lnTo>
                  <a:lnTo>
                    <a:pt x="44349" y="77095"/>
                  </a:lnTo>
                  <a:lnTo>
                    <a:pt x="44349" y="78607"/>
                  </a:lnTo>
                  <a:lnTo>
                    <a:pt x="44349" y="78946"/>
                  </a:lnTo>
                  <a:cubicBezTo>
                    <a:pt x="44349" y="78998"/>
                    <a:pt x="44323" y="79051"/>
                    <a:pt x="44297" y="79077"/>
                  </a:cubicBezTo>
                  <a:cubicBezTo>
                    <a:pt x="44271" y="79103"/>
                    <a:pt x="44219" y="79129"/>
                    <a:pt x="44193" y="79155"/>
                  </a:cubicBezTo>
                  <a:lnTo>
                    <a:pt x="42342" y="79155"/>
                  </a:lnTo>
                  <a:cubicBezTo>
                    <a:pt x="38431" y="79155"/>
                    <a:pt x="34703" y="79207"/>
                    <a:pt x="30896" y="79233"/>
                  </a:cubicBezTo>
                  <a:cubicBezTo>
                    <a:pt x="30296" y="79233"/>
                    <a:pt x="29540" y="79233"/>
                    <a:pt x="29149" y="79259"/>
                  </a:cubicBezTo>
                  <a:cubicBezTo>
                    <a:pt x="28054" y="79311"/>
                    <a:pt x="26672" y="79311"/>
                    <a:pt x="25291" y="79311"/>
                  </a:cubicBezTo>
                  <a:lnTo>
                    <a:pt x="24717" y="79311"/>
                  </a:lnTo>
                  <a:lnTo>
                    <a:pt x="25369" y="79285"/>
                  </a:lnTo>
                  <a:lnTo>
                    <a:pt x="26255" y="79285"/>
                  </a:lnTo>
                  <a:lnTo>
                    <a:pt x="25551" y="79259"/>
                  </a:lnTo>
                  <a:lnTo>
                    <a:pt x="22005" y="79259"/>
                  </a:lnTo>
                  <a:lnTo>
                    <a:pt x="15018" y="79233"/>
                  </a:lnTo>
                  <a:lnTo>
                    <a:pt x="7640" y="79207"/>
                  </a:lnTo>
                  <a:lnTo>
                    <a:pt x="1174" y="79207"/>
                  </a:lnTo>
                  <a:cubicBezTo>
                    <a:pt x="1146" y="79214"/>
                    <a:pt x="1116" y="79217"/>
                    <a:pt x="1086" y="79217"/>
                  </a:cubicBezTo>
                  <a:cubicBezTo>
                    <a:pt x="1003" y="79217"/>
                    <a:pt x="918" y="79193"/>
                    <a:pt x="861" y="79155"/>
                  </a:cubicBezTo>
                  <a:cubicBezTo>
                    <a:pt x="783" y="79129"/>
                    <a:pt x="731" y="79051"/>
                    <a:pt x="705" y="78998"/>
                  </a:cubicBezTo>
                  <a:lnTo>
                    <a:pt x="705" y="78790"/>
                  </a:lnTo>
                  <a:lnTo>
                    <a:pt x="705" y="78060"/>
                  </a:lnTo>
                  <a:lnTo>
                    <a:pt x="705" y="77121"/>
                  </a:lnTo>
                  <a:cubicBezTo>
                    <a:pt x="731" y="75166"/>
                    <a:pt x="731" y="73237"/>
                    <a:pt x="705" y="71359"/>
                  </a:cubicBezTo>
                  <a:cubicBezTo>
                    <a:pt x="652" y="68257"/>
                    <a:pt x="678" y="64972"/>
                    <a:pt x="626" y="61947"/>
                  </a:cubicBezTo>
                  <a:cubicBezTo>
                    <a:pt x="600" y="61765"/>
                    <a:pt x="600" y="61478"/>
                    <a:pt x="626" y="61191"/>
                  </a:cubicBezTo>
                  <a:cubicBezTo>
                    <a:pt x="626" y="60905"/>
                    <a:pt x="626" y="60592"/>
                    <a:pt x="626" y="60357"/>
                  </a:cubicBezTo>
                  <a:cubicBezTo>
                    <a:pt x="626" y="58271"/>
                    <a:pt x="626" y="55925"/>
                    <a:pt x="574" y="54152"/>
                  </a:cubicBezTo>
                  <a:cubicBezTo>
                    <a:pt x="548" y="53265"/>
                    <a:pt x="574" y="51936"/>
                    <a:pt x="522" y="51310"/>
                  </a:cubicBezTo>
                  <a:lnTo>
                    <a:pt x="522" y="50736"/>
                  </a:lnTo>
                  <a:cubicBezTo>
                    <a:pt x="548" y="49563"/>
                    <a:pt x="496" y="47869"/>
                    <a:pt x="574" y="46982"/>
                  </a:cubicBezTo>
                  <a:cubicBezTo>
                    <a:pt x="600" y="46852"/>
                    <a:pt x="600" y="46200"/>
                    <a:pt x="600" y="45783"/>
                  </a:cubicBezTo>
                  <a:lnTo>
                    <a:pt x="626" y="40047"/>
                  </a:lnTo>
                  <a:cubicBezTo>
                    <a:pt x="626" y="38665"/>
                    <a:pt x="600" y="37388"/>
                    <a:pt x="600" y="36084"/>
                  </a:cubicBezTo>
                  <a:cubicBezTo>
                    <a:pt x="600" y="34728"/>
                    <a:pt x="652" y="33425"/>
                    <a:pt x="652" y="31886"/>
                  </a:cubicBezTo>
                  <a:lnTo>
                    <a:pt x="652" y="31235"/>
                  </a:lnTo>
                  <a:cubicBezTo>
                    <a:pt x="652" y="26516"/>
                    <a:pt x="678" y="21797"/>
                    <a:pt x="678" y="17104"/>
                  </a:cubicBezTo>
                  <a:cubicBezTo>
                    <a:pt x="705" y="13375"/>
                    <a:pt x="731" y="9647"/>
                    <a:pt x="757" y="5919"/>
                  </a:cubicBezTo>
                  <a:lnTo>
                    <a:pt x="757" y="2712"/>
                  </a:lnTo>
                  <a:cubicBezTo>
                    <a:pt x="757" y="1904"/>
                    <a:pt x="731" y="1304"/>
                    <a:pt x="731" y="861"/>
                  </a:cubicBezTo>
                  <a:lnTo>
                    <a:pt x="731" y="783"/>
                  </a:lnTo>
                  <a:cubicBezTo>
                    <a:pt x="731" y="783"/>
                    <a:pt x="731" y="783"/>
                    <a:pt x="731" y="756"/>
                  </a:cubicBezTo>
                  <a:cubicBezTo>
                    <a:pt x="731" y="730"/>
                    <a:pt x="731" y="730"/>
                    <a:pt x="731" y="704"/>
                  </a:cubicBezTo>
                  <a:cubicBezTo>
                    <a:pt x="731" y="652"/>
                    <a:pt x="757" y="626"/>
                    <a:pt x="783" y="600"/>
                  </a:cubicBezTo>
                  <a:cubicBezTo>
                    <a:pt x="809" y="548"/>
                    <a:pt x="835" y="522"/>
                    <a:pt x="861" y="470"/>
                  </a:cubicBezTo>
                  <a:cubicBezTo>
                    <a:pt x="939" y="339"/>
                    <a:pt x="1096" y="235"/>
                    <a:pt x="991" y="131"/>
                  </a:cubicBezTo>
                  <a:cubicBezTo>
                    <a:pt x="976" y="116"/>
                    <a:pt x="944" y="101"/>
                    <a:pt x="889" y="101"/>
                  </a:cubicBezTo>
                  <a:cubicBezTo>
                    <a:pt x="849" y="101"/>
                    <a:pt x="797" y="109"/>
                    <a:pt x="731" y="131"/>
                  </a:cubicBezTo>
                  <a:cubicBezTo>
                    <a:pt x="470" y="209"/>
                    <a:pt x="287" y="391"/>
                    <a:pt x="235" y="626"/>
                  </a:cubicBezTo>
                  <a:cubicBezTo>
                    <a:pt x="209" y="783"/>
                    <a:pt x="209" y="939"/>
                    <a:pt x="209" y="1069"/>
                  </a:cubicBezTo>
                  <a:lnTo>
                    <a:pt x="209" y="1565"/>
                  </a:lnTo>
                  <a:lnTo>
                    <a:pt x="209" y="2790"/>
                  </a:lnTo>
                  <a:cubicBezTo>
                    <a:pt x="209" y="4980"/>
                    <a:pt x="183" y="7040"/>
                    <a:pt x="157" y="9099"/>
                  </a:cubicBezTo>
                  <a:cubicBezTo>
                    <a:pt x="105" y="13245"/>
                    <a:pt x="79" y="17547"/>
                    <a:pt x="53" y="21744"/>
                  </a:cubicBezTo>
                  <a:lnTo>
                    <a:pt x="53" y="22396"/>
                  </a:lnTo>
                  <a:lnTo>
                    <a:pt x="53" y="30765"/>
                  </a:lnTo>
                  <a:lnTo>
                    <a:pt x="53" y="36214"/>
                  </a:lnTo>
                  <a:cubicBezTo>
                    <a:pt x="53" y="40282"/>
                    <a:pt x="1" y="44349"/>
                    <a:pt x="53" y="48416"/>
                  </a:cubicBezTo>
                  <a:lnTo>
                    <a:pt x="53" y="49381"/>
                  </a:lnTo>
                  <a:cubicBezTo>
                    <a:pt x="53" y="53370"/>
                    <a:pt x="53" y="57307"/>
                    <a:pt x="105" y="61113"/>
                  </a:cubicBezTo>
                  <a:lnTo>
                    <a:pt x="105" y="63016"/>
                  </a:lnTo>
                  <a:cubicBezTo>
                    <a:pt x="79" y="65806"/>
                    <a:pt x="105" y="68596"/>
                    <a:pt x="105" y="71385"/>
                  </a:cubicBezTo>
                  <a:lnTo>
                    <a:pt x="105" y="77799"/>
                  </a:lnTo>
                  <a:lnTo>
                    <a:pt x="105" y="78868"/>
                  </a:lnTo>
                  <a:lnTo>
                    <a:pt x="105" y="78972"/>
                  </a:lnTo>
                  <a:cubicBezTo>
                    <a:pt x="105" y="79025"/>
                    <a:pt x="105" y="79077"/>
                    <a:pt x="131" y="79129"/>
                  </a:cubicBezTo>
                  <a:cubicBezTo>
                    <a:pt x="157" y="79233"/>
                    <a:pt x="183" y="79311"/>
                    <a:pt x="235" y="79416"/>
                  </a:cubicBezTo>
                  <a:cubicBezTo>
                    <a:pt x="340" y="79572"/>
                    <a:pt x="496" y="79676"/>
                    <a:pt x="678" y="79755"/>
                  </a:cubicBezTo>
                  <a:cubicBezTo>
                    <a:pt x="783" y="79781"/>
                    <a:pt x="861" y="79807"/>
                    <a:pt x="965" y="79807"/>
                  </a:cubicBezTo>
                  <a:lnTo>
                    <a:pt x="4772" y="79807"/>
                  </a:lnTo>
                  <a:lnTo>
                    <a:pt x="15070" y="79781"/>
                  </a:lnTo>
                  <a:lnTo>
                    <a:pt x="30531" y="79781"/>
                  </a:lnTo>
                  <a:cubicBezTo>
                    <a:pt x="34755" y="79781"/>
                    <a:pt x="38900" y="79781"/>
                    <a:pt x="42889" y="79702"/>
                  </a:cubicBezTo>
                  <a:lnTo>
                    <a:pt x="44141" y="79702"/>
                  </a:lnTo>
                  <a:cubicBezTo>
                    <a:pt x="44453" y="79676"/>
                    <a:pt x="44714" y="79494"/>
                    <a:pt x="44819" y="79207"/>
                  </a:cubicBezTo>
                  <a:cubicBezTo>
                    <a:pt x="44845" y="79129"/>
                    <a:pt x="44871" y="79051"/>
                    <a:pt x="44871" y="78972"/>
                  </a:cubicBezTo>
                  <a:lnTo>
                    <a:pt x="44871" y="78503"/>
                  </a:lnTo>
                  <a:cubicBezTo>
                    <a:pt x="44897" y="77643"/>
                    <a:pt x="44871" y="76808"/>
                    <a:pt x="44819" y="75948"/>
                  </a:cubicBezTo>
                  <a:lnTo>
                    <a:pt x="44819" y="75166"/>
                  </a:lnTo>
                  <a:cubicBezTo>
                    <a:pt x="44819" y="73602"/>
                    <a:pt x="44819" y="72063"/>
                    <a:pt x="44819" y="70499"/>
                  </a:cubicBezTo>
                  <a:lnTo>
                    <a:pt x="44845" y="65024"/>
                  </a:lnTo>
                  <a:lnTo>
                    <a:pt x="44845" y="59914"/>
                  </a:lnTo>
                  <a:lnTo>
                    <a:pt x="44845" y="58376"/>
                  </a:lnTo>
                  <a:cubicBezTo>
                    <a:pt x="44897" y="57098"/>
                    <a:pt x="44871" y="55847"/>
                    <a:pt x="44845" y="54439"/>
                  </a:cubicBezTo>
                  <a:cubicBezTo>
                    <a:pt x="44819" y="52509"/>
                    <a:pt x="44766" y="50450"/>
                    <a:pt x="44871" y="48703"/>
                  </a:cubicBezTo>
                  <a:cubicBezTo>
                    <a:pt x="44897" y="48520"/>
                    <a:pt x="44897" y="48129"/>
                    <a:pt x="44897" y="47842"/>
                  </a:cubicBezTo>
                  <a:cubicBezTo>
                    <a:pt x="44923" y="47399"/>
                    <a:pt x="44923" y="46956"/>
                    <a:pt x="44845" y="46513"/>
                  </a:cubicBezTo>
                  <a:cubicBezTo>
                    <a:pt x="44819" y="46330"/>
                    <a:pt x="44819" y="46122"/>
                    <a:pt x="44819" y="45913"/>
                  </a:cubicBezTo>
                  <a:lnTo>
                    <a:pt x="44819" y="42811"/>
                  </a:lnTo>
                  <a:cubicBezTo>
                    <a:pt x="44819" y="42142"/>
                    <a:pt x="44826" y="41934"/>
                    <a:pt x="44837" y="41934"/>
                  </a:cubicBezTo>
                  <a:cubicBezTo>
                    <a:pt x="44846" y="41934"/>
                    <a:pt x="44859" y="42091"/>
                    <a:pt x="44871" y="42237"/>
                  </a:cubicBezTo>
                  <a:cubicBezTo>
                    <a:pt x="44876" y="42307"/>
                    <a:pt x="44881" y="42339"/>
                    <a:pt x="44887" y="42339"/>
                  </a:cubicBezTo>
                  <a:cubicBezTo>
                    <a:pt x="44906" y="42339"/>
                    <a:pt x="44923" y="41862"/>
                    <a:pt x="44923" y="41220"/>
                  </a:cubicBezTo>
                  <a:cubicBezTo>
                    <a:pt x="44897" y="39969"/>
                    <a:pt x="44871" y="38822"/>
                    <a:pt x="44897" y="37440"/>
                  </a:cubicBezTo>
                  <a:cubicBezTo>
                    <a:pt x="44923" y="35354"/>
                    <a:pt x="44923" y="33216"/>
                    <a:pt x="44897" y="31104"/>
                  </a:cubicBezTo>
                  <a:cubicBezTo>
                    <a:pt x="44897" y="29357"/>
                    <a:pt x="44897" y="27480"/>
                    <a:pt x="44871" y="25812"/>
                  </a:cubicBezTo>
                  <a:lnTo>
                    <a:pt x="44871" y="24925"/>
                  </a:lnTo>
                  <a:cubicBezTo>
                    <a:pt x="44897" y="24326"/>
                    <a:pt x="44871" y="23700"/>
                    <a:pt x="44871" y="23126"/>
                  </a:cubicBezTo>
                  <a:cubicBezTo>
                    <a:pt x="44845" y="22135"/>
                    <a:pt x="44845" y="21171"/>
                    <a:pt x="44871" y="20310"/>
                  </a:cubicBezTo>
                  <a:cubicBezTo>
                    <a:pt x="44923" y="17781"/>
                    <a:pt x="44897" y="15226"/>
                    <a:pt x="44897" y="12541"/>
                  </a:cubicBezTo>
                  <a:cubicBezTo>
                    <a:pt x="44871" y="10612"/>
                    <a:pt x="44845" y="8734"/>
                    <a:pt x="44871" y="6727"/>
                  </a:cubicBezTo>
                  <a:cubicBezTo>
                    <a:pt x="44845" y="5449"/>
                    <a:pt x="44871" y="4276"/>
                    <a:pt x="44897" y="3129"/>
                  </a:cubicBezTo>
                  <a:lnTo>
                    <a:pt x="44897" y="1565"/>
                  </a:lnTo>
                  <a:lnTo>
                    <a:pt x="44897" y="756"/>
                  </a:lnTo>
                  <a:cubicBezTo>
                    <a:pt x="44897" y="678"/>
                    <a:pt x="44897" y="626"/>
                    <a:pt x="44871" y="600"/>
                  </a:cubicBezTo>
                  <a:cubicBezTo>
                    <a:pt x="44819" y="391"/>
                    <a:pt x="44688" y="209"/>
                    <a:pt x="44506" y="105"/>
                  </a:cubicBezTo>
                  <a:cubicBezTo>
                    <a:pt x="44401" y="53"/>
                    <a:pt x="44297" y="26"/>
                    <a:pt x="44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3"/>
            <p:cNvSpPr/>
            <p:nvPr/>
          </p:nvSpPr>
          <p:spPr>
            <a:xfrm>
              <a:off x="4041375" y="1801250"/>
              <a:ext cx="1123075" cy="1995175"/>
            </a:xfrm>
            <a:custGeom>
              <a:avLst/>
              <a:gdLst/>
              <a:ahLst/>
              <a:cxnLst/>
              <a:rect l="l" t="t" r="r" b="b"/>
              <a:pathLst>
                <a:path w="44923" h="79807" extrusionOk="0">
                  <a:moveTo>
                    <a:pt x="42107" y="0"/>
                  </a:moveTo>
                  <a:cubicBezTo>
                    <a:pt x="40882" y="0"/>
                    <a:pt x="39656" y="0"/>
                    <a:pt x="38457" y="26"/>
                  </a:cubicBezTo>
                  <a:lnTo>
                    <a:pt x="35589" y="26"/>
                  </a:lnTo>
                  <a:cubicBezTo>
                    <a:pt x="35224" y="35"/>
                    <a:pt x="34871" y="38"/>
                    <a:pt x="34524" y="38"/>
                  </a:cubicBezTo>
                  <a:cubicBezTo>
                    <a:pt x="33831" y="38"/>
                    <a:pt x="33164" y="26"/>
                    <a:pt x="32486" y="26"/>
                  </a:cubicBezTo>
                  <a:cubicBezTo>
                    <a:pt x="31644" y="16"/>
                    <a:pt x="30811" y="9"/>
                    <a:pt x="29990" y="9"/>
                  </a:cubicBezTo>
                  <a:cubicBezTo>
                    <a:pt x="28829" y="9"/>
                    <a:pt x="27694" y="22"/>
                    <a:pt x="26594" y="53"/>
                  </a:cubicBezTo>
                  <a:lnTo>
                    <a:pt x="25108" y="53"/>
                  </a:lnTo>
                  <a:cubicBezTo>
                    <a:pt x="24117" y="26"/>
                    <a:pt x="23205" y="26"/>
                    <a:pt x="22110" y="26"/>
                  </a:cubicBezTo>
                  <a:lnTo>
                    <a:pt x="14888" y="26"/>
                  </a:lnTo>
                  <a:cubicBezTo>
                    <a:pt x="12228" y="53"/>
                    <a:pt x="9517" y="26"/>
                    <a:pt x="6884" y="79"/>
                  </a:cubicBezTo>
                  <a:cubicBezTo>
                    <a:pt x="5684" y="79"/>
                    <a:pt x="4980" y="105"/>
                    <a:pt x="4563" y="157"/>
                  </a:cubicBezTo>
                  <a:lnTo>
                    <a:pt x="1096" y="600"/>
                  </a:lnTo>
                  <a:cubicBezTo>
                    <a:pt x="1070" y="600"/>
                    <a:pt x="1070" y="600"/>
                    <a:pt x="1043" y="626"/>
                  </a:cubicBezTo>
                  <a:cubicBezTo>
                    <a:pt x="939" y="652"/>
                    <a:pt x="1539" y="678"/>
                    <a:pt x="2347" y="678"/>
                  </a:cubicBezTo>
                  <a:lnTo>
                    <a:pt x="14236" y="626"/>
                  </a:lnTo>
                  <a:lnTo>
                    <a:pt x="17078" y="626"/>
                  </a:lnTo>
                  <a:cubicBezTo>
                    <a:pt x="18929" y="613"/>
                    <a:pt x="20800" y="613"/>
                    <a:pt x="22670" y="613"/>
                  </a:cubicBezTo>
                  <a:cubicBezTo>
                    <a:pt x="24541" y="613"/>
                    <a:pt x="26412" y="613"/>
                    <a:pt x="28263" y="600"/>
                  </a:cubicBezTo>
                  <a:lnTo>
                    <a:pt x="28915" y="600"/>
                  </a:lnTo>
                  <a:cubicBezTo>
                    <a:pt x="30609" y="626"/>
                    <a:pt x="32330" y="626"/>
                    <a:pt x="34051" y="626"/>
                  </a:cubicBezTo>
                  <a:cubicBezTo>
                    <a:pt x="35615" y="626"/>
                    <a:pt x="37179" y="615"/>
                    <a:pt x="38744" y="615"/>
                  </a:cubicBezTo>
                  <a:cubicBezTo>
                    <a:pt x="39526" y="615"/>
                    <a:pt x="40308" y="617"/>
                    <a:pt x="41090" y="626"/>
                  </a:cubicBezTo>
                  <a:lnTo>
                    <a:pt x="44167" y="626"/>
                  </a:lnTo>
                  <a:cubicBezTo>
                    <a:pt x="44219" y="626"/>
                    <a:pt x="44245" y="626"/>
                    <a:pt x="44271" y="678"/>
                  </a:cubicBezTo>
                  <a:cubicBezTo>
                    <a:pt x="44323" y="704"/>
                    <a:pt x="44323" y="730"/>
                    <a:pt x="44349" y="783"/>
                  </a:cubicBezTo>
                  <a:lnTo>
                    <a:pt x="44349" y="1956"/>
                  </a:lnTo>
                  <a:lnTo>
                    <a:pt x="44349" y="5163"/>
                  </a:lnTo>
                  <a:lnTo>
                    <a:pt x="44349" y="7718"/>
                  </a:lnTo>
                  <a:lnTo>
                    <a:pt x="44349" y="15148"/>
                  </a:lnTo>
                  <a:lnTo>
                    <a:pt x="44349" y="32225"/>
                  </a:lnTo>
                  <a:lnTo>
                    <a:pt x="44349" y="43514"/>
                  </a:lnTo>
                  <a:lnTo>
                    <a:pt x="44349" y="56081"/>
                  </a:lnTo>
                  <a:lnTo>
                    <a:pt x="44349" y="60878"/>
                  </a:lnTo>
                  <a:lnTo>
                    <a:pt x="44349" y="74071"/>
                  </a:lnTo>
                  <a:lnTo>
                    <a:pt x="44349" y="77095"/>
                  </a:lnTo>
                  <a:lnTo>
                    <a:pt x="44349" y="78607"/>
                  </a:lnTo>
                  <a:lnTo>
                    <a:pt x="44349" y="78946"/>
                  </a:lnTo>
                  <a:cubicBezTo>
                    <a:pt x="44349" y="78998"/>
                    <a:pt x="44323" y="79051"/>
                    <a:pt x="44297" y="79077"/>
                  </a:cubicBezTo>
                  <a:cubicBezTo>
                    <a:pt x="44271" y="79103"/>
                    <a:pt x="44219" y="79129"/>
                    <a:pt x="44193" y="79155"/>
                  </a:cubicBezTo>
                  <a:lnTo>
                    <a:pt x="42342" y="79155"/>
                  </a:lnTo>
                  <a:cubicBezTo>
                    <a:pt x="38431" y="79155"/>
                    <a:pt x="34703" y="79207"/>
                    <a:pt x="30896" y="79233"/>
                  </a:cubicBezTo>
                  <a:cubicBezTo>
                    <a:pt x="30296" y="79233"/>
                    <a:pt x="29540" y="79233"/>
                    <a:pt x="29149" y="79259"/>
                  </a:cubicBezTo>
                  <a:cubicBezTo>
                    <a:pt x="28054" y="79311"/>
                    <a:pt x="26672" y="79311"/>
                    <a:pt x="25291" y="79311"/>
                  </a:cubicBezTo>
                  <a:lnTo>
                    <a:pt x="24717" y="79311"/>
                  </a:lnTo>
                  <a:lnTo>
                    <a:pt x="25369" y="79285"/>
                  </a:lnTo>
                  <a:lnTo>
                    <a:pt x="26255" y="79285"/>
                  </a:lnTo>
                  <a:lnTo>
                    <a:pt x="25551" y="79259"/>
                  </a:lnTo>
                  <a:lnTo>
                    <a:pt x="22005" y="79259"/>
                  </a:lnTo>
                  <a:lnTo>
                    <a:pt x="15018" y="79233"/>
                  </a:lnTo>
                  <a:lnTo>
                    <a:pt x="7640" y="79207"/>
                  </a:lnTo>
                  <a:lnTo>
                    <a:pt x="1174" y="79207"/>
                  </a:lnTo>
                  <a:cubicBezTo>
                    <a:pt x="1146" y="79214"/>
                    <a:pt x="1116" y="79217"/>
                    <a:pt x="1086" y="79217"/>
                  </a:cubicBezTo>
                  <a:cubicBezTo>
                    <a:pt x="1003" y="79217"/>
                    <a:pt x="918" y="79193"/>
                    <a:pt x="861" y="79155"/>
                  </a:cubicBezTo>
                  <a:cubicBezTo>
                    <a:pt x="783" y="79129"/>
                    <a:pt x="731" y="79051"/>
                    <a:pt x="705" y="78998"/>
                  </a:cubicBezTo>
                  <a:lnTo>
                    <a:pt x="705" y="78790"/>
                  </a:lnTo>
                  <a:lnTo>
                    <a:pt x="705" y="78060"/>
                  </a:lnTo>
                  <a:lnTo>
                    <a:pt x="705" y="77121"/>
                  </a:lnTo>
                  <a:cubicBezTo>
                    <a:pt x="731" y="75166"/>
                    <a:pt x="731" y="73237"/>
                    <a:pt x="705" y="71359"/>
                  </a:cubicBezTo>
                  <a:cubicBezTo>
                    <a:pt x="652" y="68257"/>
                    <a:pt x="678" y="64972"/>
                    <a:pt x="626" y="61947"/>
                  </a:cubicBezTo>
                  <a:cubicBezTo>
                    <a:pt x="600" y="61765"/>
                    <a:pt x="600" y="61478"/>
                    <a:pt x="626" y="61191"/>
                  </a:cubicBezTo>
                  <a:cubicBezTo>
                    <a:pt x="626" y="60905"/>
                    <a:pt x="626" y="60592"/>
                    <a:pt x="626" y="60357"/>
                  </a:cubicBezTo>
                  <a:cubicBezTo>
                    <a:pt x="626" y="58271"/>
                    <a:pt x="626" y="55925"/>
                    <a:pt x="574" y="54152"/>
                  </a:cubicBezTo>
                  <a:cubicBezTo>
                    <a:pt x="548" y="53265"/>
                    <a:pt x="574" y="51936"/>
                    <a:pt x="522" y="51310"/>
                  </a:cubicBezTo>
                  <a:lnTo>
                    <a:pt x="522" y="50736"/>
                  </a:lnTo>
                  <a:cubicBezTo>
                    <a:pt x="548" y="49563"/>
                    <a:pt x="496" y="47869"/>
                    <a:pt x="574" y="46982"/>
                  </a:cubicBezTo>
                  <a:cubicBezTo>
                    <a:pt x="600" y="46852"/>
                    <a:pt x="600" y="46200"/>
                    <a:pt x="600" y="45783"/>
                  </a:cubicBezTo>
                  <a:lnTo>
                    <a:pt x="626" y="40047"/>
                  </a:lnTo>
                  <a:cubicBezTo>
                    <a:pt x="626" y="38665"/>
                    <a:pt x="600" y="37388"/>
                    <a:pt x="600" y="36084"/>
                  </a:cubicBezTo>
                  <a:cubicBezTo>
                    <a:pt x="600" y="34728"/>
                    <a:pt x="652" y="33425"/>
                    <a:pt x="652" y="31886"/>
                  </a:cubicBezTo>
                  <a:lnTo>
                    <a:pt x="652" y="31235"/>
                  </a:lnTo>
                  <a:cubicBezTo>
                    <a:pt x="652" y="26516"/>
                    <a:pt x="678" y="21797"/>
                    <a:pt x="678" y="17104"/>
                  </a:cubicBezTo>
                  <a:cubicBezTo>
                    <a:pt x="705" y="13375"/>
                    <a:pt x="731" y="9647"/>
                    <a:pt x="757" y="5919"/>
                  </a:cubicBezTo>
                  <a:lnTo>
                    <a:pt x="757" y="2712"/>
                  </a:lnTo>
                  <a:cubicBezTo>
                    <a:pt x="757" y="1904"/>
                    <a:pt x="731" y="1304"/>
                    <a:pt x="731" y="861"/>
                  </a:cubicBezTo>
                  <a:lnTo>
                    <a:pt x="731" y="783"/>
                  </a:lnTo>
                  <a:cubicBezTo>
                    <a:pt x="731" y="783"/>
                    <a:pt x="731" y="783"/>
                    <a:pt x="731" y="756"/>
                  </a:cubicBezTo>
                  <a:cubicBezTo>
                    <a:pt x="731" y="730"/>
                    <a:pt x="731" y="730"/>
                    <a:pt x="731" y="704"/>
                  </a:cubicBezTo>
                  <a:cubicBezTo>
                    <a:pt x="731" y="652"/>
                    <a:pt x="757" y="626"/>
                    <a:pt x="783" y="600"/>
                  </a:cubicBezTo>
                  <a:cubicBezTo>
                    <a:pt x="809" y="548"/>
                    <a:pt x="835" y="522"/>
                    <a:pt x="861" y="470"/>
                  </a:cubicBezTo>
                  <a:cubicBezTo>
                    <a:pt x="939" y="339"/>
                    <a:pt x="1096" y="235"/>
                    <a:pt x="991" y="131"/>
                  </a:cubicBezTo>
                  <a:cubicBezTo>
                    <a:pt x="976" y="116"/>
                    <a:pt x="944" y="101"/>
                    <a:pt x="889" y="101"/>
                  </a:cubicBezTo>
                  <a:cubicBezTo>
                    <a:pt x="849" y="101"/>
                    <a:pt x="797" y="109"/>
                    <a:pt x="731" y="131"/>
                  </a:cubicBezTo>
                  <a:cubicBezTo>
                    <a:pt x="470" y="209"/>
                    <a:pt x="287" y="391"/>
                    <a:pt x="235" y="626"/>
                  </a:cubicBezTo>
                  <a:cubicBezTo>
                    <a:pt x="209" y="783"/>
                    <a:pt x="209" y="939"/>
                    <a:pt x="209" y="1069"/>
                  </a:cubicBezTo>
                  <a:lnTo>
                    <a:pt x="209" y="1565"/>
                  </a:lnTo>
                  <a:lnTo>
                    <a:pt x="209" y="2790"/>
                  </a:lnTo>
                  <a:cubicBezTo>
                    <a:pt x="209" y="4980"/>
                    <a:pt x="183" y="7040"/>
                    <a:pt x="157" y="9099"/>
                  </a:cubicBezTo>
                  <a:cubicBezTo>
                    <a:pt x="105" y="13245"/>
                    <a:pt x="79" y="17547"/>
                    <a:pt x="53" y="21744"/>
                  </a:cubicBezTo>
                  <a:lnTo>
                    <a:pt x="53" y="22396"/>
                  </a:lnTo>
                  <a:lnTo>
                    <a:pt x="53" y="30765"/>
                  </a:lnTo>
                  <a:lnTo>
                    <a:pt x="53" y="36214"/>
                  </a:lnTo>
                  <a:cubicBezTo>
                    <a:pt x="53" y="40282"/>
                    <a:pt x="1" y="44349"/>
                    <a:pt x="53" y="48416"/>
                  </a:cubicBezTo>
                  <a:lnTo>
                    <a:pt x="53" y="49381"/>
                  </a:lnTo>
                  <a:cubicBezTo>
                    <a:pt x="53" y="53370"/>
                    <a:pt x="53" y="57307"/>
                    <a:pt x="105" y="61113"/>
                  </a:cubicBezTo>
                  <a:lnTo>
                    <a:pt x="105" y="63016"/>
                  </a:lnTo>
                  <a:cubicBezTo>
                    <a:pt x="79" y="65806"/>
                    <a:pt x="105" y="68596"/>
                    <a:pt x="105" y="71385"/>
                  </a:cubicBezTo>
                  <a:lnTo>
                    <a:pt x="105" y="77799"/>
                  </a:lnTo>
                  <a:lnTo>
                    <a:pt x="105" y="78868"/>
                  </a:lnTo>
                  <a:lnTo>
                    <a:pt x="105" y="78972"/>
                  </a:lnTo>
                  <a:cubicBezTo>
                    <a:pt x="105" y="79025"/>
                    <a:pt x="105" y="79077"/>
                    <a:pt x="131" y="79129"/>
                  </a:cubicBezTo>
                  <a:cubicBezTo>
                    <a:pt x="157" y="79233"/>
                    <a:pt x="183" y="79311"/>
                    <a:pt x="235" y="79416"/>
                  </a:cubicBezTo>
                  <a:cubicBezTo>
                    <a:pt x="340" y="79572"/>
                    <a:pt x="496" y="79676"/>
                    <a:pt x="678" y="79755"/>
                  </a:cubicBezTo>
                  <a:cubicBezTo>
                    <a:pt x="783" y="79781"/>
                    <a:pt x="861" y="79807"/>
                    <a:pt x="965" y="79807"/>
                  </a:cubicBezTo>
                  <a:lnTo>
                    <a:pt x="4772" y="79807"/>
                  </a:lnTo>
                  <a:lnTo>
                    <a:pt x="15070" y="79781"/>
                  </a:lnTo>
                  <a:lnTo>
                    <a:pt x="30531" y="79781"/>
                  </a:lnTo>
                  <a:cubicBezTo>
                    <a:pt x="34755" y="79781"/>
                    <a:pt x="38900" y="79781"/>
                    <a:pt x="42889" y="79702"/>
                  </a:cubicBezTo>
                  <a:lnTo>
                    <a:pt x="44141" y="79702"/>
                  </a:lnTo>
                  <a:cubicBezTo>
                    <a:pt x="44453" y="79676"/>
                    <a:pt x="44714" y="79494"/>
                    <a:pt x="44819" y="79207"/>
                  </a:cubicBezTo>
                  <a:cubicBezTo>
                    <a:pt x="44845" y="79129"/>
                    <a:pt x="44871" y="79051"/>
                    <a:pt x="44871" y="78972"/>
                  </a:cubicBezTo>
                  <a:lnTo>
                    <a:pt x="44871" y="78503"/>
                  </a:lnTo>
                  <a:cubicBezTo>
                    <a:pt x="44897" y="77643"/>
                    <a:pt x="44871" y="76808"/>
                    <a:pt x="44819" y="75948"/>
                  </a:cubicBezTo>
                  <a:lnTo>
                    <a:pt x="44819" y="75166"/>
                  </a:lnTo>
                  <a:cubicBezTo>
                    <a:pt x="44819" y="73602"/>
                    <a:pt x="44819" y="72063"/>
                    <a:pt x="44819" y="70499"/>
                  </a:cubicBezTo>
                  <a:lnTo>
                    <a:pt x="44845" y="65024"/>
                  </a:lnTo>
                  <a:lnTo>
                    <a:pt x="44845" y="59914"/>
                  </a:lnTo>
                  <a:lnTo>
                    <a:pt x="44845" y="58376"/>
                  </a:lnTo>
                  <a:cubicBezTo>
                    <a:pt x="44897" y="57098"/>
                    <a:pt x="44871" y="55847"/>
                    <a:pt x="44845" y="54439"/>
                  </a:cubicBezTo>
                  <a:cubicBezTo>
                    <a:pt x="44819" y="52509"/>
                    <a:pt x="44766" y="50450"/>
                    <a:pt x="44871" y="48703"/>
                  </a:cubicBezTo>
                  <a:cubicBezTo>
                    <a:pt x="44897" y="48520"/>
                    <a:pt x="44897" y="48129"/>
                    <a:pt x="44897" y="47842"/>
                  </a:cubicBezTo>
                  <a:cubicBezTo>
                    <a:pt x="44923" y="47399"/>
                    <a:pt x="44923" y="46956"/>
                    <a:pt x="44845" y="46513"/>
                  </a:cubicBezTo>
                  <a:cubicBezTo>
                    <a:pt x="44819" y="46330"/>
                    <a:pt x="44819" y="46122"/>
                    <a:pt x="44819" y="45913"/>
                  </a:cubicBezTo>
                  <a:lnTo>
                    <a:pt x="44819" y="42811"/>
                  </a:lnTo>
                  <a:cubicBezTo>
                    <a:pt x="44819" y="42142"/>
                    <a:pt x="44826" y="41934"/>
                    <a:pt x="44837" y="41934"/>
                  </a:cubicBezTo>
                  <a:cubicBezTo>
                    <a:pt x="44846" y="41934"/>
                    <a:pt x="44859" y="42091"/>
                    <a:pt x="44871" y="42237"/>
                  </a:cubicBezTo>
                  <a:cubicBezTo>
                    <a:pt x="44876" y="42307"/>
                    <a:pt x="44881" y="42339"/>
                    <a:pt x="44887" y="42339"/>
                  </a:cubicBezTo>
                  <a:cubicBezTo>
                    <a:pt x="44906" y="42339"/>
                    <a:pt x="44923" y="41862"/>
                    <a:pt x="44923" y="41220"/>
                  </a:cubicBezTo>
                  <a:cubicBezTo>
                    <a:pt x="44897" y="39969"/>
                    <a:pt x="44871" y="38822"/>
                    <a:pt x="44897" y="37440"/>
                  </a:cubicBezTo>
                  <a:cubicBezTo>
                    <a:pt x="44923" y="35354"/>
                    <a:pt x="44923" y="33216"/>
                    <a:pt x="44897" y="31104"/>
                  </a:cubicBezTo>
                  <a:cubicBezTo>
                    <a:pt x="44897" y="29357"/>
                    <a:pt x="44897" y="27480"/>
                    <a:pt x="44871" y="25812"/>
                  </a:cubicBezTo>
                  <a:lnTo>
                    <a:pt x="44871" y="24925"/>
                  </a:lnTo>
                  <a:cubicBezTo>
                    <a:pt x="44897" y="24326"/>
                    <a:pt x="44871" y="23700"/>
                    <a:pt x="44871" y="23126"/>
                  </a:cubicBezTo>
                  <a:cubicBezTo>
                    <a:pt x="44845" y="22135"/>
                    <a:pt x="44845" y="21171"/>
                    <a:pt x="44871" y="20310"/>
                  </a:cubicBezTo>
                  <a:cubicBezTo>
                    <a:pt x="44923" y="17781"/>
                    <a:pt x="44897" y="15226"/>
                    <a:pt x="44897" y="12541"/>
                  </a:cubicBezTo>
                  <a:cubicBezTo>
                    <a:pt x="44871" y="10612"/>
                    <a:pt x="44845" y="8734"/>
                    <a:pt x="44871" y="6727"/>
                  </a:cubicBezTo>
                  <a:cubicBezTo>
                    <a:pt x="44845" y="5449"/>
                    <a:pt x="44871" y="4276"/>
                    <a:pt x="44897" y="3129"/>
                  </a:cubicBezTo>
                  <a:lnTo>
                    <a:pt x="44897" y="1565"/>
                  </a:lnTo>
                  <a:lnTo>
                    <a:pt x="44897" y="756"/>
                  </a:lnTo>
                  <a:cubicBezTo>
                    <a:pt x="44897" y="678"/>
                    <a:pt x="44897" y="626"/>
                    <a:pt x="44871" y="600"/>
                  </a:cubicBezTo>
                  <a:cubicBezTo>
                    <a:pt x="44819" y="391"/>
                    <a:pt x="44688" y="209"/>
                    <a:pt x="44506" y="105"/>
                  </a:cubicBezTo>
                  <a:cubicBezTo>
                    <a:pt x="44401" y="53"/>
                    <a:pt x="44297" y="26"/>
                    <a:pt x="44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3"/>
            <p:cNvSpPr/>
            <p:nvPr/>
          </p:nvSpPr>
          <p:spPr>
            <a:xfrm>
              <a:off x="4555650" y="3843325"/>
              <a:ext cx="128425" cy="125175"/>
            </a:xfrm>
            <a:custGeom>
              <a:avLst/>
              <a:gdLst/>
              <a:ahLst/>
              <a:cxnLst/>
              <a:rect l="l" t="t" r="r" b="b"/>
              <a:pathLst>
                <a:path w="5137" h="5007" extrusionOk="0">
                  <a:moveTo>
                    <a:pt x="2451" y="1"/>
                  </a:moveTo>
                  <a:cubicBezTo>
                    <a:pt x="2321" y="27"/>
                    <a:pt x="2164" y="27"/>
                    <a:pt x="2034" y="27"/>
                  </a:cubicBezTo>
                  <a:cubicBezTo>
                    <a:pt x="1747" y="53"/>
                    <a:pt x="1487" y="131"/>
                    <a:pt x="1226" y="262"/>
                  </a:cubicBezTo>
                  <a:cubicBezTo>
                    <a:pt x="1200" y="288"/>
                    <a:pt x="1200" y="288"/>
                    <a:pt x="1200" y="288"/>
                  </a:cubicBezTo>
                  <a:cubicBezTo>
                    <a:pt x="1017" y="392"/>
                    <a:pt x="887" y="522"/>
                    <a:pt x="757" y="653"/>
                  </a:cubicBezTo>
                  <a:cubicBezTo>
                    <a:pt x="678" y="757"/>
                    <a:pt x="600" y="809"/>
                    <a:pt x="522" y="939"/>
                  </a:cubicBezTo>
                  <a:cubicBezTo>
                    <a:pt x="418" y="1044"/>
                    <a:pt x="339" y="1148"/>
                    <a:pt x="261" y="1278"/>
                  </a:cubicBezTo>
                  <a:cubicBezTo>
                    <a:pt x="209" y="1383"/>
                    <a:pt x="157" y="1513"/>
                    <a:pt x="105" y="1669"/>
                  </a:cubicBezTo>
                  <a:cubicBezTo>
                    <a:pt x="105" y="1669"/>
                    <a:pt x="105" y="1696"/>
                    <a:pt x="105" y="1722"/>
                  </a:cubicBezTo>
                  <a:cubicBezTo>
                    <a:pt x="0" y="1982"/>
                    <a:pt x="0" y="2243"/>
                    <a:pt x="53" y="2530"/>
                  </a:cubicBezTo>
                  <a:cubicBezTo>
                    <a:pt x="53" y="2556"/>
                    <a:pt x="53" y="2608"/>
                    <a:pt x="53" y="2634"/>
                  </a:cubicBezTo>
                  <a:cubicBezTo>
                    <a:pt x="53" y="2843"/>
                    <a:pt x="79" y="3025"/>
                    <a:pt x="131" y="3182"/>
                  </a:cubicBezTo>
                  <a:cubicBezTo>
                    <a:pt x="209" y="3312"/>
                    <a:pt x="235" y="3468"/>
                    <a:pt x="287" y="3573"/>
                  </a:cubicBezTo>
                  <a:cubicBezTo>
                    <a:pt x="339" y="3703"/>
                    <a:pt x="392" y="3807"/>
                    <a:pt x="470" y="3912"/>
                  </a:cubicBezTo>
                  <a:cubicBezTo>
                    <a:pt x="626" y="4094"/>
                    <a:pt x="757" y="4251"/>
                    <a:pt x="939" y="4407"/>
                  </a:cubicBezTo>
                  <a:cubicBezTo>
                    <a:pt x="1174" y="4642"/>
                    <a:pt x="1487" y="4798"/>
                    <a:pt x="1799" y="4928"/>
                  </a:cubicBezTo>
                  <a:cubicBezTo>
                    <a:pt x="1930" y="4955"/>
                    <a:pt x="2060" y="5007"/>
                    <a:pt x="2191" y="5007"/>
                  </a:cubicBezTo>
                  <a:cubicBezTo>
                    <a:pt x="2321" y="5007"/>
                    <a:pt x="2451" y="5007"/>
                    <a:pt x="2582" y="4981"/>
                  </a:cubicBezTo>
                  <a:lnTo>
                    <a:pt x="2738" y="4981"/>
                  </a:lnTo>
                  <a:cubicBezTo>
                    <a:pt x="2816" y="4981"/>
                    <a:pt x="2894" y="4981"/>
                    <a:pt x="2894" y="4928"/>
                  </a:cubicBezTo>
                  <a:cubicBezTo>
                    <a:pt x="2921" y="4902"/>
                    <a:pt x="2921" y="4902"/>
                    <a:pt x="2947" y="4902"/>
                  </a:cubicBezTo>
                  <a:cubicBezTo>
                    <a:pt x="3051" y="4902"/>
                    <a:pt x="3129" y="4876"/>
                    <a:pt x="3233" y="4850"/>
                  </a:cubicBezTo>
                  <a:cubicBezTo>
                    <a:pt x="3338" y="4824"/>
                    <a:pt x="3468" y="4772"/>
                    <a:pt x="3598" y="4746"/>
                  </a:cubicBezTo>
                  <a:cubicBezTo>
                    <a:pt x="3677" y="4694"/>
                    <a:pt x="3781" y="4642"/>
                    <a:pt x="3859" y="4590"/>
                  </a:cubicBezTo>
                  <a:cubicBezTo>
                    <a:pt x="3885" y="4563"/>
                    <a:pt x="3937" y="4563"/>
                    <a:pt x="3963" y="4563"/>
                  </a:cubicBezTo>
                  <a:cubicBezTo>
                    <a:pt x="4068" y="4563"/>
                    <a:pt x="4068" y="4537"/>
                    <a:pt x="4146" y="4433"/>
                  </a:cubicBezTo>
                  <a:cubicBezTo>
                    <a:pt x="4224" y="4329"/>
                    <a:pt x="4276" y="4198"/>
                    <a:pt x="4433" y="4198"/>
                  </a:cubicBezTo>
                  <a:cubicBezTo>
                    <a:pt x="4446" y="4198"/>
                    <a:pt x="4446" y="4205"/>
                    <a:pt x="4449" y="4205"/>
                  </a:cubicBezTo>
                  <a:cubicBezTo>
                    <a:pt x="4452" y="4205"/>
                    <a:pt x="4459" y="4198"/>
                    <a:pt x="4485" y="4172"/>
                  </a:cubicBezTo>
                  <a:cubicBezTo>
                    <a:pt x="4537" y="4146"/>
                    <a:pt x="4511" y="4120"/>
                    <a:pt x="4511" y="4094"/>
                  </a:cubicBezTo>
                  <a:lnTo>
                    <a:pt x="4511" y="4042"/>
                  </a:lnTo>
                  <a:cubicBezTo>
                    <a:pt x="4537" y="3990"/>
                    <a:pt x="4563" y="3938"/>
                    <a:pt x="4615" y="3886"/>
                  </a:cubicBezTo>
                  <a:cubicBezTo>
                    <a:pt x="4641" y="3860"/>
                    <a:pt x="4654" y="3846"/>
                    <a:pt x="4664" y="3846"/>
                  </a:cubicBezTo>
                  <a:cubicBezTo>
                    <a:pt x="4674" y="3846"/>
                    <a:pt x="4680" y="3860"/>
                    <a:pt x="4693" y="3886"/>
                  </a:cubicBezTo>
                  <a:cubicBezTo>
                    <a:pt x="4693" y="3896"/>
                    <a:pt x="4702" y="3903"/>
                    <a:pt x="4715" y="3903"/>
                  </a:cubicBezTo>
                  <a:cubicBezTo>
                    <a:pt x="4732" y="3903"/>
                    <a:pt x="4756" y="3890"/>
                    <a:pt x="4772" y="3860"/>
                  </a:cubicBezTo>
                  <a:cubicBezTo>
                    <a:pt x="4798" y="3781"/>
                    <a:pt x="4824" y="3703"/>
                    <a:pt x="4876" y="3651"/>
                  </a:cubicBezTo>
                  <a:cubicBezTo>
                    <a:pt x="4954" y="3547"/>
                    <a:pt x="5006" y="3416"/>
                    <a:pt x="5032" y="3286"/>
                  </a:cubicBezTo>
                  <a:cubicBezTo>
                    <a:pt x="5058" y="3182"/>
                    <a:pt x="5058" y="3051"/>
                    <a:pt x="5058" y="2947"/>
                  </a:cubicBezTo>
                  <a:cubicBezTo>
                    <a:pt x="5058" y="2921"/>
                    <a:pt x="5058" y="2921"/>
                    <a:pt x="5058" y="2895"/>
                  </a:cubicBezTo>
                  <a:cubicBezTo>
                    <a:pt x="5085" y="2869"/>
                    <a:pt x="5085" y="2817"/>
                    <a:pt x="5085" y="2791"/>
                  </a:cubicBezTo>
                  <a:cubicBezTo>
                    <a:pt x="5058" y="2738"/>
                    <a:pt x="5085" y="2660"/>
                    <a:pt x="5111" y="2608"/>
                  </a:cubicBezTo>
                  <a:cubicBezTo>
                    <a:pt x="5137" y="2530"/>
                    <a:pt x="5137" y="2452"/>
                    <a:pt x="5137" y="2373"/>
                  </a:cubicBezTo>
                  <a:cubicBezTo>
                    <a:pt x="5137" y="2295"/>
                    <a:pt x="5137" y="2217"/>
                    <a:pt x="5111" y="2139"/>
                  </a:cubicBezTo>
                  <a:cubicBezTo>
                    <a:pt x="5085" y="2008"/>
                    <a:pt x="5006" y="1904"/>
                    <a:pt x="5006" y="1774"/>
                  </a:cubicBezTo>
                  <a:cubicBezTo>
                    <a:pt x="4954" y="1722"/>
                    <a:pt x="4954" y="1643"/>
                    <a:pt x="4954" y="1565"/>
                  </a:cubicBezTo>
                  <a:cubicBezTo>
                    <a:pt x="4954" y="1539"/>
                    <a:pt x="4928" y="1487"/>
                    <a:pt x="4928" y="1461"/>
                  </a:cubicBezTo>
                  <a:cubicBezTo>
                    <a:pt x="4850" y="1331"/>
                    <a:pt x="4772" y="1200"/>
                    <a:pt x="4667" y="1070"/>
                  </a:cubicBezTo>
                  <a:cubicBezTo>
                    <a:pt x="4667" y="1070"/>
                    <a:pt x="4641" y="1018"/>
                    <a:pt x="4641" y="1018"/>
                  </a:cubicBezTo>
                  <a:cubicBezTo>
                    <a:pt x="4615" y="992"/>
                    <a:pt x="4589" y="966"/>
                    <a:pt x="4563" y="939"/>
                  </a:cubicBezTo>
                  <a:cubicBezTo>
                    <a:pt x="4511" y="887"/>
                    <a:pt x="4485" y="835"/>
                    <a:pt x="4433" y="783"/>
                  </a:cubicBezTo>
                  <a:cubicBezTo>
                    <a:pt x="4381" y="679"/>
                    <a:pt x="4276" y="601"/>
                    <a:pt x="4146" y="574"/>
                  </a:cubicBezTo>
                  <a:cubicBezTo>
                    <a:pt x="4120" y="548"/>
                    <a:pt x="4094" y="548"/>
                    <a:pt x="4068" y="522"/>
                  </a:cubicBezTo>
                  <a:cubicBezTo>
                    <a:pt x="4042" y="444"/>
                    <a:pt x="3989" y="418"/>
                    <a:pt x="3911" y="392"/>
                  </a:cubicBezTo>
                  <a:cubicBezTo>
                    <a:pt x="3885" y="392"/>
                    <a:pt x="3859" y="366"/>
                    <a:pt x="3833" y="340"/>
                  </a:cubicBezTo>
                  <a:cubicBezTo>
                    <a:pt x="3781" y="314"/>
                    <a:pt x="3755" y="288"/>
                    <a:pt x="3703" y="262"/>
                  </a:cubicBezTo>
                  <a:cubicBezTo>
                    <a:pt x="3624" y="262"/>
                    <a:pt x="3572" y="236"/>
                    <a:pt x="3520" y="209"/>
                  </a:cubicBezTo>
                  <a:cubicBezTo>
                    <a:pt x="3338" y="157"/>
                    <a:pt x="3181" y="131"/>
                    <a:pt x="3025" y="131"/>
                  </a:cubicBezTo>
                  <a:cubicBezTo>
                    <a:pt x="2947" y="131"/>
                    <a:pt x="2894" y="131"/>
                    <a:pt x="2868" y="183"/>
                  </a:cubicBezTo>
                  <a:cubicBezTo>
                    <a:pt x="2790" y="314"/>
                    <a:pt x="2712" y="470"/>
                    <a:pt x="2660" y="627"/>
                  </a:cubicBezTo>
                  <a:cubicBezTo>
                    <a:pt x="2660" y="653"/>
                    <a:pt x="2686" y="679"/>
                    <a:pt x="2738" y="679"/>
                  </a:cubicBezTo>
                  <a:cubicBezTo>
                    <a:pt x="2921" y="679"/>
                    <a:pt x="3103" y="705"/>
                    <a:pt x="3286" y="757"/>
                  </a:cubicBezTo>
                  <a:cubicBezTo>
                    <a:pt x="3312" y="757"/>
                    <a:pt x="3364" y="783"/>
                    <a:pt x="3416" y="783"/>
                  </a:cubicBezTo>
                  <a:cubicBezTo>
                    <a:pt x="3572" y="861"/>
                    <a:pt x="3729" y="939"/>
                    <a:pt x="3885" y="1044"/>
                  </a:cubicBezTo>
                  <a:cubicBezTo>
                    <a:pt x="3885" y="1044"/>
                    <a:pt x="3885" y="1070"/>
                    <a:pt x="3911" y="1070"/>
                  </a:cubicBezTo>
                  <a:cubicBezTo>
                    <a:pt x="3937" y="1122"/>
                    <a:pt x="4016" y="1200"/>
                    <a:pt x="4068" y="1252"/>
                  </a:cubicBezTo>
                  <a:cubicBezTo>
                    <a:pt x="4146" y="1331"/>
                    <a:pt x="4224" y="1409"/>
                    <a:pt x="4276" y="1513"/>
                  </a:cubicBezTo>
                  <a:cubicBezTo>
                    <a:pt x="4276" y="1539"/>
                    <a:pt x="4328" y="1565"/>
                    <a:pt x="4328" y="1591"/>
                  </a:cubicBezTo>
                  <a:cubicBezTo>
                    <a:pt x="4381" y="1669"/>
                    <a:pt x="4433" y="1774"/>
                    <a:pt x="4433" y="1878"/>
                  </a:cubicBezTo>
                  <a:cubicBezTo>
                    <a:pt x="4459" y="1904"/>
                    <a:pt x="4459" y="1956"/>
                    <a:pt x="4459" y="1982"/>
                  </a:cubicBezTo>
                  <a:cubicBezTo>
                    <a:pt x="4511" y="2087"/>
                    <a:pt x="4537" y="2217"/>
                    <a:pt x="4537" y="2321"/>
                  </a:cubicBezTo>
                  <a:cubicBezTo>
                    <a:pt x="4563" y="2608"/>
                    <a:pt x="4537" y="2869"/>
                    <a:pt x="4433" y="3130"/>
                  </a:cubicBezTo>
                  <a:cubicBezTo>
                    <a:pt x="4381" y="3312"/>
                    <a:pt x="4302" y="3468"/>
                    <a:pt x="4198" y="3599"/>
                  </a:cubicBezTo>
                  <a:cubicBezTo>
                    <a:pt x="4068" y="3781"/>
                    <a:pt x="3937" y="3912"/>
                    <a:pt x="3781" y="4042"/>
                  </a:cubicBezTo>
                  <a:cubicBezTo>
                    <a:pt x="3703" y="4094"/>
                    <a:pt x="3651" y="4120"/>
                    <a:pt x="3572" y="4172"/>
                  </a:cubicBezTo>
                  <a:cubicBezTo>
                    <a:pt x="3390" y="4251"/>
                    <a:pt x="3181" y="4329"/>
                    <a:pt x="2973" y="4381"/>
                  </a:cubicBezTo>
                  <a:cubicBezTo>
                    <a:pt x="2894" y="4381"/>
                    <a:pt x="2790" y="4407"/>
                    <a:pt x="2686" y="4433"/>
                  </a:cubicBezTo>
                  <a:lnTo>
                    <a:pt x="2321" y="4433"/>
                  </a:lnTo>
                  <a:cubicBezTo>
                    <a:pt x="2243" y="4407"/>
                    <a:pt x="2138" y="4407"/>
                    <a:pt x="2034" y="4407"/>
                  </a:cubicBezTo>
                  <a:lnTo>
                    <a:pt x="1956" y="4407"/>
                  </a:lnTo>
                  <a:cubicBezTo>
                    <a:pt x="1933" y="4415"/>
                    <a:pt x="1910" y="4418"/>
                    <a:pt x="1888" y="4418"/>
                  </a:cubicBezTo>
                  <a:cubicBezTo>
                    <a:pt x="1834" y="4418"/>
                    <a:pt x="1784" y="4399"/>
                    <a:pt x="1747" y="4381"/>
                  </a:cubicBezTo>
                  <a:cubicBezTo>
                    <a:pt x="1721" y="4381"/>
                    <a:pt x="1721" y="4355"/>
                    <a:pt x="1721" y="4355"/>
                  </a:cubicBezTo>
                  <a:lnTo>
                    <a:pt x="1799" y="4355"/>
                  </a:lnTo>
                  <a:cubicBezTo>
                    <a:pt x="1799" y="4342"/>
                    <a:pt x="1806" y="4342"/>
                    <a:pt x="1806" y="4342"/>
                  </a:cubicBezTo>
                  <a:cubicBezTo>
                    <a:pt x="1806" y="4342"/>
                    <a:pt x="1799" y="4342"/>
                    <a:pt x="1773" y="4329"/>
                  </a:cubicBezTo>
                  <a:cubicBezTo>
                    <a:pt x="1721" y="4303"/>
                    <a:pt x="1669" y="4277"/>
                    <a:pt x="1617" y="4225"/>
                  </a:cubicBezTo>
                  <a:cubicBezTo>
                    <a:pt x="1513" y="4146"/>
                    <a:pt x="1434" y="4068"/>
                    <a:pt x="1356" y="3990"/>
                  </a:cubicBezTo>
                  <a:cubicBezTo>
                    <a:pt x="1200" y="3807"/>
                    <a:pt x="1043" y="3599"/>
                    <a:pt x="913" y="3390"/>
                  </a:cubicBezTo>
                  <a:cubicBezTo>
                    <a:pt x="887" y="3364"/>
                    <a:pt x="887" y="3312"/>
                    <a:pt x="861" y="3286"/>
                  </a:cubicBezTo>
                  <a:cubicBezTo>
                    <a:pt x="835" y="3208"/>
                    <a:pt x="809" y="3103"/>
                    <a:pt x="757" y="3025"/>
                  </a:cubicBezTo>
                  <a:cubicBezTo>
                    <a:pt x="678" y="2869"/>
                    <a:pt x="678" y="2712"/>
                    <a:pt x="600" y="2556"/>
                  </a:cubicBezTo>
                  <a:cubicBezTo>
                    <a:pt x="600" y="2530"/>
                    <a:pt x="600" y="2530"/>
                    <a:pt x="600" y="2504"/>
                  </a:cubicBezTo>
                  <a:lnTo>
                    <a:pt x="600" y="2452"/>
                  </a:lnTo>
                  <a:cubicBezTo>
                    <a:pt x="600" y="2373"/>
                    <a:pt x="626" y="2243"/>
                    <a:pt x="574" y="2139"/>
                  </a:cubicBezTo>
                  <a:cubicBezTo>
                    <a:pt x="574" y="2087"/>
                    <a:pt x="626" y="2034"/>
                    <a:pt x="574" y="1982"/>
                  </a:cubicBezTo>
                  <a:cubicBezTo>
                    <a:pt x="574" y="1956"/>
                    <a:pt x="574" y="1956"/>
                    <a:pt x="574" y="1956"/>
                  </a:cubicBezTo>
                  <a:cubicBezTo>
                    <a:pt x="626" y="1878"/>
                    <a:pt x="600" y="1774"/>
                    <a:pt x="678" y="1774"/>
                  </a:cubicBezTo>
                  <a:cubicBezTo>
                    <a:pt x="704" y="1774"/>
                    <a:pt x="730" y="1722"/>
                    <a:pt x="730" y="1722"/>
                  </a:cubicBezTo>
                  <a:cubicBezTo>
                    <a:pt x="757" y="1617"/>
                    <a:pt x="809" y="1539"/>
                    <a:pt x="887" y="1435"/>
                  </a:cubicBezTo>
                  <a:cubicBezTo>
                    <a:pt x="913" y="1383"/>
                    <a:pt x="939" y="1304"/>
                    <a:pt x="965" y="1252"/>
                  </a:cubicBezTo>
                  <a:cubicBezTo>
                    <a:pt x="1017" y="1200"/>
                    <a:pt x="1122" y="1174"/>
                    <a:pt x="1148" y="1122"/>
                  </a:cubicBezTo>
                  <a:lnTo>
                    <a:pt x="1174" y="1096"/>
                  </a:lnTo>
                  <a:cubicBezTo>
                    <a:pt x="1356" y="913"/>
                    <a:pt x="1565" y="757"/>
                    <a:pt x="1799" y="679"/>
                  </a:cubicBezTo>
                  <a:cubicBezTo>
                    <a:pt x="1956" y="601"/>
                    <a:pt x="2164" y="574"/>
                    <a:pt x="2347" y="548"/>
                  </a:cubicBezTo>
                  <a:lnTo>
                    <a:pt x="2503" y="548"/>
                  </a:lnTo>
                  <a:cubicBezTo>
                    <a:pt x="2582" y="548"/>
                    <a:pt x="2634" y="522"/>
                    <a:pt x="2634" y="444"/>
                  </a:cubicBezTo>
                  <a:cubicBezTo>
                    <a:pt x="2634" y="340"/>
                    <a:pt x="2634" y="236"/>
                    <a:pt x="2634" y="131"/>
                  </a:cubicBezTo>
                  <a:cubicBezTo>
                    <a:pt x="2634" y="27"/>
                    <a:pt x="2582" y="1"/>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3"/>
            <p:cNvSpPr/>
            <p:nvPr/>
          </p:nvSpPr>
          <p:spPr>
            <a:xfrm>
              <a:off x="4567375" y="3849850"/>
              <a:ext cx="104975" cy="109300"/>
            </a:xfrm>
            <a:custGeom>
              <a:avLst/>
              <a:gdLst/>
              <a:ahLst/>
              <a:cxnLst/>
              <a:rect l="l" t="t" r="r" b="b"/>
              <a:pathLst>
                <a:path w="4199" h="4372" extrusionOk="0">
                  <a:moveTo>
                    <a:pt x="2031" y="547"/>
                  </a:moveTo>
                  <a:lnTo>
                    <a:pt x="2191" y="731"/>
                  </a:lnTo>
                  <a:cubicBezTo>
                    <a:pt x="2217" y="757"/>
                    <a:pt x="2269" y="783"/>
                    <a:pt x="2295" y="783"/>
                  </a:cubicBezTo>
                  <a:cubicBezTo>
                    <a:pt x="2373" y="783"/>
                    <a:pt x="2452" y="809"/>
                    <a:pt x="2530" y="861"/>
                  </a:cubicBezTo>
                  <a:cubicBezTo>
                    <a:pt x="2660" y="939"/>
                    <a:pt x="2790" y="1017"/>
                    <a:pt x="2921" y="1122"/>
                  </a:cubicBezTo>
                  <a:cubicBezTo>
                    <a:pt x="2999" y="1174"/>
                    <a:pt x="3077" y="1252"/>
                    <a:pt x="3155" y="1330"/>
                  </a:cubicBezTo>
                  <a:cubicBezTo>
                    <a:pt x="3182" y="1356"/>
                    <a:pt x="3234" y="1408"/>
                    <a:pt x="3260" y="1487"/>
                  </a:cubicBezTo>
                  <a:cubicBezTo>
                    <a:pt x="3338" y="1591"/>
                    <a:pt x="3390" y="1721"/>
                    <a:pt x="3468" y="1852"/>
                  </a:cubicBezTo>
                  <a:cubicBezTo>
                    <a:pt x="3468" y="1852"/>
                    <a:pt x="3468" y="1878"/>
                    <a:pt x="3468" y="1878"/>
                  </a:cubicBezTo>
                  <a:cubicBezTo>
                    <a:pt x="3494" y="2008"/>
                    <a:pt x="3547" y="2138"/>
                    <a:pt x="3599" y="2269"/>
                  </a:cubicBezTo>
                  <a:cubicBezTo>
                    <a:pt x="3599" y="2295"/>
                    <a:pt x="3599" y="2321"/>
                    <a:pt x="3599" y="2347"/>
                  </a:cubicBezTo>
                  <a:cubicBezTo>
                    <a:pt x="3573" y="2451"/>
                    <a:pt x="3573" y="2556"/>
                    <a:pt x="3573" y="2660"/>
                  </a:cubicBezTo>
                  <a:cubicBezTo>
                    <a:pt x="3547" y="2712"/>
                    <a:pt x="3547" y="2790"/>
                    <a:pt x="3520" y="2869"/>
                  </a:cubicBezTo>
                  <a:lnTo>
                    <a:pt x="3416" y="3051"/>
                  </a:lnTo>
                  <a:cubicBezTo>
                    <a:pt x="3364" y="3181"/>
                    <a:pt x="3286" y="3286"/>
                    <a:pt x="3182" y="3364"/>
                  </a:cubicBezTo>
                  <a:cubicBezTo>
                    <a:pt x="3025" y="3494"/>
                    <a:pt x="2869" y="3599"/>
                    <a:pt x="2686" y="3651"/>
                  </a:cubicBezTo>
                  <a:cubicBezTo>
                    <a:pt x="2530" y="3703"/>
                    <a:pt x="2399" y="3755"/>
                    <a:pt x="2243" y="3833"/>
                  </a:cubicBezTo>
                  <a:cubicBezTo>
                    <a:pt x="2191" y="3859"/>
                    <a:pt x="2165" y="3859"/>
                    <a:pt x="2139" y="3859"/>
                  </a:cubicBezTo>
                  <a:cubicBezTo>
                    <a:pt x="2117" y="3848"/>
                    <a:pt x="2095" y="3842"/>
                    <a:pt x="2078" y="3842"/>
                  </a:cubicBezTo>
                  <a:cubicBezTo>
                    <a:pt x="2052" y="3842"/>
                    <a:pt x="2034" y="3855"/>
                    <a:pt x="2034" y="3885"/>
                  </a:cubicBezTo>
                  <a:cubicBezTo>
                    <a:pt x="2021" y="3898"/>
                    <a:pt x="2015" y="3905"/>
                    <a:pt x="2008" y="3905"/>
                  </a:cubicBezTo>
                  <a:cubicBezTo>
                    <a:pt x="2002" y="3905"/>
                    <a:pt x="1995" y="3898"/>
                    <a:pt x="1982" y="3885"/>
                  </a:cubicBezTo>
                  <a:cubicBezTo>
                    <a:pt x="1930" y="3885"/>
                    <a:pt x="1852" y="3885"/>
                    <a:pt x="1800" y="3859"/>
                  </a:cubicBezTo>
                  <a:cubicBezTo>
                    <a:pt x="1722" y="3859"/>
                    <a:pt x="1643" y="3807"/>
                    <a:pt x="1591" y="3781"/>
                  </a:cubicBezTo>
                  <a:cubicBezTo>
                    <a:pt x="1513" y="3755"/>
                    <a:pt x="1409" y="3703"/>
                    <a:pt x="1383" y="3703"/>
                  </a:cubicBezTo>
                  <a:cubicBezTo>
                    <a:pt x="1357" y="3677"/>
                    <a:pt x="1330" y="3677"/>
                    <a:pt x="1330" y="3651"/>
                  </a:cubicBezTo>
                  <a:cubicBezTo>
                    <a:pt x="1330" y="3572"/>
                    <a:pt x="1278" y="3572"/>
                    <a:pt x="1200" y="3546"/>
                  </a:cubicBezTo>
                  <a:cubicBezTo>
                    <a:pt x="1122" y="3520"/>
                    <a:pt x="1018" y="3494"/>
                    <a:pt x="1044" y="3364"/>
                  </a:cubicBezTo>
                  <a:cubicBezTo>
                    <a:pt x="1044" y="3364"/>
                    <a:pt x="1044" y="3364"/>
                    <a:pt x="1044" y="3338"/>
                  </a:cubicBezTo>
                  <a:cubicBezTo>
                    <a:pt x="1044" y="3312"/>
                    <a:pt x="1031" y="3305"/>
                    <a:pt x="1018" y="3305"/>
                  </a:cubicBezTo>
                  <a:cubicBezTo>
                    <a:pt x="1005" y="3305"/>
                    <a:pt x="992" y="3312"/>
                    <a:pt x="992" y="3312"/>
                  </a:cubicBezTo>
                  <a:lnTo>
                    <a:pt x="939" y="3312"/>
                  </a:lnTo>
                  <a:cubicBezTo>
                    <a:pt x="887" y="3286"/>
                    <a:pt x="861" y="3260"/>
                    <a:pt x="835" y="3207"/>
                  </a:cubicBezTo>
                  <a:cubicBezTo>
                    <a:pt x="809" y="3155"/>
                    <a:pt x="835" y="3155"/>
                    <a:pt x="861" y="3155"/>
                  </a:cubicBezTo>
                  <a:cubicBezTo>
                    <a:pt x="913" y="3155"/>
                    <a:pt x="913" y="3129"/>
                    <a:pt x="887" y="3103"/>
                  </a:cubicBezTo>
                  <a:cubicBezTo>
                    <a:pt x="861" y="3051"/>
                    <a:pt x="809" y="3051"/>
                    <a:pt x="809" y="2973"/>
                  </a:cubicBezTo>
                  <a:cubicBezTo>
                    <a:pt x="783" y="2895"/>
                    <a:pt x="757" y="2816"/>
                    <a:pt x="705" y="2738"/>
                  </a:cubicBezTo>
                  <a:cubicBezTo>
                    <a:pt x="653" y="2686"/>
                    <a:pt x="653" y="2608"/>
                    <a:pt x="600" y="2556"/>
                  </a:cubicBezTo>
                  <a:cubicBezTo>
                    <a:pt x="600" y="2530"/>
                    <a:pt x="600" y="2530"/>
                    <a:pt x="600" y="2504"/>
                  </a:cubicBezTo>
                  <a:cubicBezTo>
                    <a:pt x="626" y="2477"/>
                    <a:pt x="600" y="2451"/>
                    <a:pt x="600" y="2451"/>
                  </a:cubicBezTo>
                  <a:cubicBezTo>
                    <a:pt x="574" y="2399"/>
                    <a:pt x="574" y="2347"/>
                    <a:pt x="600" y="2321"/>
                  </a:cubicBezTo>
                  <a:cubicBezTo>
                    <a:pt x="653" y="2217"/>
                    <a:pt x="653" y="2112"/>
                    <a:pt x="653" y="2008"/>
                  </a:cubicBezTo>
                  <a:cubicBezTo>
                    <a:pt x="653" y="1930"/>
                    <a:pt x="600" y="1826"/>
                    <a:pt x="679" y="1773"/>
                  </a:cubicBezTo>
                  <a:cubicBezTo>
                    <a:pt x="679" y="1721"/>
                    <a:pt x="705" y="1669"/>
                    <a:pt x="757" y="1643"/>
                  </a:cubicBezTo>
                  <a:cubicBezTo>
                    <a:pt x="757" y="1617"/>
                    <a:pt x="783" y="1591"/>
                    <a:pt x="783" y="1565"/>
                  </a:cubicBezTo>
                  <a:cubicBezTo>
                    <a:pt x="835" y="1487"/>
                    <a:pt x="887" y="1408"/>
                    <a:pt x="913" y="1330"/>
                  </a:cubicBezTo>
                  <a:cubicBezTo>
                    <a:pt x="913" y="1304"/>
                    <a:pt x="939" y="1278"/>
                    <a:pt x="939" y="1278"/>
                  </a:cubicBezTo>
                  <a:cubicBezTo>
                    <a:pt x="965" y="1278"/>
                    <a:pt x="992" y="1252"/>
                    <a:pt x="992" y="1226"/>
                  </a:cubicBezTo>
                  <a:cubicBezTo>
                    <a:pt x="1018" y="1200"/>
                    <a:pt x="1044" y="1148"/>
                    <a:pt x="1070" y="1148"/>
                  </a:cubicBezTo>
                  <a:cubicBezTo>
                    <a:pt x="1148" y="1096"/>
                    <a:pt x="1200" y="1043"/>
                    <a:pt x="1226" y="965"/>
                  </a:cubicBezTo>
                  <a:cubicBezTo>
                    <a:pt x="1226" y="939"/>
                    <a:pt x="1252" y="913"/>
                    <a:pt x="1278" y="913"/>
                  </a:cubicBezTo>
                  <a:cubicBezTo>
                    <a:pt x="1330" y="913"/>
                    <a:pt x="1357" y="913"/>
                    <a:pt x="1383" y="861"/>
                  </a:cubicBezTo>
                  <a:cubicBezTo>
                    <a:pt x="1383" y="835"/>
                    <a:pt x="1409" y="835"/>
                    <a:pt x="1435" y="835"/>
                  </a:cubicBezTo>
                  <a:lnTo>
                    <a:pt x="1539" y="783"/>
                  </a:lnTo>
                  <a:cubicBezTo>
                    <a:pt x="1565" y="783"/>
                    <a:pt x="1617" y="757"/>
                    <a:pt x="1643" y="731"/>
                  </a:cubicBezTo>
                  <a:cubicBezTo>
                    <a:pt x="1748" y="678"/>
                    <a:pt x="1852" y="678"/>
                    <a:pt x="1956" y="626"/>
                  </a:cubicBezTo>
                  <a:cubicBezTo>
                    <a:pt x="1978" y="626"/>
                    <a:pt x="2018" y="590"/>
                    <a:pt x="2031" y="547"/>
                  </a:cubicBezTo>
                  <a:close/>
                  <a:moveTo>
                    <a:pt x="2113" y="1"/>
                  </a:moveTo>
                  <a:cubicBezTo>
                    <a:pt x="1878" y="27"/>
                    <a:pt x="1669" y="79"/>
                    <a:pt x="1461" y="157"/>
                  </a:cubicBezTo>
                  <a:cubicBezTo>
                    <a:pt x="1409" y="183"/>
                    <a:pt x="1357" y="209"/>
                    <a:pt x="1304" y="235"/>
                  </a:cubicBezTo>
                  <a:cubicBezTo>
                    <a:pt x="1122" y="313"/>
                    <a:pt x="965" y="444"/>
                    <a:pt x="809" y="574"/>
                  </a:cubicBezTo>
                  <a:cubicBezTo>
                    <a:pt x="809" y="600"/>
                    <a:pt x="783" y="600"/>
                    <a:pt x="783" y="600"/>
                  </a:cubicBezTo>
                  <a:cubicBezTo>
                    <a:pt x="705" y="652"/>
                    <a:pt x="626" y="705"/>
                    <a:pt x="574" y="783"/>
                  </a:cubicBezTo>
                  <a:cubicBezTo>
                    <a:pt x="496" y="887"/>
                    <a:pt x="444" y="1017"/>
                    <a:pt x="340" y="1122"/>
                  </a:cubicBezTo>
                  <a:cubicBezTo>
                    <a:pt x="314" y="1148"/>
                    <a:pt x="314" y="1174"/>
                    <a:pt x="314" y="1200"/>
                  </a:cubicBezTo>
                  <a:cubicBezTo>
                    <a:pt x="261" y="1330"/>
                    <a:pt x="209" y="1435"/>
                    <a:pt x="157" y="1539"/>
                  </a:cubicBezTo>
                  <a:cubicBezTo>
                    <a:pt x="131" y="1591"/>
                    <a:pt x="105" y="1617"/>
                    <a:pt x="105" y="1669"/>
                  </a:cubicBezTo>
                  <a:cubicBezTo>
                    <a:pt x="79" y="1800"/>
                    <a:pt x="53" y="1930"/>
                    <a:pt x="27" y="2060"/>
                  </a:cubicBezTo>
                  <a:cubicBezTo>
                    <a:pt x="1" y="2373"/>
                    <a:pt x="53" y="2712"/>
                    <a:pt x="157" y="2999"/>
                  </a:cubicBezTo>
                  <a:cubicBezTo>
                    <a:pt x="235" y="3207"/>
                    <a:pt x="340" y="3390"/>
                    <a:pt x="470" y="3546"/>
                  </a:cubicBezTo>
                  <a:cubicBezTo>
                    <a:pt x="600" y="3729"/>
                    <a:pt x="783" y="3885"/>
                    <a:pt x="965" y="4016"/>
                  </a:cubicBezTo>
                  <a:cubicBezTo>
                    <a:pt x="1044" y="4068"/>
                    <a:pt x="1122" y="4094"/>
                    <a:pt x="1200" y="4146"/>
                  </a:cubicBezTo>
                  <a:cubicBezTo>
                    <a:pt x="1409" y="4250"/>
                    <a:pt x="1643" y="4329"/>
                    <a:pt x="1878" y="4355"/>
                  </a:cubicBezTo>
                  <a:cubicBezTo>
                    <a:pt x="1932" y="4365"/>
                    <a:pt x="1981" y="4372"/>
                    <a:pt x="2028" y="4372"/>
                  </a:cubicBezTo>
                  <a:cubicBezTo>
                    <a:pt x="2095" y="4372"/>
                    <a:pt x="2156" y="4359"/>
                    <a:pt x="2217" y="4329"/>
                  </a:cubicBezTo>
                  <a:lnTo>
                    <a:pt x="2295" y="4329"/>
                  </a:lnTo>
                  <a:cubicBezTo>
                    <a:pt x="2504" y="4329"/>
                    <a:pt x="2686" y="4250"/>
                    <a:pt x="2869" y="4146"/>
                  </a:cubicBezTo>
                  <a:cubicBezTo>
                    <a:pt x="2895" y="4146"/>
                    <a:pt x="2921" y="4120"/>
                    <a:pt x="2947" y="4094"/>
                  </a:cubicBezTo>
                  <a:cubicBezTo>
                    <a:pt x="2973" y="4016"/>
                    <a:pt x="3025" y="3990"/>
                    <a:pt x="3103" y="3964"/>
                  </a:cubicBezTo>
                  <a:lnTo>
                    <a:pt x="3129" y="3964"/>
                  </a:lnTo>
                  <a:cubicBezTo>
                    <a:pt x="3129" y="3964"/>
                    <a:pt x="3103" y="3990"/>
                    <a:pt x="3103" y="3990"/>
                  </a:cubicBezTo>
                  <a:lnTo>
                    <a:pt x="3077" y="4042"/>
                  </a:lnTo>
                  <a:lnTo>
                    <a:pt x="3103" y="4042"/>
                  </a:lnTo>
                  <a:cubicBezTo>
                    <a:pt x="3155" y="4016"/>
                    <a:pt x="3208" y="3964"/>
                    <a:pt x="3260" y="3937"/>
                  </a:cubicBezTo>
                  <a:cubicBezTo>
                    <a:pt x="3390" y="3885"/>
                    <a:pt x="3494" y="3833"/>
                    <a:pt x="3599" y="3755"/>
                  </a:cubicBezTo>
                  <a:cubicBezTo>
                    <a:pt x="3807" y="3599"/>
                    <a:pt x="3964" y="3390"/>
                    <a:pt x="4042" y="3155"/>
                  </a:cubicBezTo>
                  <a:cubicBezTo>
                    <a:pt x="4068" y="3129"/>
                    <a:pt x="4068" y="3077"/>
                    <a:pt x="4094" y="3051"/>
                  </a:cubicBezTo>
                  <a:cubicBezTo>
                    <a:pt x="4146" y="2973"/>
                    <a:pt x="4172" y="2869"/>
                    <a:pt x="4172" y="2764"/>
                  </a:cubicBezTo>
                  <a:cubicBezTo>
                    <a:pt x="4198" y="2608"/>
                    <a:pt x="4198" y="2451"/>
                    <a:pt x="4146" y="2295"/>
                  </a:cubicBezTo>
                  <a:lnTo>
                    <a:pt x="4146" y="2243"/>
                  </a:lnTo>
                  <a:lnTo>
                    <a:pt x="4146" y="2191"/>
                  </a:lnTo>
                  <a:cubicBezTo>
                    <a:pt x="4120" y="2086"/>
                    <a:pt x="4094" y="1930"/>
                    <a:pt x="4042" y="1904"/>
                  </a:cubicBezTo>
                  <a:cubicBezTo>
                    <a:pt x="4016" y="1878"/>
                    <a:pt x="4042" y="1800"/>
                    <a:pt x="3964" y="1773"/>
                  </a:cubicBezTo>
                  <a:lnTo>
                    <a:pt x="3964" y="1747"/>
                  </a:lnTo>
                  <a:cubicBezTo>
                    <a:pt x="3990" y="1695"/>
                    <a:pt x="3912" y="1643"/>
                    <a:pt x="3964" y="1565"/>
                  </a:cubicBezTo>
                  <a:cubicBezTo>
                    <a:pt x="3990" y="1539"/>
                    <a:pt x="3990" y="1539"/>
                    <a:pt x="3964" y="1513"/>
                  </a:cubicBezTo>
                  <a:cubicBezTo>
                    <a:pt x="3938" y="1408"/>
                    <a:pt x="3912" y="1330"/>
                    <a:pt x="3859" y="1252"/>
                  </a:cubicBezTo>
                  <a:cubicBezTo>
                    <a:pt x="3833" y="1200"/>
                    <a:pt x="3755" y="1148"/>
                    <a:pt x="3729" y="1096"/>
                  </a:cubicBezTo>
                  <a:cubicBezTo>
                    <a:pt x="3677" y="1043"/>
                    <a:pt x="3677" y="965"/>
                    <a:pt x="3625" y="913"/>
                  </a:cubicBezTo>
                  <a:lnTo>
                    <a:pt x="3599" y="887"/>
                  </a:lnTo>
                  <a:cubicBezTo>
                    <a:pt x="3442" y="731"/>
                    <a:pt x="3234" y="574"/>
                    <a:pt x="3025" y="470"/>
                  </a:cubicBezTo>
                  <a:cubicBezTo>
                    <a:pt x="2869" y="366"/>
                    <a:pt x="2686" y="287"/>
                    <a:pt x="2504" y="235"/>
                  </a:cubicBezTo>
                  <a:cubicBezTo>
                    <a:pt x="2452" y="209"/>
                    <a:pt x="2373" y="209"/>
                    <a:pt x="2321" y="209"/>
                  </a:cubicBezTo>
                  <a:cubicBezTo>
                    <a:pt x="2269" y="209"/>
                    <a:pt x="2217" y="235"/>
                    <a:pt x="2217" y="261"/>
                  </a:cubicBezTo>
                  <a:lnTo>
                    <a:pt x="2452" y="496"/>
                  </a:lnTo>
                  <a:lnTo>
                    <a:pt x="2087" y="496"/>
                  </a:lnTo>
                  <a:cubicBezTo>
                    <a:pt x="2070" y="496"/>
                    <a:pt x="2054" y="506"/>
                    <a:pt x="2037" y="514"/>
                  </a:cubicBezTo>
                  <a:lnTo>
                    <a:pt x="2037" y="514"/>
                  </a:lnTo>
                  <a:cubicBezTo>
                    <a:pt x="2087" y="361"/>
                    <a:pt x="2114" y="233"/>
                    <a:pt x="2191" y="79"/>
                  </a:cubicBezTo>
                  <a:cubicBezTo>
                    <a:pt x="2191" y="79"/>
                    <a:pt x="2191" y="79"/>
                    <a:pt x="2191" y="53"/>
                  </a:cubicBezTo>
                  <a:cubicBezTo>
                    <a:pt x="2191" y="27"/>
                    <a:pt x="2165" y="1"/>
                    <a:pt x="2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3"/>
            <p:cNvSpPr/>
            <p:nvPr/>
          </p:nvSpPr>
          <p:spPr>
            <a:xfrm>
              <a:off x="4555650" y="3843325"/>
              <a:ext cx="128425" cy="125175"/>
            </a:xfrm>
            <a:custGeom>
              <a:avLst/>
              <a:gdLst/>
              <a:ahLst/>
              <a:cxnLst/>
              <a:rect l="l" t="t" r="r" b="b"/>
              <a:pathLst>
                <a:path w="5137" h="5007" extrusionOk="0">
                  <a:moveTo>
                    <a:pt x="2451" y="1"/>
                  </a:moveTo>
                  <a:cubicBezTo>
                    <a:pt x="2321" y="27"/>
                    <a:pt x="2164" y="27"/>
                    <a:pt x="2034" y="27"/>
                  </a:cubicBezTo>
                  <a:cubicBezTo>
                    <a:pt x="1747" y="53"/>
                    <a:pt x="1487" y="131"/>
                    <a:pt x="1226" y="262"/>
                  </a:cubicBezTo>
                  <a:cubicBezTo>
                    <a:pt x="1200" y="288"/>
                    <a:pt x="1200" y="288"/>
                    <a:pt x="1200" y="288"/>
                  </a:cubicBezTo>
                  <a:cubicBezTo>
                    <a:pt x="1017" y="392"/>
                    <a:pt x="887" y="522"/>
                    <a:pt x="757" y="653"/>
                  </a:cubicBezTo>
                  <a:cubicBezTo>
                    <a:pt x="678" y="757"/>
                    <a:pt x="600" y="809"/>
                    <a:pt x="522" y="939"/>
                  </a:cubicBezTo>
                  <a:cubicBezTo>
                    <a:pt x="418" y="1044"/>
                    <a:pt x="339" y="1148"/>
                    <a:pt x="261" y="1278"/>
                  </a:cubicBezTo>
                  <a:cubicBezTo>
                    <a:pt x="209" y="1383"/>
                    <a:pt x="157" y="1513"/>
                    <a:pt x="105" y="1669"/>
                  </a:cubicBezTo>
                  <a:cubicBezTo>
                    <a:pt x="105" y="1669"/>
                    <a:pt x="105" y="1696"/>
                    <a:pt x="105" y="1722"/>
                  </a:cubicBezTo>
                  <a:cubicBezTo>
                    <a:pt x="0" y="1982"/>
                    <a:pt x="0" y="2243"/>
                    <a:pt x="53" y="2530"/>
                  </a:cubicBezTo>
                  <a:cubicBezTo>
                    <a:pt x="53" y="2556"/>
                    <a:pt x="53" y="2608"/>
                    <a:pt x="53" y="2634"/>
                  </a:cubicBezTo>
                  <a:cubicBezTo>
                    <a:pt x="53" y="2843"/>
                    <a:pt x="79" y="3025"/>
                    <a:pt x="131" y="3182"/>
                  </a:cubicBezTo>
                  <a:cubicBezTo>
                    <a:pt x="209" y="3312"/>
                    <a:pt x="235" y="3468"/>
                    <a:pt x="287" y="3573"/>
                  </a:cubicBezTo>
                  <a:cubicBezTo>
                    <a:pt x="339" y="3703"/>
                    <a:pt x="392" y="3807"/>
                    <a:pt x="470" y="3912"/>
                  </a:cubicBezTo>
                  <a:cubicBezTo>
                    <a:pt x="626" y="4094"/>
                    <a:pt x="757" y="4251"/>
                    <a:pt x="939" y="4407"/>
                  </a:cubicBezTo>
                  <a:cubicBezTo>
                    <a:pt x="1174" y="4642"/>
                    <a:pt x="1487" y="4798"/>
                    <a:pt x="1799" y="4928"/>
                  </a:cubicBezTo>
                  <a:cubicBezTo>
                    <a:pt x="1930" y="4955"/>
                    <a:pt x="2060" y="5007"/>
                    <a:pt x="2191" y="5007"/>
                  </a:cubicBezTo>
                  <a:cubicBezTo>
                    <a:pt x="2321" y="5007"/>
                    <a:pt x="2451" y="5007"/>
                    <a:pt x="2582" y="4981"/>
                  </a:cubicBezTo>
                  <a:lnTo>
                    <a:pt x="2738" y="4981"/>
                  </a:lnTo>
                  <a:cubicBezTo>
                    <a:pt x="2816" y="4981"/>
                    <a:pt x="2894" y="4981"/>
                    <a:pt x="2894" y="4928"/>
                  </a:cubicBezTo>
                  <a:cubicBezTo>
                    <a:pt x="2921" y="4902"/>
                    <a:pt x="2921" y="4902"/>
                    <a:pt x="2947" y="4902"/>
                  </a:cubicBezTo>
                  <a:cubicBezTo>
                    <a:pt x="3051" y="4902"/>
                    <a:pt x="3129" y="4876"/>
                    <a:pt x="3233" y="4850"/>
                  </a:cubicBezTo>
                  <a:cubicBezTo>
                    <a:pt x="3338" y="4824"/>
                    <a:pt x="3468" y="4772"/>
                    <a:pt x="3598" y="4746"/>
                  </a:cubicBezTo>
                  <a:cubicBezTo>
                    <a:pt x="3677" y="4694"/>
                    <a:pt x="3781" y="4642"/>
                    <a:pt x="3859" y="4590"/>
                  </a:cubicBezTo>
                  <a:cubicBezTo>
                    <a:pt x="3885" y="4563"/>
                    <a:pt x="3937" y="4563"/>
                    <a:pt x="3963" y="4563"/>
                  </a:cubicBezTo>
                  <a:cubicBezTo>
                    <a:pt x="4068" y="4563"/>
                    <a:pt x="4068" y="4537"/>
                    <a:pt x="4146" y="4433"/>
                  </a:cubicBezTo>
                  <a:cubicBezTo>
                    <a:pt x="4224" y="4329"/>
                    <a:pt x="4276" y="4198"/>
                    <a:pt x="4433" y="4198"/>
                  </a:cubicBezTo>
                  <a:cubicBezTo>
                    <a:pt x="4446" y="4198"/>
                    <a:pt x="4446" y="4205"/>
                    <a:pt x="4449" y="4205"/>
                  </a:cubicBezTo>
                  <a:cubicBezTo>
                    <a:pt x="4452" y="4205"/>
                    <a:pt x="4459" y="4198"/>
                    <a:pt x="4485" y="4172"/>
                  </a:cubicBezTo>
                  <a:cubicBezTo>
                    <a:pt x="4537" y="4146"/>
                    <a:pt x="4511" y="4120"/>
                    <a:pt x="4511" y="4094"/>
                  </a:cubicBezTo>
                  <a:lnTo>
                    <a:pt x="4511" y="4042"/>
                  </a:lnTo>
                  <a:cubicBezTo>
                    <a:pt x="4537" y="3990"/>
                    <a:pt x="4563" y="3938"/>
                    <a:pt x="4615" y="3886"/>
                  </a:cubicBezTo>
                  <a:cubicBezTo>
                    <a:pt x="4641" y="3860"/>
                    <a:pt x="4654" y="3846"/>
                    <a:pt x="4664" y="3846"/>
                  </a:cubicBezTo>
                  <a:cubicBezTo>
                    <a:pt x="4674" y="3846"/>
                    <a:pt x="4680" y="3860"/>
                    <a:pt x="4693" y="3886"/>
                  </a:cubicBezTo>
                  <a:cubicBezTo>
                    <a:pt x="4693" y="3896"/>
                    <a:pt x="4702" y="3903"/>
                    <a:pt x="4715" y="3903"/>
                  </a:cubicBezTo>
                  <a:cubicBezTo>
                    <a:pt x="4732" y="3903"/>
                    <a:pt x="4756" y="3890"/>
                    <a:pt x="4772" y="3860"/>
                  </a:cubicBezTo>
                  <a:cubicBezTo>
                    <a:pt x="4798" y="3781"/>
                    <a:pt x="4824" y="3703"/>
                    <a:pt x="4876" y="3651"/>
                  </a:cubicBezTo>
                  <a:cubicBezTo>
                    <a:pt x="4954" y="3547"/>
                    <a:pt x="5006" y="3416"/>
                    <a:pt x="5032" y="3286"/>
                  </a:cubicBezTo>
                  <a:cubicBezTo>
                    <a:pt x="5058" y="3182"/>
                    <a:pt x="5058" y="3051"/>
                    <a:pt x="5058" y="2947"/>
                  </a:cubicBezTo>
                  <a:cubicBezTo>
                    <a:pt x="5058" y="2921"/>
                    <a:pt x="5058" y="2921"/>
                    <a:pt x="5058" y="2895"/>
                  </a:cubicBezTo>
                  <a:cubicBezTo>
                    <a:pt x="5085" y="2869"/>
                    <a:pt x="5085" y="2817"/>
                    <a:pt x="5085" y="2791"/>
                  </a:cubicBezTo>
                  <a:cubicBezTo>
                    <a:pt x="5058" y="2738"/>
                    <a:pt x="5085" y="2660"/>
                    <a:pt x="5111" y="2608"/>
                  </a:cubicBezTo>
                  <a:cubicBezTo>
                    <a:pt x="5137" y="2530"/>
                    <a:pt x="5137" y="2452"/>
                    <a:pt x="5137" y="2373"/>
                  </a:cubicBezTo>
                  <a:cubicBezTo>
                    <a:pt x="5137" y="2295"/>
                    <a:pt x="5137" y="2217"/>
                    <a:pt x="5111" y="2139"/>
                  </a:cubicBezTo>
                  <a:cubicBezTo>
                    <a:pt x="5085" y="2008"/>
                    <a:pt x="5006" y="1904"/>
                    <a:pt x="5006" y="1774"/>
                  </a:cubicBezTo>
                  <a:cubicBezTo>
                    <a:pt x="4954" y="1722"/>
                    <a:pt x="4954" y="1643"/>
                    <a:pt x="4954" y="1565"/>
                  </a:cubicBezTo>
                  <a:cubicBezTo>
                    <a:pt x="4954" y="1539"/>
                    <a:pt x="4928" y="1487"/>
                    <a:pt x="4928" y="1461"/>
                  </a:cubicBezTo>
                  <a:cubicBezTo>
                    <a:pt x="4850" y="1331"/>
                    <a:pt x="4772" y="1200"/>
                    <a:pt x="4667" y="1070"/>
                  </a:cubicBezTo>
                  <a:cubicBezTo>
                    <a:pt x="4667" y="1070"/>
                    <a:pt x="4641" y="1018"/>
                    <a:pt x="4641" y="1018"/>
                  </a:cubicBezTo>
                  <a:cubicBezTo>
                    <a:pt x="4615" y="992"/>
                    <a:pt x="4589" y="966"/>
                    <a:pt x="4563" y="939"/>
                  </a:cubicBezTo>
                  <a:cubicBezTo>
                    <a:pt x="4511" y="887"/>
                    <a:pt x="4485" y="835"/>
                    <a:pt x="4433" y="783"/>
                  </a:cubicBezTo>
                  <a:cubicBezTo>
                    <a:pt x="4381" y="679"/>
                    <a:pt x="4276" y="601"/>
                    <a:pt x="4146" y="574"/>
                  </a:cubicBezTo>
                  <a:cubicBezTo>
                    <a:pt x="4120" y="548"/>
                    <a:pt x="4094" y="548"/>
                    <a:pt x="4068" y="522"/>
                  </a:cubicBezTo>
                  <a:cubicBezTo>
                    <a:pt x="4042" y="444"/>
                    <a:pt x="3989" y="418"/>
                    <a:pt x="3911" y="392"/>
                  </a:cubicBezTo>
                  <a:cubicBezTo>
                    <a:pt x="3885" y="392"/>
                    <a:pt x="3859" y="366"/>
                    <a:pt x="3833" y="340"/>
                  </a:cubicBezTo>
                  <a:cubicBezTo>
                    <a:pt x="3781" y="314"/>
                    <a:pt x="3755" y="288"/>
                    <a:pt x="3703" y="262"/>
                  </a:cubicBezTo>
                  <a:cubicBezTo>
                    <a:pt x="3624" y="262"/>
                    <a:pt x="3572" y="236"/>
                    <a:pt x="3520" y="209"/>
                  </a:cubicBezTo>
                  <a:cubicBezTo>
                    <a:pt x="3338" y="157"/>
                    <a:pt x="3181" y="131"/>
                    <a:pt x="3025" y="131"/>
                  </a:cubicBezTo>
                  <a:cubicBezTo>
                    <a:pt x="2947" y="131"/>
                    <a:pt x="2894" y="131"/>
                    <a:pt x="2868" y="183"/>
                  </a:cubicBezTo>
                  <a:cubicBezTo>
                    <a:pt x="2790" y="314"/>
                    <a:pt x="2712" y="470"/>
                    <a:pt x="2660" y="627"/>
                  </a:cubicBezTo>
                  <a:cubicBezTo>
                    <a:pt x="2660" y="653"/>
                    <a:pt x="2686" y="679"/>
                    <a:pt x="2738" y="679"/>
                  </a:cubicBezTo>
                  <a:cubicBezTo>
                    <a:pt x="2921" y="679"/>
                    <a:pt x="3103" y="705"/>
                    <a:pt x="3286" y="757"/>
                  </a:cubicBezTo>
                  <a:cubicBezTo>
                    <a:pt x="3312" y="757"/>
                    <a:pt x="3364" y="783"/>
                    <a:pt x="3416" y="783"/>
                  </a:cubicBezTo>
                  <a:cubicBezTo>
                    <a:pt x="3572" y="861"/>
                    <a:pt x="3729" y="939"/>
                    <a:pt x="3885" y="1044"/>
                  </a:cubicBezTo>
                  <a:cubicBezTo>
                    <a:pt x="3885" y="1044"/>
                    <a:pt x="3885" y="1070"/>
                    <a:pt x="3911" y="1070"/>
                  </a:cubicBezTo>
                  <a:cubicBezTo>
                    <a:pt x="3937" y="1122"/>
                    <a:pt x="4016" y="1200"/>
                    <a:pt x="4068" y="1252"/>
                  </a:cubicBezTo>
                  <a:cubicBezTo>
                    <a:pt x="4146" y="1331"/>
                    <a:pt x="4224" y="1409"/>
                    <a:pt x="4276" y="1513"/>
                  </a:cubicBezTo>
                  <a:cubicBezTo>
                    <a:pt x="4276" y="1539"/>
                    <a:pt x="4328" y="1565"/>
                    <a:pt x="4328" y="1591"/>
                  </a:cubicBezTo>
                  <a:cubicBezTo>
                    <a:pt x="4381" y="1669"/>
                    <a:pt x="4433" y="1774"/>
                    <a:pt x="4433" y="1878"/>
                  </a:cubicBezTo>
                  <a:cubicBezTo>
                    <a:pt x="4459" y="1904"/>
                    <a:pt x="4459" y="1956"/>
                    <a:pt x="4459" y="1982"/>
                  </a:cubicBezTo>
                  <a:cubicBezTo>
                    <a:pt x="4511" y="2087"/>
                    <a:pt x="4537" y="2217"/>
                    <a:pt x="4537" y="2321"/>
                  </a:cubicBezTo>
                  <a:cubicBezTo>
                    <a:pt x="4563" y="2608"/>
                    <a:pt x="4537" y="2869"/>
                    <a:pt x="4433" y="3130"/>
                  </a:cubicBezTo>
                  <a:cubicBezTo>
                    <a:pt x="4381" y="3312"/>
                    <a:pt x="4302" y="3468"/>
                    <a:pt x="4198" y="3599"/>
                  </a:cubicBezTo>
                  <a:cubicBezTo>
                    <a:pt x="4068" y="3781"/>
                    <a:pt x="3937" y="3912"/>
                    <a:pt x="3781" y="4042"/>
                  </a:cubicBezTo>
                  <a:cubicBezTo>
                    <a:pt x="3703" y="4094"/>
                    <a:pt x="3651" y="4120"/>
                    <a:pt x="3572" y="4172"/>
                  </a:cubicBezTo>
                  <a:cubicBezTo>
                    <a:pt x="3390" y="4251"/>
                    <a:pt x="3181" y="4329"/>
                    <a:pt x="2973" y="4381"/>
                  </a:cubicBezTo>
                  <a:cubicBezTo>
                    <a:pt x="2894" y="4381"/>
                    <a:pt x="2790" y="4407"/>
                    <a:pt x="2686" y="4433"/>
                  </a:cubicBezTo>
                  <a:lnTo>
                    <a:pt x="2321" y="4433"/>
                  </a:lnTo>
                  <a:cubicBezTo>
                    <a:pt x="2243" y="4407"/>
                    <a:pt x="2138" y="4407"/>
                    <a:pt x="2034" y="4407"/>
                  </a:cubicBezTo>
                  <a:lnTo>
                    <a:pt x="1956" y="4407"/>
                  </a:lnTo>
                  <a:cubicBezTo>
                    <a:pt x="1933" y="4415"/>
                    <a:pt x="1910" y="4418"/>
                    <a:pt x="1888" y="4418"/>
                  </a:cubicBezTo>
                  <a:cubicBezTo>
                    <a:pt x="1834" y="4418"/>
                    <a:pt x="1784" y="4399"/>
                    <a:pt x="1747" y="4381"/>
                  </a:cubicBezTo>
                  <a:cubicBezTo>
                    <a:pt x="1721" y="4381"/>
                    <a:pt x="1721" y="4355"/>
                    <a:pt x="1721" y="4355"/>
                  </a:cubicBezTo>
                  <a:lnTo>
                    <a:pt x="1799" y="4355"/>
                  </a:lnTo>
                  <a:cubicBezTo>
                    <a:pt x="1799" y="4342"/>
                    <a:pt x="1806" y="4342"/>
                    <a:pt x="1806" y="4342"/>
                  </a:cubicBezTo>
                  <a:cubicBezTo>
                    <a:pt x="1806" y="4342"/>
                    <a:pt x="1799" y="4342"/>
                    <a:pt x="1773" y="4329"/>
                  </a:cubicBezTo>
                  <a:cubicBezTo>
                    <a:pt x="1721" y="4303"/>
                    <a:pt x="1669" y="4277"/>
                    <a:pt x="1617" y="4225"/>
                  </a:cubicBezTo>
                  <a:cubicBezTo>
                    <a:pt x="1513" y="4146"/>
                    <a:pt x="1434" y="4068"/>
                    <a:pt x="1356" y="3990"/>
                  </a:cubicBezTo>
                  <a:cubicBezTo>
                    <a:pt x="1200" y="3807"/>
                    <a:pt x="1043" y="3599"/>
                    <a:pt x="913" y="3390"/>
                  </a:cubicBezTo>
                  <a:cubicBezTo>
                    <a:pt x="887" y="3364"/>
                    <a:pt x="887" y="3312"/>
                    <a:pt x="861" y="3286"/>
                  </a:cubicBezTo>
                  <a:cubicBezTo>
                    <a:pt x="835" y="3208"/>
                    <a:pt x="809" y="3103"/>
                    <a:pt x="757" y="3025"/>
                  </a:cubicBezTo>
                  <a:cubicBezTo>
                    <a:pt x="678" y="2869"/>
                    <a:pt x="678" y="2712"/>
                    <a:pt x="600" y="2556"/>
                  </a:cubicBezTo>
                  <a:cubicBezTo>
                    <a:pt x="600" y="2530"/>
                    <a:pt x="600" y="2530"/>
                    <a:pt x="600" y="2504"/>
                  </a:cubicBezTo>
                  <a:lnTo>
                    <a:pt x="600" y="2452"/>
                  </a:lnTo>
                  <a:cubicBezTo>
                    <a:pt x="600" y="2373"/>
                    <a:pt x="626" y="2243"/>
                    <a:pt x="574" y="2139"/>
                  </a:cubicBezTo>
                  <a:cubicBezTo>
                    <a:pt x="574" y="2087"/>
                    <a:pt x="626" y="2034"/>
                    <a:pt x="574" y="1982"/>
                  </a:cubicBezTo>
                  <a:cubicBezTo>
                    <a:pt x="574" y="1956"/>
                    <a:pt x="574" y="1956"/>
                    <a:pt x="574" y="1956"/>
                  </a:cubicBezTo>
                  <a:cubicBezTo>
                    <a:pt x="626" y="1878"/>
                    <a:pt x="600" y="1774"/>
                    <a:pt x="678" y="1774"/>
                  </a:cubicBezTo>
                  <a:cubicBezTo>
                    <a:pt x="704" y="1774"/>
                    <a:pt x="730" y="1722"/>
                    <a:pt x="730" y="1722"/>
                  </a:cubicBezTo>
                  <a:cubicBezTo>
                    <a:pt x="757" y="1617"/>
                    <a:pt x="809" y="1539"/>
                    <a:pt x="887" y="1435"/>
                  </a:cubicBezTo>
                  <a:cubicBezTo>
                    <a:pt x="913" y="1383"/>
                    <a:pt x="939" y="1304"/>
                    <a:pt x="965" y="1252"/>
                  </a:cubicBezTo>
                  <a:cubicBezTo>
                    <a:pt x="1017" y="1200"/>
                    <a:pt x="1122" y="1174"/>
                    <a:pt x="1148" y="1122"/>
                  </a:cubicBezTo>
                  <a:lnTo>
                    <a:pt x="1174" y="1096"/>
                  </a:lnTo>
                  <a:cubicBezTo>
                    <a:pt x="1356" y="913"/>
                    <a:pt x="1565" y="757"/>
                    <a:pt x="1799" y="679"/>
                  </a:cubicBezTo>
                  <a:cubicBezTo>
                    <a:pt x="1956" y="601"/>
                    <a:pt x="2164" y="574"/>
                    <a:pt x="2347" y="548"/>
                  </a:cubicBezTo>
                  <a:lnTo>
                    <a:pt x="2503" y="548"/>
                  </a:lnTo>
                  <a:cubicBezTo>
                    <a:pt x="2582" y="548"/>
                    <a:pt x="2634" y="522"/>
                    <a:pt x="2634" y="444"/>
                  </a:cubicBezTo>
                  <a:cubicBezTo>
                    <a:pt x="2634" y="340"/>
                    <a:pt x="2634" y="236"/>
                    <a:pt x="2634" y="131"/>
                  </a:cubicBezTo>
                  <a:cubicBezTo>
                    <a:pt x="2634" y="27"/>
                    <a:pt x="2582" y="1"/>
                    <a:pt x="2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3"/>
            <p:cNvSpPr/>
            <p:nvPr/>
          </p:nvSpPr>
          <p:spPr>
            <a:xfrm>
              <a:off x="4567375" y="3849850"/>
              <a:ext cx="104975" cy="109300"/>
            </a:xfrm>
            <a:custGeom>
              <a:avLst/>
              <a:gdLst/>
              <a:ahLst/>
              <a:cxnLst/>
              <a:rect l="l" t="t" r="r" b="b"/>
              <a:pathLst>
                <a:path w="4199" h="4372" extrusionOk="0">
                  <a:moveTo>
                    <a:pt x="2031" y="547"/>
                  </a:moveTo>
                  <a:lnTo>
                    <a:pt x="2191" y="731"/>
                  </a:lnTo>
                  <a:cubicBezTo>
                    <a:pt x="2217" y="757"/>
                    <a:pt x="2269" y="783"/>
                    <a:pt x="2295" y="783"/>
                  </a:cubicBezTo>
                  <a:cubicBezTo>
                    <a:pt x="2373" y="783"/>
                    <a:pt x="2452" y="809"/>
                    <a:pt x="2530" y="861"/>
                  </a:cubicBezTo>
                  <a:cubicBezTo>
                    <a:pt x="2660" y="939"/>
                    <a:pt x="2790" y="1017"/>
                    <a:pt x="2921" y="1122"/>
                  </a:cubicBezTo>
                  <a:cubicBezTo>
                    <a:pt x="2999" y="1174"/>
                    <a:pt x="3077" y="1252"/>
                    <a:pt x="3155" y="1330"/>
                  </a:cubicBezTo>
                  <a:cubicBezTo>
                    <a:pt x="3182" y="1356"/>
                    <a:pt x="3234" y="1408"/>
                    <a:pt x="3260" y="1487"/>
                  </a:cubicBezTo>
                  <a:cubicBezTo>
                    <a:pt x="3338" y="1591"/>
                    <a:pt x="3390" y="1721"/>
                    <a:pt x="3468" y="1852"/>
                  </a:cubicBezTo>
                  <a:cubicBezTo>
                    <a:pt x="3468" y="1852"/>
                    <a:pt x="3468" y="1878"/>
                    <a:pt x="3468" y="1878"/>
                  </a:cubicBezTo>
                  <a:cubicBezTo>
                    <a:pt x="3494" y="2008"/>
                    <a:pt x="3547" y="2138"/>
                    <a:pt x="3599" y="2269"/>
                  </a:cubicBezTo>
                  <a:cubicBezTo>
                    <a:pt x="3599" y="2295"/>
                    <a:pt x="3599" y="2321"/>
                    <a:pt x="3599" y="2347"/>
                  </a:cubicBezTo>
                  <a:cubicBezTo>
                    <a:pt x="3573" y="2451"/>
                    <a:pt x="3573" y="2556"/>
                    <a:pt x="3573" y="2660"/>
                  </a:cubicBezTo>
                  <a:cubicBezTo>
                    <a:pt x="3547" y="2712"/>
                    <a:pt x="3547" y="2790"/>
                    <a:pt x="3520" y="2869"/>
                  </a:cubicBezTo>
                  <a:lnTo>
                    <a:pt x="3416" y="3051"/>
                  </a:lnTo>
                  <a:cubicBezTo>
                    <a:pt x="3364" y="3181"/>
                    <a:pt x="3286" y="3286"/>
                    <a:pt x="3182" y="3364"/>
                  </a:cubicBezTo>
                  <a:cubicBezTo>
                    <a:pt x="3025" y="3494"/>
                    <a:pt x="2869" y="3599"/>
                    <a:pt x="2686" y="3651"/>
                  </a:cubicBezTo>
                  <a:cubicBezTo>
                    <a:pt x="2530" y="3703"/>
                    <a:pt x="2399" y="3755"/>
                    <a:pt x="2243" y="3833"/>
                  </a:cubicBezTo>
                  <a:cubicBezTo>
                    <a:pt x="2191" y="3859"/>
                    <a:pt x="2165" y="3859"/>
                    <a:pt x="2139" y="3859"/>
                  </a:cubicBezTo>
                  <a:cubicBezTo>
                    <a:pt x="2117" y="3848"/>
                    <a:pt x="2095" y="3842"/>
                    <a:pt x="2078" y="3842"/>
                  </a:cubicBezTo>
                  <a:cubicBezTo>
                    <a:pt x="2052" y="3842"/>
                    <a:pt x="2034" y="3855"/>
                    <a:pt x="2034" y="3885"/>
                  </a:cubicBezTo>
                  <a:cubicBezTo>
                    <a:pt x="2021" y="3898"/>
                    <a:pt x="2015" y="3905"/>
                    <a:pt x="2008" y="3905"/>
                  </a:cubicBezTo>
                  <a:cubicBezTo>
                    <a:pt x="2002" y="3905"/>
                    <a:pt x="1995" y="3898"/>
                    <a:pt x="1982" y="3885"/>
                  </a:cubicBezTo>
                  <a:cubicBezTo>
                    <a:pt x="1930" y="3885"/>
                    <a:pt x="1852" y="3885"/>
                    <a:pt x="1800" y="3859"/>
                  </a:cubicBezTo>
                  <a:cubicBezTo>
                    <a:pt x="1722" y="3859"/>
                    <a:pt x="1643" y="3807"/>
                    <a:pt x="1591" y="3781"/>
                  </a:cubicBezTo>
                  <a:cubicBezTo>
                    <a:pt x="1513" y="3755"/>
                    <a:pt x="1409" y="3703"/>
                    <a:pt x="1383" y="3703"/>
                  </a:cubicBezTo>
                  <a:cubicBezTo>
                    <a:pt x="1357" y="3677"/>
                    <a:pt x="1330" y="3677"/>
                    <a:pt x="1330" y="3651"/>
                  </a:cubicBezTo>
                  <a:cubicBezTo>
                    <a:pt x="1330" y="3572"/>
                    <a:pt x="1278" y="3572"/>
                    <a:pt x="1200" y="3546"/>
                  </a:cubicBezTo>
                  <a:cubicBezTo>
                    <a:pt x="1122" y="3520"/>
                    <a:pt x="1018" y="3494"/>
                    <a:pt x="1044" y="3364"/>
                  </a:cubicBezTo>
                  <a:cubicBezTo>
                    <a:pt x="1044" y="3364"/>
                    <a:pt x="1044" y="3364"/>
                    <a:pt x="1044" y="3338"/>
                  </a:cubicBezTo>
                  <a:cubicBezTo>
                    <a:pt x="1044" y="3312"/>
                    <a:pt x="1031" y="3305"/>
                    <a:pt x="1018" y="3305"/>
                  </a:cubicBezTo>
                  <a:cubicBezTo>
                    <a:pt x="1005" y="3305"/>
                    <a:pt x="992" y="3312"/>
                    <a:pt x="992" y="3312"/>
                  </a:cubicBezTo>
                  <a:lnTo>
                    <a:pt x="939" y="3312"/>
                  </a:lnTo>
                  <a:cubicBezTo>
                    <a:pt x="887" y="3286"/>
                    <a:pt x="861" y="3260"/>
                    <a:pt x="835" y="3207"/>
                  </a:cubicBezTo>
                  <a:cubicBezTo>
                    <a:pt x="809" y="3155"/>
                    <a:pt x="835" y="3155"/>
                    <a:pt x="861" y="3155"/>
                  </a:cubicBezTo>
                  <a:cubicBezTo>
                    <a:pt x="913" y="3155"/>
                    <a:pt x="913" y="3129"/>
                    <a:pt x="887" y="3103"/>
                  </a:cubicBezTo>
                  <a:cubicBezTo>
                    <a:pt x="861" y="3051"/>
                    <a:pt x="809" y="3051"/>
                    <a:pt x="809" y="2973"/>
                  </a:cubicBezTo>
                  <a:cubicBezTo>
                    <a:pt x="783" y="2895"/>
                    <a:pt x="757" y="2816"/>
                    <a:pt x="705" y="2738"/>
                  </a:cubicBezTo>
                  <a:cubicBezTo>
                    <a:pt x="653" y="2686"/>
                    <a:pt x="653" y="2608"/>
                    <a:pt x="600" y="2556"/>
                  </a:cubicBezTo>
                  <a:cubicBezTo>
                    <a:pt x="600" y="2530"/>
                    <a:pt x="600" y="2530"/>
                    <a:pt x="600" y="2504"/>
                  </a:cubicBezTo>
                  <a:cubicBezTo>
                    <a:pt x="626" y="2477"/>
                    <a:pt x="600" y="2451"/>
                    <a:pt x="600" y="2451"/>
                  </a:cubicBezTo>
                  <a:cubicBezTo>
                    <a:pt x="574" y="2399"/>
                    <a:pt x="574" y="2347"/>
                    <a:pt x="600" y="2321"/>
                  </a:cubicBezTo>
                  <a:cubicBezTo>
                    <a:pt x="653" y="2217"/>
                    <a:pt x="653" y="2112"/>
                    <a:pt x="653" y="2008"/>
                  </a:cubicBezTo>
                  <a:cubicBezTo>
                    <a:pt x="653" y="1930"/>
                    <a:pt x="600" y="1826"/>
                    <a:pt x="679" y="1773"/>
                  </a:cubicBezTo>
                  <a:cubicBezTo>
                    <a:pt x="679" y="1721"/>
                    <a:pt x="705" y="1669"/>
                    <a:pt x="757" y="1643"/>
                  </a:cubicBezTo>
                  <a:cubicBezTo>
                    <a:pt x="757" y="1617"/>
                    <a:pt x="783" y="1591"/>
                    <a:pt x="783" y="1565"/>
                  </a:cubicBezTo>
                  <a:cubicBezTo>
                    <a:pt x="835" y="1487"/>
                    <a:pt x="887" y="1408"/>
                    <a:pt x="913" y="1330"/>
                  </a:cubicBezTo>
                  <a:cubicBezTo>
                    <a:pt x="913" y="1304"/>
                    <a:pt x="939" y="1278"/>
                    <a:pt x="939" y="1278"/>
                  </a:cubicBezTo>
                  <a:cubicBezTo>
                    <a:pt x="965" y="1278"/>
                    <a:pt x="992" y="1252"/>
                    <a:pt x="992" y="1226"/>
                  </a:cubicBezTo>
                  <a:cubicBezTo>
                    <a:pt x="1018" y="1200"/>
                    <a:pt x="1044" y="1148"/>
                    <a:pt x="1070" y="1148"/>
                  </a:cubicBezTo>
                  <a:cubicBezTo>
                    <a:pt x="1148" y="1096"/>
                    <a:pt x="1200" y="1043"/>
                    <a:pt x="1226" y="965"/>
                  </a:cubicBezTo>
                  <a:cubicBezTo>
                    <a:pt x="1226" y="939"/>
                    <a:pt x="1252" y="913"/>
                    <a:pt x="1278" y="913"/>
                  </a:cubicBezTo>
                  <a:cubicBezTo>
                    <a:pt x="1330" y="913"/>
                    <a:pt x="1357" y="913"/>
                    <a:pt x="1383" y="861"/>
                  </a:cubicBezTo>
                  <a:cubicBezTo>
                    <a:pt x="1383" y="835"/>
                    <a:pt x="1409" y="835"/>
                    <a:pt x="1435" y="835"/>
                  </a:cubicBezTo>
                  <a:lnTo>
                    <a:pt x="1539" y="783"/>
                  </a:lnTo>
                  <a:cubicBezTo>
                    <a:pt x="1565" y="783"/>
                    <a:pt x="1617" y="757"/>
                    <a:pt x="1643" y="731"/>
                  </a:cubicBezTo>
                  <a:cubicBezTo>
                    <a:pt x="1748" y="678"/>
                    <a:pt x="1852" y="678"/>
                    <a:pt x="1956" y="626"/>
                  </a:cubicBezTo>
                  <a:cubicBezTo>
                    <a:pt x="1978" y="626"/>
                    <a:pt x="2018" y="590"/>
                    <a:pt x="2031" y="547"/>
                  </a:cubicBezTo>
                  <a:close/>
                  <a:moveTo>
                    <a:pt x="2113" y="1"/>
                  </a:moveTo>
                  <a:cubicBezTo>
                    <a:pt x="1878" y="27"/>
                    <a:pt x="1669" y="79"/>
                    <a:pt x="1461" y="157"/>
                  </a:cubicBezTo>
                  <a:cubicBezTo>
                    <a:pt x="1409" y="183"/>
                    <a:pt x="1357" y="209"/>
                    <a:pt x="1304" y="235"/>
                  </a:cubicBezTo>
                  <a:cubicBezTo>
                    <a:pt x="1122" y="313"/>
                    <a:pt x="965" y="444"/>
                    <a:pt x="809" y="574"/>
                  </a:cubicBezTo>
                  <a:cubicBezTo>
                    <a:pt x="809" y="600"/>
                    <a:pt x="783" y="600"/>
                    <a:pt x="783" y="600"/>
                  </a:cubicBezTo>
                  <a:cubicBezTo>
                    <a:pt x="705" y="652"/>
                    <a:pt x="626" y="705"/>
                    <a:pt x="574" y="783"/>
                  </a:cubicBezTo>
                  <a:cubicBezTo>
                    <a:pt x="496" y="887"/>
                    <a:pt x="444" y="1017"/>
                    <a:pt x="340" y="1122"/>
                  </a:cubicBezTo>
                  <a:cubicBezTo>
                    <a:pt x="314" y="1148"/>
                    <a:pt x="314" y="1174"/>
                    <a:pt x="314" y="1200"/>
                  </a:cubicBezTo>
                  <a:cubicBezTo>
                    <a:pt x="261" y="1330"/>
                    <a:pt x="209" y="1435"/>
                    <a:pt x="157" y="1539"/>
                  </a:cubicBezTo>
                  <a:cubicBezTo>
                    <a:pt x="131" y="1591"/>
                    <a:pt x="105" y="1617"/>
                    <a:pt x="105" y="1669"/>
                  </a:cubicBezTo>
                  <a:cubicBezTo>
                    <a:pt x="79" y="1800"/>
                    <a:pt x="53" y="1930"/>
                    <a:pt x="27" y="2060"/>
                  </a:cubicBezTo>
                  <a:cubicBezTo>
                    <a:pt x="1" y="2373"/>
                    <a:pt x="53" y="2712"/>
                    <a:pt x="157" y="2999"/>
                  </a:cubicBezTo>
                  <a:cubicBezTo>
                    <a:pt x="235" y="3207"/>
                    <a:pt x="340" y="3390"/>
                    <a:pt x="470" y="3546"/>
                  </a:cubicBezTo>
                  <a:cubicBezTo>
                    <a:pt x="600" y="3729"/>
                    <a:pt x="783" y="3885"/>
                    <a:pt x="965" y="4016"/>
                  </a:cubicBezTo>
                  <a:cubicBezTo>
                    <a:pt x="1044" y="4068"/>
                    <a:pt x="1122" y="4094"/>
                    <a:pt x="1200" y="4146"/>
                  </a:cubicBezTo>
                  <a:cubicBezTo>
                    <a:pt x="1409" y="4250"/>
                    <a:pt x="1643" y="4329"/>
                    <a:pt x="1878" y="4355"/>
                  </a:cubicBezTo>
                  <a:cubicBezTo>
                    <a:pt x="1932" y="4365"/>
                    <a:pt x="1981" y="4372"/>
                    <a:pt x="2028" y="4372"/>
                  </a:cubicBezTo>
                  <a:cubicBezTo>
                    <a:pt x="2095" y="4372"/>
                    <a:pt x="2156" y="4359"/>
                    <a:pt x="2217" y="4329"/>
                  </a:cubicBezTo>
                  <a:lnTo>
                    <a:pt x="2295" y="4329"/>
                  </a:lnTo>
                  <a:cubicBezTo>
                    <a:pt x="2504" y="4329"/>
                    <a:pt x="2686" y="4250"/>
                    <a:pt x="2869" y="4146"/>
                  </a:cubicBezTo>
                  <a:cubicBezTo>
                    <a:pt x="2895" y="4146"/>
                    <a:pt x="2921" y="4120"/>
                    <a:pt x="2947" y="4094"/>
                  </a:cubicBezTo>
                  <a:cubicBezTo>
                    <a:pt x="2973" y="4016"/>
                    <a:pt x="3025" y="3990"/>
                    <a:pt x="3103" y="3964"/>
                  </a:cubicBezTo>
                  <a:lnTo>
                    <a:pt x="3129" y="3964"/>
                  </a:lnTo>
                  <a:cubicBezTo>
                    <a:pt x="3129" y="3964"/>
                    <a:pt x="3103" y="3990"/>
                    <a:pt x="3103" y="3990"/>
                  </a:cubicBezTo>
                  <a:lnTo>
                    <a:pt x="3077" y="4042"/>
                  </a:lnTo>
                  <a:lnTo>
                    <a:pt x="3103" y="4042"/>
                  </a:lnTo>
                  <a:cubicBezTo>
                    <a:pt x="3155" y="4016"/>
                    <a:pt x="3208" y="3964"/>
                    <a:pt x="3260" y="3937"/>
                  </a:cubicBezTo>
                  <a:cubicBezTo>
                    <a:pt x="3390" y="3885"/>
                    <a:pt x="3494" y="3833"/>
                    <a:pt x="3599" y="3755"/>
                  </a:cubicBezTo>
                  <a:cubicBezTo>
                    <a:pt x="3807" y="3599"/>
                    <a:pt x="3964" y="3390"/>
                    <a:pt x="4042" y="3155"/>
                  </a:cubicBezTo>
                  <a:cubicBezTo>
                    <a:pt x="4068" y="3129"/>
                    <a:pt x="4068" y="3077"/>
                    <a:pt x="4094" y="3051"/>
                  </a:cubicBezTo>
                  <a:cubicBezTo>
                    <a:pt x="4146" y="2973"/>
                    <a:pt x="4172" y="2869"/>
                    <a:pt x="4172" y="2764"/>
                  </a:cubicBezTo>
                  <a:cubicBezTo>
                    <a:pt x="4198" y="2608"/>
                    <a:pt x="4198" y="2451"/>
                    <a:pt x="4146" y="2295"/>
                  </a:cubicBezTo>
                  <a:lnTo>
                    <a:pt x="4146" y="2243"/>
                  </a:lnTo>
                  <a:lnTo>
                    <a:pt x="4146" y="2191"/>
                  </a:lnTo>
                  <a:cubicBezTo>
                    <a:pt x="4120" y="2086"/>
                    <a:pt x="4094" y="1930"/>
                    <a:pt x="4042" y="1904"/>
                  </a:cubicBezTo>
                  <a:cubicBezTo>
                    <a:pt x="4016" y="1878"/>
                    <a:pt x="4042" y="1800"/>
                    <a:pt x="3964" y="1773"/>
                  </a:cubicBezTo>
                  <a:lnTo>
                    <a:pt x="3964" y="1747"/>
                  </a:lnTo>
                  <a:cubicBezTo>
                    <a:pt x="3990" y="1695"/>
                    <a:pt x="3912" y="1643"/>
                    <a:pt x="3964" y="1565"/>
                  </a:cubicBezTo>
                  <a:cubicBezTo>
                    <a:pt x="3990" y="1539"/>
                    <a:pt x="3990" y="1539"/>
                    <a:pt x="3964" y="1513"/>
                  </a:cubicBezTo>
                  <a:cubicBezTo>
                    <a:pt x="3938" y="1408"/>
                    <a:pt x="3912" y="1330"/>
                    <a:pt x="3859" y="1252"/>
                  </a:cubicBezTo>
                  <a:cubicBezTo>
                    <a:pt x="3833" y="1200"/>
                    <a:pt x="3755" y="1148"/>
                    <a:pt x="3729" y="1096"/>
                  </a:cubicBezTo>
                  <a:cubicBezTo>
                    <a:pt x="3677" y="1043"/>
                    <a:pt x="3677" y="965"/>
                    <a:pt x="3625" y="913"/>
                  </a:cubicBezTo>
                  <a:lnTo>
                    <a:pt x="3599" y="887"/>
                  </a:lnTo>
                  <a:cubicBezTo>
                    <a:pt x="3442" y="731"/>
                    <a:pt x="3234" y="574"/>
                    <a:pt x="3025" y="470"/>
                  </a:cubicBezTo>
                  <a:cubicBezTo>
                    <a:pt x="2869" y="366"/>
                    <a:pt x="2686" y="287"/>
                    <a:pt x="2504" y="235"/>
                  </a:cubicBezTo>
                  <a:cubicBezTo>
                    <a:pt x="2452" y="209"/>
                    <a:pt x="2373" y="209"/>
                    <a:pt x="2321" y="209"/>
                  </a:cubicBezTo>
                  <a:cubicBezTo>
                    <a:pt x="2269" y="209"/>
                    <a:pt x="2217" y="235"/>
                    <a:pt x="2217" y="261"/>
                  </a:cubicBezTo>
                  <a:lnTo>
                    <a:pt x="2452" y="496"/>
                  </a:lnTo>
                  <a:lnTo>
                    <a:pt x="2087" y="496"/>
                  </a:lnTo>
                  <a:cubicBezTo>
                    <a:pt x="2070" y="496"/>
                    <a:pt x="2054" y="506"/>
                    <a:pt x="2037" y="514"/>
                  </a:cubicBezTo>
                  <a:lnTo>
                    <a:pt x="2037" y="514"/>
                  </a:lnTo>
                  <a:cubicBezTo>
                    <a:pt x="2087" y="361"/>
                    <a:pt x="2114" y="233"/>
                    <a:pt x="2191" y="79"/>
                  </a:cubicBezTo>
                  <a:cubicBezTo>
                    <a:pt x="2191" y="79"/>
                    <a:pt x="2191" y="79"/>
                    <a:pt x="2191" y="53"/>
                  </a:cubicBezTo>
                  <a:cubicBezTo>
                    <a:pt x="2191" y="27"/>
                    <a:pt x="2165" y="1"/>
                    <a:pt x="2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3"/>
            <p:cNvSpPr/>
            <p:nvPr/>
          </p:nvSpPr>
          <p:spPr>
            <a:xfrm>
              <a:off x="4221275" y="3892050"/>
              <a:ext cx="126475" cy="30675"/>
            </a:xfrm>
            <a:custGeom>
              <a:avLst/>
              <a:gdLst/>
              <a:ahLst/>
              <a:cxnLst/>
              <a:rect l="l" t="t" r="r" b="b"/>
              <a:pathLst>
                <a:path w="5059" h="1227" extrusionOk="0">
                  <a:moveTo>
                    <a:pt x="4499" y="417"/>
                  </a:moveTo>
                  <a:cubicBezTo>
                    <a:pt x="4502" y="417"/>
                    <a:pt x="4506" y="420"/>
                    <a:pt x="4511" y="424"/>
                  </a:cubicBezTo>
                  <a:cubicBezTo>
                    <a:pt x="4500" y="424"/>
                    <a:pt x="4494" y="429"/>
                    <a:pt x="4488" y="434"/>
                  </a:cubicBezTo>
                  <a:lnTo>
                    <a:pt x="4488" y="434"/>
                  </a:lnTo>
                  <a:cubicBezTo>
                    <a:pt x="4490" y="424"/>
                    <a:pt x="4494" y="417"/>
                    <a:pt x="4499" y="417"/>
                  </a:cubicBezTo>
                  <a:close/>
                  <a:moveTo>
                    <a:pt x="1839" y="613"/>
                  </a:moveTo>
                  <a:cubicBezTo>
                    <a:pt x="1884" y="613"/>
                    <a:pt x="1930" y="620"/>
                    <a:pt x="1982" y="633"/>
                  </a:cubicBezTo>
                  <a:lnTo>
                    <a:pt x="2060" y="633"/>
                  </a:lnTo>
                  <a:cubicBezTo>
                    <a:pt x="2047" y="659"/>
                    <a:pt x="2028" y="659"/>
                    <a:pt x="2008" y="659"/>
                  </a:cubicBezTo>
                  <a:cubicBezTo>
                    <a:pt x="1988" y="659"/>
                    <a:pt x="1969" y="659"/>
                    <a:pt x="1956" y="685"/>
                  </a:cubicBezTo>
                  <a:lnTo>
                    <a:pt x="1930" y="685"/>
                  </a:lnTo>
                  <a:cubicBezTo>
                    <a:pt x="1917" y="679"/>
                    <a:pt x="1902" y="677"/>
                    <a:pt x="1887" y="677"/>
                  </a:cubicBezTo>
                  <a:cubicBezTo>
                    <a:pt x="1872" y="677"/>
                    <a:pt x="1856" y="679"/>
                    <a:pt x="1842" y="679"/>
                  </a:cubicBezTo>
                  <a:cubicBezTo>
                    <a:pt x="1813" y="679"/>
                    <a:pt x="1786" y="672"/>
                    <a:pt x="1773" y="633"/>
                  </a:cubicBezTo>
                  <a:lnTo>
                    <a:pt x="1721" y="633"/>
                  </a:lnTo>
                  <a:lnTo>
                    <a:pt x="1703" y="631"/>
                  </a:lnTo>
                  <a:lnTo>
                    <a:pt x="1703" y="631"/>
                  </a:lnTo>
                  <a:cubicBezTo>
                    <a:pt x="1752" y="619"/>
                    <a:pt x="1795" y="613"/>
                    <a:pt x="1839" y="613"/>
                  </a:cubicBezTo>
                  <a:close/>
                  <a:moveTo>
                    <a:pt x="3805" y="0"/>
                  </a:moveTo>
                  <a:cubicBezTo>
                    <a:pt x="3799" y="0"/>
                    <a:pt x="3791" y="2"/>
                    <a:pt x="3781" y="7"/>
                  </a:cubicBezTo>
                  <a:cubicBezTo>
                    <a:pt x="3744" y="26"/>
                    <a:pt x="3720" y="44"/>
                    <a:pt x="3682" y="44"/>
                  </a:cubicBezTo>
                  <a:cubicBezTo>
                    <a:pt x="3666" y="44"/>
                    <a:pt x="3647" y="41"/>
                    <a:pt x="3625" y="33"/>
                  </a:cubicBezTo>
                  <a:cubicBezTo>
                    <a:pt x="3585" y="20"/>
                    <a:pt x="3546" y="14"/>
                    <a:pt x="3507" y="14"/>
                  </a:cubicBezTo>
                  <a:cubicBezTo>
                    <a:pt x="3468" y="14"/>
                    <a:pt x="3429" y="20"/>
                    <a:pt x="3390" y="33"/>
                  </a:cubicBezTo>
                  <a:cubicBezTo>
                    <a:pt x="3312" y="33"/>
                    <a:pt x="3233" y="33"/>
                    <a:pt x="3155" y="59"/>
                  </a:cubicBezTo>
                  <a:cubicBezTo>
                    <a:pt x="3155" y="72"/>
                    <a:pt x="3149" y="79"/>
                    <a:pt x="3142" y="79"/>
                  </a:cubicBezTo>
                  <a:cubicBezTo>
                    <a:pt x="3136" y="79"/>
                    <a:pt x="3129" y="72"/>
                    <a:pt x="3129" y="59"/>
                  </a:cubicBezTo>
                  <a:lnTo>
                    <a:pt x="3051" y="59"/>
                  </a:lnTo>
                  <a:cubicBezTo>
                    <a:pt x="3038" y="72"/>
                    <a:pt x="3018" y="79"/>
                    <a:pt x="2999" y="79"/>
                  </a:cubicBezTo>
                  <a:cubicBezTo>
                    <a:pt x="2979" y="79"/>
                    <a:pt x="2960" y="72"/>
                    <a:pt x="2947" y="59"/>
                  </a:cubicBezTo>
                  <a:cubicBezTo>
                    <a:pt x="2873" y="41"/>
                    <a:pt x="2786" y="23"/>
                    <a:pt x="2705" y="23"/>
                  </a:cubicBezTo>
                  <a:cubicBezTo>
                    <a:pt x="2671" y="23"/>
                    <a:pt x="2638" y="26"/>
                    <a:pt x="2608" y="33"/>
                  </a:cubicBezTo>
                  <a:cubicBezTo>
                    <a:pt x="2552" y="52"/>
                    <a:pt x="2497" y="70"/>
                    <a:pt x="2442" y="70"/>
                  </a:cubicBezTo>
                  <a:cubicBezTo>
                    <a:pt x="2419" y="70"/>
                    <a:pt x="2396" y="67"/>
                    <a:pt x="2373" y="59"/>
                  </a:cubicBezTo>
                  <a:cubicBezTo>
                    <a:pt x="2358" y="67"/>
                    <a:pt x="2343" y="70"/>
                    <a:pt x="2328" y="70"/>
                  </a:cubicBezTo>
                  <a:cubicBezTo>
                    <a:pt x="2293" y="70"/>
                    <a:pt x="2261" y="52"/>
                    <a:pt x="2243" y="33"/>
                  </a:cubicBezTo>
                  <a:lnTo>
                    <a:pt x="2164" y="33"/>
                  </a:lnTo>
                  <a:cubicBezTo>
                    <a:pt x="2112" y="20"/>
                    <a:pt x="2067" y="14"/>
                    <a:pt x="2021" y="14"/>
                  </a:cubicBezTo>
                  <a:cubicBezTo>
                    <a:pt x="1975" y="14"/>
                    <a:pt x="1930" y="20"/>
                    <a:pt x="1878" y="33"/>
                  </a:cubicBezTo>
                  <a:lnTo>
                    <a:pt x="1747" y="33"/>
                  </a:lnTo>
                  <a:cubicBezTo>
                    <a:pt x="1734" y="46"/>
                    <a:pt x="1715" y="53"/>
                    <a:pt x="1692" y="53"/>
                  </a:cubicBezTo>
                  <a:cubicBezTo>
                    <a:pt x="1669" y="53"/>
                    <a:pt x="1643" y="46"/>
                    <a:pt x="1617" y="33"/>
                  </a:cubicBezTo>
                  <a:cubicBezTo>
                    <a:pt x="1594" y="26"/>
                    <a:pt x="1571" y="23"/>
                    <a:pt x="1548" y="23"/>
                  </a:cubicBezTo>
                  <a:cubicBezTo>
                    <a:pt x="1493" y="23"/>
                    <a:pt x="1438" y="41"/>
                    <a:pt x="1382" y="59"/>
                  </a:cubicBezTo>
                  <a:lnTo>
                    <a:pt x="1330" y="59"/>
                  </a:lnTo>
                  <a:cubicBezTo>
                    <a:pt x="1317" y="46"/>
                    <a:pt x="1298" y="40"/>
                    <a:pt x="1275" y="40"/>
                  </a:cubicBezTo>
                  <a:cubicBezTo>
                    <a:pt x="1252" y="40"/>
                    <a:pt x="1226" y="46"/>
                    <a:pt x="1200" y="59"/>
                  </a:cubicBezTo>
                  <a:cubicBezTo>
                    <a:pt x="1200" y="72"/>
                    <a:pt x="1193" y="79"/>
                    <a:pt x="1184" y="79"/>
                  </a:cubicBezTo>
                  <a:cubicBezTo>
                    <a:pt x="1174" y="79"/>
                    <a:pt x="1161" y="72"/>
                    <a:pt x="1148" y="59"/>
                  </a:cubicBezTo>
                  <a:lnTo>
                    <a:pt x="913" y="59"/>
                  </a:lnTo>
                  <a:cubicBezTo>
                    <a:pt x="809" y="59"/>
                    <a:pt x="704" y="85"/>
                    <a:pt x="600" y="112"/>
                  </a:cubicBezTo>
                  <a:cubicBezTo>
                    <a:pt x="548" y="112"/>
                    <a:pt x="496" y="138"/>
                    <a:pt x="496" y="190"/>
                  </a:cubicBezTo>
                  <a:lnTo>
                    <a:pt x="458" y="320"/>
                  </a:lnTo>
                  <a:lnTo>
                    <a:pt x="209" y="320"/>
                  </a:lnTo>
                  <a:cubicBezTo>
                    <a:pt x="131" y="320"/>
                    <a:pt x="79" y="372"/>
                    <a:pt x="79" y="477"/>
                  </a:cubicBezTo>
                  <a:cubicBezTo>
                    <a:pt x="79" y="633"/>
                    <a:pt x="79" y="763"/>
                    <a:pt x="53" y="920"/>
                  </a:cubicBezTo>
                  <a:cubicBezTo>
                    <a:pt x="27" y="972"/>
                    <a:pt x="0" y="1050"/>
                    <a:pt x="0" y="1128"/>
                  </a:cubicBezTo>
                  <a:cubicBezTo>
                    <a:pt x="209" y="1154"/>
                    <a:pt x="444" y="1181"/>
                    <a:pt x="704" y="1207"/>
                  </a:cubicBezTo>
                  <a:lnTo>
                    <a:pt x="1330" y="1207"/>
                  </a:lnTo>
                  <a:cubicBezTo>
                    <a:pt x="1408" y="1220"/>
                    <a:pt x="1487" y="1226"/>
                    <a:pt x="1568" y="1226"/>
                  </a:cubicBezTo>
                  <a:cubicBezTo>
                    <a:pt x="1650" y="1226"/>
                    <a:pt x="1734" y="1220"/>
                    <a:pt x="1826" y="1207"/>
                  </a:cubicBezTo>
                  <a:lnTo>
                    <a:pt x="1852" y="1207"/>
                  </a:lnTo>
                  <a:cubicBezTo>
                    <a:pt x="2008" y="1207"/>
                    <a:pt x="2191" y="1181"/>
                    <a:pt x="2347" y="1128"/>
                  </a:cubicBezTo>
                  <a:lnTo>
                    <a:pt x="2399" y="1128"/>
                  </a:lnTo>
                  <a:cubicBezTo>
                    <a:pt x="2464" y="1141"/>
                    <a:pt x="2523" y="1148"/>
                    <a:pt x="2578" y="1148"/>
                  </a:cubicBezTo>
                  <a:cubicBezTo>
                    <a:pt x="2634" y="1148"/>
                    <a:pt x="2686" y="1141"/>
                    <a:pt x="2738" y="1128"/>
                  </a:cubicBezTo>
                  <a:lnTo>
                    <a:pt x="2999" y="1128"/>
                  </a:lnTo>
                  <a:cubicBezTo>
                    <a:pt x="3038" y="1141"/>
                    <a:pt x="3077" y="1148"/>
                    <a:pt x="3116" y="1148"/>
                  </a:cubicBezTo>
                  <a:cubicBezTo>
                    <a:pt x="3155" y="1148"/>
                    <a:pt x="3194" y="1141"/>
                    <a:pt x="3233" y="1128"/>
                  </a:cubicBezTo>
                  <a:cubicBezTo>
                    <a:pt x="3364" y="1128"/>
                    <a:pt x="3520" y="1102"/>
                    <a:pt x="3651" y="1102"/>
                  </a:cubicBezTo>
                  <a:lnTo>
                    <a:pt x="4641" y="1102"/>
                  </a:lnTo>
                  <a:cubicBezTo>
                    <a:pt x="4746" y="1102"/>
                    <a:pt x="4876" y="1076"/>
                    <a:pt x="4980" y="1050"/>
                  </a:cubicBezTo>
                  <a:lnTo>
                    <a:pt x="5032" y="1050"/>
                  </a:lnTo>
                  <a:lnTo>
                    <a:pt x="5032" y="946"/>
                  </a:lnTo>
                  <a:cubicBezTo>
                    <a:pt x="5058" y="868"/>
                    <a:pt x="5058" y="789"/>
                    <a:pt x="4980" y="737"/>
                  </a:cubicBezTo>
                  <a:cubicBezTo>
                    <a:pt x="4980" y="711"/>
                    <a:pt x="4980" y="685"/>
                    <a:pt x="4980" y="685"/>
                  </a:cubicBezTo>
                  <a:cubicBezTo>
                    <a:pt x="5006" y="581"/>
                    <a:pt x="5006" y="477"/>
                    <a:pt x="4980" y="372"/>
                  </a:cubicBezTo>
                  <a:lnTo>
                    <a:pt x="5006" y="112"/>
                  </a:lnTo>
                  <a:lnTo>
                    <a:pt x="4589" y="112"/>
                  </a:lnTo>
                  <a:cubicBezTo>
                    <a:pt x="4563" y="112"/>
                    <a:pt x="4511" y="112"/>
                    <a:pt x="4511" y="85"/>
                  </a:cubicBezTo>
                  <a:cubicBezTo>
                    <a:pt x="4485" y="59"/>
                    <a:pt x="4452" y="46"/>
                    <a:pt x="4420" y="46"/>
                  </a:cubicBezTo>
                  <a:cubicBezTo>
                    <a:pt x="4387" y="46"/>
                    <a:pt x="4355" y="59"/>
                    <a:pt x="4328" y="85"/>
                  </a:cubicBezTo>
                  <a:cubicBezTo>
                    <a:pt x="4286" y="100"/>
                    <a:pt x="4243" y="122"/>
                    <a:pt x="4200" y="122"/>
                  </a:cubicBezTo>
                  <a:cubicBezTo>
                    <a:pt x="4165" y="122"/>
                    <a:pt x="4129" y="107"/>
                    <a:pt x="4094" y="59"/>
                  </a:cubicBezTo>
                  <a:cubicBezTo>
                    <a:pt x="4094" y="46"/>
                    <a:pt x="4094" y="46"/>
                    <a:pt x="4091" y="46"/>
                  </a:cubicBezTo>
                  <a:cubicBezTo>
                    <a:pt x="4087" y="46"/>
                    <a:pt x="4081" y="46"/>
                    <a:pt x="4068" y="33"/>
                  </a:cubicBezTo>
                  <a:cubicBezTo>
                    <a:pt x="4058" y="28"/>
                    <a:pt x="4050" y="26"/>
                    <a:pt x="4043" y="26"/>
                  </a:cubicBezTo>
                  <a:cubicBezTo>
                    <a:pt x="4016" y="26"/>
                    <a:pt x="4016" y="64"/>
                    <a:pt x="4016" y="85"/>
                  </a:cubicBezTo>
                  <a:cubicBezTo>
                    <a:pt x="3990" y="85"/>
                    <a:pt x="3990" y="112"/>
                    <a:pt x="3990" y="112"/>
                  </a:cubicBezTo>
                  <a:cubicBezTo>
                    <a:pt x="3963" y="125"/>
                    <a:pt x="3937" y="131"/>
                    <a:pt x="3915" y="131"/>
                  </a:cubicBezTo>
                  <a:cubicBezTo>
                    <a:pt x="3892" y="131"/>
                    <a:pt x="3872" y="125"/>
                    <a:pt x="3859" y="112"/>
                  </a:cubicBezTo>
                  <a:cubicBezTo>
                    <a:pt x="3807" y="112"/>
                    <a:pt x="3807" y="85"/>
                    <a:pt x="3833" y="59"/>
                  </a:cubicBezTo>
                  <a:cubicBezTo>
                    <a:pt x="3833" y="38"/>
                    <a:pt x="3833" y="0"/>
                    <a:pt x="3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3"/>
            <p:cNvSpPr/>
            <p:nvPr/>
          </p:nvSpPr>
          <p:spPr>
            <a:xfrm>
              <a:off x="4221275" y="3892050"/>
              <a:ext cx="126475" cy="30675"/>
            </a:xfrm>
            <a:custGeom>
              <a:avLst/>
              <a:gdLst/>
              <a:ahLst/>
              <a:cxnLst/>
              <a:rect l="l" t="t" r="r" b="b"/>
              <a:pathLst>
                <a:path w="5059" h="1227" extrusionOk="0">
                  <a:moveTo>
                    <a:pt x="4499" y="417"/>
                  </a:moveTo>
                  <a:cubicBezTo>
                    <a:pt x="4502" y="417"/>
                    <a:pt x="4506" y="420"/>
                    <a:pt x="4511" y="424"/>
                  </a:cubicBezTo>
                  <a:cubicBezTo>
                    <a:pt x="4500" y="424"/>
                    <a:pt x="4494" y="429"/>
                    <a:pt x="4488" y="434"/>
                  </a:cubicBezTo>
                  <a:lnTo>
                    <a:pt x="4488" y="434"/>
                  </a:lnTo>
                  <a:cubicBezTo>
                    <a:pt x="4490" y="424"/>
                    <a:pt x="4494" y="417"/>
                    <a:pt x="4499" y="417"/>
                  </a:cubicBezTo>
                  <a:close/>
                  <a:moveTo>
                    <a:pt x="1839" y="613"/>
                  </a:moveTo>
                  <a:cubicBezTo>
                    <a:pt x="1884" y="613"/>
                    <a:pt x="1930" y="620"/>
                    <a:pt x="1982" y="633"/>
                  </a:cubicBezTo>
                  <a:lnTo>
                    <a:pt x="2060" y="633"/>
                  </a:lnTo>
                  <a:cubicBezTo>
                    <a:pt x="2047" y="659"/>
                    <a:pt x="2028" y="659"/>
                    <a:pt x="2008" y="659"/>
                  </a:cubicBezTo>
                  <a:cubicBezTo>
                    <a:pt x="1988" y="659"/>
                    <a:pt x="1969" y="659"/>
                    <a:pt x="1956" y="685"/>
                  </a:cubicBezTo>
                  <a:lnTo>
                    <a:pt x="1930" y="685"/>
                  </a:lnTo>
                  <a:cubicBezTo>
                    <a:pt x="1917" y="679"/>
                    <a:pt x="1902" y="677"/>
                    <a:pt x="1887" y="677"/>
                  </a:cubicBezTo>
                  <a:cubicBezTo>
                    <a:pt x="1872" y="677"/>
                    <a:pt x="1856" y="679"/>
                    <a:pt x="1842" y="679"/>
                  </a:cubicBezTo>
                  <a:cubicBezTo>
                    <a:pt x="1813" y="679"/>
                    <a:pt x="1786" y="672"/>
                    <a:pt x="1773" y="633"/>
                  </a:cubicBezTo>
                  <a:lnTo>
                    <a:pt x="1721" y="633"/>
                  </a:lnTo>
                  <a:lnTo>
                    <a:pt x="1703" y="631"/>
                  </a:lnTo>
                  <a:lnTo>
                    <a:pt x="1703" y="631"/>
                  </a:lnTo>
                  <a:cubicBezTo>
                    <a:pt x="1752" y="619"/>
                    <a:pt x="1795" y="613"/>
                    <a:pt x="1839" y="613"/>
                  </a:cubicBezTo>
                  <a:close/>
                  <a:moveTo>
                    <a:pt x="3805" y="0"/>
                  </a:moveTo>
                  <a:cubicBezTo>
                    <a:pt x="3799" y="0"/>
                    <a:pt x="3791" y="2"/>
                    <a:pt x="3781" y="7"/>
                  </a:cubicBezTo>
                  <a:cubicBezTo>
                    <a:pt x="3744" y="26"/>
                    <a:pt x="3720" y="44"/>
                    <a:pt x="3682" y="44"/>
                  </a:cubicBezTo>
                  <a:cubicBezTo>
                    <a:pt x="3666" y="44"/>
                    <a:pt x="3647" y="41"/>
                    <a:pt x="3625" y="33"/>
                  </a:cubicBezTo>
                  <a:cubicBezTo>
                    <a:pt x="3585" y="20"/>
                    <a:pt x="3546" y="14"/>
                    <a:pt x="3507" y="14"/>
                  </a:cubicBezTo>
                  <a:cubicBezTo>
                    <a:pt x="3468" y="14"/>
                    <a:pt x="3429" y="20"/>
                    <a:pt x="3390" y="33"/>
                  </a:cubicBezTo>
                  <a:cubicBezTo>
                    <a:pt x="3312" y="33"/>
                    <a:pt x="3233" y="33"/>
                    <a:pt x="3155" y="59"/>
                  </a:cubicBezTo>
                  <a:cubicBezTo>
                    <a:pt x="3155" y="72"/>
                    <a:pt x="3149" y="79"/>
                    <a:pt x="3142" y="79"/>
                  </a:cubicBezTo>
                  <a:cubicBezTo>
                    <a:pt x="3136" y="79"/>
                    <a:pt x="3129" y="72"/>
                    <a:pt x="3129" y="59"/>
                  </a:cubicBezTo>
                  <a:lnTo>
                    <a:pt x="3051" y="59"/>
                  </a:lnTo>
                  <a:cubicBezTo>
                    <a:pt x="3038" y="72"/>
                    <a:pt x="3018" y="79"/>
                    <a:pt x="2999" y="79"/>
                  </a:cubicBezTo>
                  <a:cubicBezTo>
                    <a:pt x="2979" y="79"/>
                    <a:pt x="2960" y="72"/>
                    <a:pt x="2947" y="59"/>
                  </a:cubicBezTo>
                  <a:cubicBezTo>
                    <a:pt x="2873" y="41"/>
                    <a:pt x="2786" y="23"/>
                    <a:pt x="2705" y="23"/>
                  </a:cubicBezTo>
                  <a:cubicBezTo>
                    <a:pt x="2671" y="23"/>
                    <a:pt x="2638" y="26"/>
                    <a:pt x="2608" y="33"/>
                  </a:cubicBezTo>
                  <a:cubicBezTo>
                    <a:pt x="2552" y="52"/>
                    <a:pt x="2497" y="70"/>
                    <a:pt x="2442" y="70"/>
                  </a:cubicBezTo>
                  <a:cubicBezTo>
                    <a:pt x="2419" y="70"/>
                    <a:pt x="2396" y="67"/>
                    <a:pt x="2373" y="59"/>
                  </a:cubicBezTo>
                  <a:cubicBezTo>
                    <a:pt x="2358" y="67"/>
                    <a:pt x="2343" y="70"/>
                    <a:pt x="2328" y="70"/>
                  </a:cubicBezTo>
                  <a:cubicBezTo>
                    <a:pt x="2293" y="70"/>
                    <a:pt x="2261" y="52"/>
                    <a:pt x="2243" y="33"/>
                  </a:cubicBezTo>
                  <a:lnTo>
                    <a:pt x="2164" y="33"/>
                  </a:lnTo>
                  <a:cubicBezTo>
                    <a:pt x="2112" y="20"/>
                    <a:pt x="2067" y="14"/>
                    <a:pt x="2021" y="14"/>
                  </a:cubicBezTo>
                  <a:cubicBezTo>
                    <a:pt x="1975" y="14"/>
                    <a:pt x="1930" y="20"/>
                    <a:pt x="1878" y="33"/>
                  </a:cubicBezTo>
                  <a:lnTo>
                    <a:pt x="1747" y="33"/>
                  </a:lnTo>
                  <a:cubicBezTo>
                    <a:pt x="1734" y="46"/>
                    <a:pt x="1715" y="53"/>
                    <a:pt x="1692" y="53"/>
                  </a:cubicBezTo>
                  <a:cubicBezTo>
                    <a:pt x="1669" y="53"/>
                    <a:pt x="1643" y="46"/>
                    <a:pt x="1617" y="33"/>
                  </a:cubicBezTo>
                  <a:cubicBezTo>
                    <a:pt x="1594" y="26"/>
                    <a:pt x="1571" y="23"/>
                    <a:pt x="1548" y="23"/>
                  </a:cubicBezTo>
                  <a:cubicBezTo>
                    <a:pt x="1493" y="23"/>
                    <a:pt x="1438" y="41"/>
                    <a:pt x="1382" y="59"/>
                  </a:cubicBezTo>
                  <a:lnTo>
                    <a:pt x="1330" y="59"/>
                  </a:lnTo>
                  <a:cubicBezTo>
                    <a:pt x="1317" y="46"/>
                    <a:pt x="1298" y="40"/>
                    <a:pt x="1275" y="40"/>
                  </a:cubicBezTo>
                  <a:cubicBezTo>
                    <a:pt x="1252" y="40"/>
                    <a:pt x="1226" y="46"/>
                    <a:pt x="1200" y="59"/>
                  </a:cubicBezTo>
                  <a:cubicBezTo>
                    <a:pt x="1200" y="72"/>
                    <a:pt x="1193" y="79"/>
                    <a:pt x="1184" y="79"/>
                  </a:cubicBezTo>
                  <a:cubicBezTo>
                    <a:pt x="1174" y="79"/>
                    <a:pt x="1161" y="72"/>
                    <a:pt x="1148" y="59"/>
                  </a:cubicBezTo>
                  <a:lnTo>
                    <a:pt x="913" y="59"/>
                  </a:lnTo>
                  <a:cubicBezTo>
                    <a:pt x="809" y="59"/>
                    <a:pt x="704" y="85"/>
                    <a:pt x="600" y="112"/>
                  </a:cubicBezTo>
                  <a:cubicBezTo>
                    <a:pt x="548" y="112"/>
                    <a:pt x="496" y="138"/>
                    <a:pt x="496" y="190"/>
                  </a:cubicBezTo>
                  <a:lnTo>
                    <a:pt x="458" y="320"/>
                  </a:lnTo>
                  <a:lnTo>
                    <a:pt x="209" y="320"/>
                  </a:lnTo>
                  <a:cubicBezTo>
                    <a:pt x="131" y="320"/>
                    <a:pt x="79" y="372"/>
                    <a:pt x="79" y="477"/>
                  </a:cubicBezTo>
                  <a:cubicBezTo>
                    <a:pt x="79" y="633"/>
                    <a:pt x="79" y="763"/>
                    <a:pt x="53" y="920"/>
                  </a:cubicBezTo>
                  <a:cubicBezTo>
                    <a:pt x="27" y="972"/>
                    <a:pt x="0" y="1050"/>
                    <a:pt x="0" y="1128"/>
                  </a:cubicBezTo>
                  <a:cubicBezTo>
                    <a:pt x="209" y="1154"/>
                    <a:pt x="444" y="1181"/>
                    <a:pt x="704" y="1207"/>
                  </a:cubicBezTo>
                  <a:lnTo>
                    <a:pt x="1330" y="1207"/>
                  </a:lnTo>
                  <a:cubicBezTo>
                    <a:pt x="1408" y="1220"/>
                    <a:pt x="1487" y="1226"/>
                    <a:pt x="1568" y="1226"/>
                  </a:cubicBezTo>
                  <a:cubicBezTo>
                    <a:pt x="1650" y="1226"/>
                    <a:pt x="1734" y="1220"/>
                    <a:pt x="1826" y="1207"/>
                  </a:cubicBezTo>
                  <a:lnTo>
                    <a:pt x="1852" y="1207"/>
                  </a:lnTo>
                  <a:cubicBezTo>
                    <a:pt x="2008" y="1207"/>
                    <a:pt x="2191" y="1181"/>
                    <a:pt x="2347" y="1128"/>
                  </a:cubicBezTo>
                  <a:lnTo>
                    <a:pt x="2399" y="1128"/>
                  </a:lnTo>
                  <a:cubicBezTo>
                    <a:pt x="2464" y="1141"/>
                    <a:pt x="2523" y="1148"/>
                    <a:pt x="2578" y="1148"/>
                  </a:cubicBezTo>
                  <a:cubicBezTo>
                    <a:pt x="2634" y="1148"/>
                    <a:pt x="2686" y="1141"/>
                    <a:pt x="2738" y="1128"/>
                  </a:cubicBezTo>
                  <a:lnTo>
                    <a:pt x="2999" y="1128"/>
                  </a:lnTo>
                  <a:cubicBezTo>
                    <a:pt x="3038" y="1141"/>
                    <a:pt x="3077" y="1148"/>
                    <a:pt x="3116" y="1148"/>
                  </a:cubicBezTo>
                  <a:cubicBezTo>
                    <a:pt x="3155" y="1148"/>
                    <a:pt x="3194" y="1141"/>
                    <a:pt x="3233" y="1128"/>
                  </a:cubicBezTo>
                  <a:cubicBezTo>
                    <a:pt x="3364" y="1128"/>
                    <a:pt x="3520" y="1102"/>
                    <a:pt x="3651" y="1102"/>
                  </a:cubicBezTo>
                  <a:lnTo>
                    <a:pt x="4641" y="1102"/>
                  </a:lnTo>
                  <a:cubicBezTo>
                    <a:pt x="4746" y="1102"/>
                    <a:pt x="4876" y="1076"/>
                    <a:pt x="4980" y="1050"/>
                  </a:cubicBezTo>
                  <a:lnTo>
                    <a:pt x="5032" y="1050"/>
                  </a:lnTo>
                  <a:lnTo>
                    <a:pt x="5032" y="946"/>
                  </a:lnTo>
                  <a:cubicBezTo>
                    <a:pt x="5058" y="868"/>
                    <a:pt x="5058" y="789"/>
                    <a:pt x="4980" y="737"/>
                  </a:cubicBezTo>
                  <a:cubicBezTo>
                    <a:pt x="4980" y="711"/>
                    <a:pt x="4980" y="685"/>
                    <a:pt x="4980" y="685"/>
                  </a:cubicBezTo>
                  <a:cubicBezTo>
                    <a:pt x="5006" y="581"/>
                    <a:pt x="5006" y="477"/>
                    <a:pt x="4980" y="372"/>
                  </a:cubicBezTo>
                  <a:lnTo>
                    <a:pt x="5006" y="112"/>
                  </a:lnTo>
                  <a:lnTo>
                    <a:pt x="4589" y="112"/>
                  </a:lnTo>
                  <a:cubicBezTo>
                    <a:pt x="4563" y="112"/>
                    <a:pt x="4511" y="112"/>
                    <a:pt x="4511" y="85"/>
                  </a:cubicBezTo>
                  <a:cubicBezTo>
                    <a:pt x="4485" y="59"/>
                    <a:pt x="4452" y="46"/>
                    <a:pt x="4420" y="46"/>
                  </a:cubicBezTo>
                  <a:cubicBezTo>
                    <a:pt x="4387" y="46"/>
                    <a:pt x="4355" y="59"/>
                    <a:pt x="4328" y="85"/>
                  </a:cubicBezTo>
                  <a:cubicBezTo>
                    <a:pt x="4286" y="100"/>
                    <a:pt x="4243" y="122"/>
                    <a:pt x="4200" y="122"/>
                  </a:cubicBezTo>
                  <a:cubicBezTo>
                    <a:pt x="4165" y="122"/>
                    <a:pt x="4129" y="107"/>
                    <a:pt x="4094" y="59"/>
                  </a:cubicBezTo>
                  <a:cubicBezTo>
                    <a:pt x="4094" y="46"/>
                    <a:pt x="4094" y="46"/>
                    <a:pt x="4091" y="46"/>
                  </a:cubicBezTo>
                  <a:cubicBezTo>
                    <a:pt x="4087" y="46"/>
                    <a:pt x="4081" y="46"/>
                    <a:pt x="4068" y="33"/>
                  </a:cubicBezTo>
                  <a:cubicBezTo>
                    <a:pt x="4058" y="28"/>
                    <a:pt x="4050" y="26"/>
                    <a:pt x="4043" y="26"/>
                  </a:cubicBezTo>
                  <a:cubicBezTo>
                    <a:pt x="4016" y="26"/>
                    <a:pt x="4016" y="64"/>
                    <a:pt x="4016" y="85"/>
                  </a:cubicBezTo>
                  <a:cubicBezTo>
                    <a:pt x="3990" y="85"/>
                    <a:pt x="3990" y="112"/>
                    <a:pt x="3990" y="112"/>
                  </a:cubicBezTo>
                  <a:cubicBezTo>
                    <a:pt x="3963" y="125"/>
                    <a:pt x="3937" y="131"/>
                    <a:pt x="3915" y="131"/>
                  </a:cubicBezTo>
                  <a:cubicBezTo>
                    <a:pt x="3892" y="131"/>
                    <a:pt x="3872" y="125"/>
                    <a:pt x="3859" y="112"/>
                  </a:cubicBezTo>
                  <a:cubicBezTo>
                    <a:pt x="3807" y="112"/>
                    <a:pt x="3807" y="85"/>
                    <a:pt x="3833" y="59"/>
                  </a:cubicBezTo>
                  <a:cubicBezTo>
                    <a:pt x="3833" y="38"/>
                    <a:pt x="3833" y="0"/>
                    <a:pt x="3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3"/>
            <p:cNvSpPr/>
            <p:nvPr/>
          </p:nvSpPr>
          <p:spPr>
            <a:xfrm>
              <a:off x="4890675" y="3869150"/>
              <a:ext cx="95850" cy="77200"/>
            </a:xfrm>
            <a:custGeom>
              <a:avLst/>
              <a:gdLst/>
              <a:ahLst/>
              <a:cxnLst/>
              <a:rect l="l" t="t" r="r" b="b"/>
              <a:pathLst>
                <a:path w="3834" h="3088" extrusionOk="0">
                  <a:moveTo>
                    <a:pt x="783" y="1158"/>
                  </a:moveTo>
                  <a:cubicBezTo>
                    <a:pt x="773" y="1163"/>
                    <a:pt x="764" y="1168"/>
                    <a:pt x="756" y="1173"/>
                  </a:cubicBezTo>
                  <a:lnTo>
                    <a:pt x="756" y="1173"/>
                  </a:lnTo>
                  <a:cubicBezTo>
                    <a:pt x="756" y="1168"/>
                    <a:pt x="757" y="1163"/>
                    <a:pt x="757" y="1158"/>
                  </a:cubicBezTo>
                  <a:close/>
                  <a:moveTo>
                    <a:pt x="680" y="1235"/>
                  </a:moveTo>
                  <a:lnTo>
                    <a:pt x="680" y="1235"/>
                  </a:lnTo>
                  <a:cubicBezTo>
                    <a:pt x="679" y="1235"/>
                    <a:pt x="679" y="1236"/>
                    <a:pt x="678" y="1236"/>
                  </a:cubicBezTo>
                  <a:lnTo>
                    <a:pt x="655" y="1257"/>
                  </a:lnTo>
                  <a:lnTo>
                    <a:pt x="655" y="1257"/>
                  </a:lnTo>
                  <a:cubicBezTo>
                    <a:pt x="662" y="1247"/>
                    <a:pt x="670" y="1240"/>
                    <a:pt x="680" y="1235"/>
                  </a:cubicBezTo>
                  <a:close/>
                  <a:moveTo>
                    <a:pt x="3233" y="2357"/>
                  </a:moveTo>
                  <a:cubicBezTo>
                    <a:pt x="3233" y="2357"/>
                    <a:pt x="3233" y="2383"/>
                    <a:pt x="3233" y="2383"/>
                  </a:cubicBezTo>
                  <a:lnTo>
                    <a:pt x="3231" y="2383"/>
                  </a:lnTo>
                  <a:cubicBezTo>
                    <a:pt x="3233" y="2369"/>
                    <a:pt x="3233" y="2357"/>
                    <a:pt x="3233" y="2357"/>
                  </a:cubicBezTo>
                  <a:close/>
                  <a:moveTo>
                    <a:pt x="3332" y="1"/>
                  </a:moveTo>
                  <a:cubicBezTo>
                    <a:pt x="3310" y="1"/>
                    <a:pt x="3286" y="4"/>
                    <a:pt x="3260" y="11"/>
                  </a:cubicBezTo>
                  <a:cubicBezTo>
                    <a:pt x="3155" y="63"/>
                    <a:pt x="3025" y="89"/>
                    <a:pt x="2921" y="89"/>
                  </a:cubicBezTo>
                  <a:cubicBezTo>
                    <a:pt x="2686" y="115"/>
                    <a:pt x="2451" y="167"/>
                    <a:pt x="2191" y="219"/>
                  </a:cubicBezTo>
                  <a:lnTo>
                    <a:pt x="2164" y="219"/>
                  </a:lnTo>
                  <a:lnTo>
                    <a:pt x="1721" y="350"/>
                  </a:lnTo>
                  <a:cubicBezTo>
                    <a:pt x="1617" y="376"/>
                    <a:pt x="1513" y="402"/>
                    <a:pt x="1408" y="428"/>
                  </a:cubicBezTo>
                  <a:cubicBezTo>
                    <a:pt x="1200" y="480"/>
                    <a:pt x="991" y="558"/>
                    <a:pt x="757" y="636"/>
                  </a:cubicBezTo>
                  <a:lnTo>
                    <a:pt x="678" y="636"/>
                  </a:lnTo>
                  <a:cubicBezTo>
                    <a:pt x="626" y="663"/>
                    <a:pt x="574" y="663"/>
                    <a:pt x="548" y="689"/>
                  </a:cubicBezTo>
                  <a:cubicBezTo>
                    <a:pt x="444" y="715"/>
                    <a:pt x="366" y="767"/>
                    <a:pt x="287" y="845"/>
                  </a:cubicBezTo>
                  <a:cubicBezTo>
                    <a:pt x="131" y="975"/>
                    <a:pt x="53" y="1158"/>
                    <a:pt x="27" y="1340"/>
                  </a:cubicBezTo>
                  <a:lnTo>
                    <a:pt x="27" y="1549"/>
                  </a:lnTo>
                  <a:cubicBezTo>
                    <a:pt x="1" y="1679"/>
                    <a:pt x="27" y="1836"/>
                    <a:pt x="105" y="1940"/>
                  </a:cubicBezTo>
                  <a:cubicBezTo>
                    <a:pt x="183" y="2070"/>
                    <a:pt x="287" y="2149"/>
                    <a:pt x="392" y="2227"/>
                  </a:cubicBezTo>
                  <a:cubicBezTo>
                    <a:pt x="548" y="2305"/>
                    <a:pt x="678" y="2357"/>
                    <a:pt x="835" y="2409"/>
                  </a:cubicBezTo>
                  <a:cubicBezTo>
                    <a:pt x="939" y="2435"/>
                    <a:pt x="1043" y="2462"/>
                    <a:pt x="1148" y="2488"/>
                  </a:cubicBezTo>
                  <a:cubicBezTo>
                    <a:pt x="1356" y="2514"/>
                    <a:pt x="1539" y="2566"/>
                    <a:pt x="1721" y="2618"/>
                  </a:cubicBezTo>
                  <a:cubicBezTo>
                    <a:pt x="2008" y="2696"/>
                    <a:pt x="2295" y="2774"/>
                    <a:pt x="2556" y="2853"/>
                  </a:cubicBezTo>
                  <a:cubicBezTo>
                    <a:pt x="2842" y="2931"/>
                    <a:pt x="3103" y="2983"/>
                    <a:pt x="3364" y="3009"/>
                  </a:cubicBezTo>
                  <a:cubicBezTo>
                    <a:pt x="3442" y="3009"/>
                    <a:pt x="3520" y="3035"/>
                    <a:pt x="3572" y="3061"/>
                  </a:cubicBezTo>
                  <a:cubicBezTo>
                    <a:pt x="3598" y="3061"/>
                    <a:pt x="3651" y="3061"/>
                    <a:pt x="3703" y="3087"/>
                  </a:cubicBezTo>
                  <a:cubicBezTo>
                    <a:pt x="3703" y="3035"/>
                    <a:pt x="3703" y="2983"/>
                    <a:pt x="3703" y="2931"/>
                  </a:cubicBezTo>
                  <a:cubicBezTo>
                    <a:pt x="3677" y="2879"/>
                    <a:pt x="3677" y="2853"/>
                    <a:pt x="3703" y="2827"/>
                  </a:cubicBezTo>
                  <a:cubicBezTo>
                    <a:pt x="3755" y="2722"/>
                    <a:pt x="3755" y="2566"/>
                    <a:pt x="3807" y="2435"/>
                  </a:cubicBezTo>
                  <a:lnTo>
                    <a:pt x="3755" y="2201"/>
                  </a:lnTo>
                  <a:lnTo>
                    <a:pt x="3494" y="2149"/>
                  </a:lnTo>
                  <a:lnTo>
                    <a:pt x="3155" y="2044"/>
                  </a:lnTo>
                  <a:cubicBezTo>
                    <a:pt x="3129" y="2044"/>
                    <a:pt x="3077" y="2044"/>
                    <a:pt x="3077" y="2018"/>
                  </a:cubicBezTo>
                  <a:cubicBezTo>
                    <a:pt x="3025" y="1940"/>
                    <a:pt x="2973" y="1940"/>
                    <a:pt x="2868" y="1940"/>
                  </a:cubicBezTo>
                  <a:cubicBezTo>
                    <a:pt x="2831" y="1940"/>
                    <a:pt x="2794" y="1942"/>
                    <a:pt x="2759" y="1942"/>
                  </a:cubicBezTo>
                  <a:cubicBezTo>
                    <a:pt x="2670" y="1942"/>
                    <a:pt x="2593" y="1929"/>
                    <a:pt x="2556" y="1836"/>
                  </a:cubicBezTo>
                  <a:cubicBezTo>
                    <a:pt x="2556" y="1823"/>
                    <a:pt x="2556" y="1823"/>
                    <a:pt x="2549" y="1823"/>
                  </a:cubicBezTo>
                  <a:cubicBezTo>
                    <a:pt x="2543" y="1823"/>
                    <a:pt x="2530" y="1823"/>
                    <a:pt x="2503" y="1810"/>
                  </a:cubicBezTo>
                  <a:cubicBezTo>
                    <a:pt x="2495" y="1792"/>
                    <a:pt x="2483" y="1787"/>
                    <a:pt x="2472" y="1787"/>
                  </a:cubicBezTo>
                  <a:cubicBezTo>
                    <a:pt x="2448" y="1787"/>
                    <a:pt x="2425" y="1810"/>
                    <a:pt x="2425" y="1810"/>
                  </a:cubicBezTo>
                  <a:cubicBezTo>
                    <a:pt x="2425" y="1836"/>
                    <a:pt x="2373" y="1862"/>
                    <a:pt x="2373" y="1862"/>
                  </a:cubicBezTo>
                  <a:cubicBezTo>
                    <a:pt x="2321" y="1836"/>
                    <a:pt x="2269" y="1836"/>
                    <a:pt x="2217" y="1810"/>
                  </a:cubicBezTo>
                  <a:cubicBezTo>
                    <a:pt x="2164" y="1784"/>
                    <a:pt x="2164" y="1784"/>
                    <a:pt x="2217" y="1758"/>
                  </a:cubicBezTo>
                  <a:cubicBezTo>
                    <a:pt x="2243" y="1732"/>
                    <a:pt x="2243" y="1679"/>
                    <a:pt x="2217" y="1679"/>
                  </a:cubicBezTo>
                  <a:cubicBezTo>
                    <a:pt x="2182" y="1679"/>
                    <a:pt x="2147" y="1703"/>
                    <a:pt x="2120" y="1703"/>
                  </a:cubicBezTo>
                  <a:cubicBezTo>
                    <a:pt x="2107" y="1703"/>
                    <a:pt x="2095" y="1697"/>
                    <a:pt x="2086" y="1679"/>
                  </a:cubicBezTo>
                  <a:cubicBezTo>
                    <a:pt x="2060" y="1653"/>
                    <a:pt x="1982" y="1627"/>
                    <a:pt x="1904" y="1627"/>
                  </a:cubicBezTo>
                  <a:cubicBezTo>
                    <a:pt x="1799" y="1627"/>
                    <a:pt x="1721" y="1601"/>
                    <a:pt x="1643" y="1601"/>
                  </a:cubicBezTo>
                  <a:cubicBezTo>
                    <a:pt x="1626" y="1601"/>
                    <a:pt x="1597" y="1613"/>
                    <a:pt x="1595" y="1613"/>
                  </a:cubicBezTo>
                  <a:cubicBezTo>
                    <a:pt x="1594" y="1613"/>
                    <a:pt x="1600" y="1610"/>
                    <a:pt x="1617" y="1601"/>
                  </a:cubicBezTo>
                  <a:cubicBezTo>
                    <a:pt x="1643" y="1588"/>
                    <a:pt x="1650" y="1588"/>
                    <a:pt x="1640" y="1588"/>
                  </a:cubicBezTo>
                  <a:cubicBezTo>
                    <a:pt x="1630" y="1588"/>
                    <a:pt x="1604" y="1588"/>
                    <a:pt x="1565" y="1575"/>
                  </a:cubicBezTo>
                  <a:cubicBezTo>
                    <a:pt x="1513" y="1575"/>
                    <a:pt x="1461" y="1549"/>
                    <a:pt x="1513" y="1549"/>
                  </a:cubicBezTo>
                  <a:lnTo>
                    <a:pt x="1539" y="1549"/>
                  </a:lnTo>
                  <a:cubicBezTo>
                    <a:pt x="1565" y="1523"/>
                    <a:pt x="1513" y="1523"/>
                    <a:pt x="1565" y="1523"/>
                  </a:cubicBezTo>
                  <a:cubicBezTo>
                    <a:pt x="1591" y="1497"/>
                    <a:pt x="1617" y="1497"/>
                    <a:pt x="1643" y="1471"/>
                  </a:cubicBezTo>
                  <a:cubicBezTo>
                    <a:pt x="1669" y="1471"/>
                    <a:pt x="1617" y="1419"/>
                    <a:pt x="1773" y="1419"/>
                  </a:cubicBezTo>
                  <a:cubicBezTo>
                    <a:pt x="1747" y="1393"/>
                    <a:pt x="1826" y="1393"/>
                    <a:pt x="1904" y="1393"/>
                  </a:cubicBezTo>
                  <a:lnTo>
                    <a:pt x="1956" y="1393"/>
                  </a:lnTo>
                  <a:cubicBezTo>
                    <a:pt x="2034" y="1366"/>
                    <a:pt x="2164" y="1314"/>
                    <a:pt x="2164" y="1314"/>
                  </a:cubicBezTo>
                  <a:lnTo>
                    <a:pt x="2191" y="1314"/>
                  </a:lnTo>
                  <a:cubicBezTo>
                    <a:pt x="2217" y="1314"/>
                    <a:pt x="2243" y="1314"/>
                    <a:pt x="2269" y="1288"/>
                  </a:cubicBezTo>
                  <a:cubicBezTo>
                    <a:pt x="2321" y="1262"/>
                    <a:pt x="2373" y="1236"/>
                    <a:pt x="2451" y="1236"/>
                  </a:cubicBezTo>
                  <a:cubicBezTo>
                    <a:pt x="2556" y="1236"/>
                    <a:pt x="2660" y="1184"/>
                    <a:pt x="2738" y="1106"/>
                  </a:cubicBezTo>
                  <a:cubicBezTo>
                    <a:pt x="2764" y="1080"/>
                    <a:pt x="2790" y="1080"/>
                    <a:pt x="2816" y="1080"/>
                  </a:cubicBezTo>
                  <a:cubicBezTo>
                    <a:pt x="2832" y="1087"/>
                    <a:pt x="2849" y="1091"/>
                    <a:pt x="2868" y="1091"/>
                  </a:cubicBezTo>
                  <a:cubicBezTo>
                    <a:pt x="2912" y="1091"/>
                    <a:pt x="2962" y="1072"/>
                    <a:pt x="2999" y="1054"/>
                  </a:cubicBezTo>
                  <a:cubicBezTo>
                    <a:pt x="3025" y="1028"/>
                    <a:pt x="3051" y="1028"/>
                    <a:pt x="3077" y="1028"/>
                  </a:cubicBezTo>
                  <a:cubicBezTo>
                    <a:pt x="3129" y="1001"/>
                    <a:pt x="3155" y="1001"/>
                    <a:pt x="3207" y="975"/>
                  </a:cubicBezTo>
                  <a:lnTo>
                    <a:pt x="3416" y="897"/>
                  </a:lnTo>
                  <a:cubicBezTo>
                    <a:pt x="3546" y="845"/>
                    <a:pt x="3703" y="793"/>
                    <a:pt x="3833" y="767"/>
                  </a:cubicBezTo>
                  <a:cubicBezTo>
                    <a:pt x="3807" y="689"/>
                    <a:pt x="3781" y="610"/>
                    <a:pt x="3755" y="532"/>
                  </a:cubicBezTo>
                  <a:cubicBezTo>
                    <a:pt x="3729" y="480"/>
                    <a:pt x="3677" y="402"/>
                    <a:pt x="3598" y="376"/>
                  </a:cubicBezTo>
                  <a:cubicBezTo>
                    <a:pt x="3580" y="361"/>
                    <a:pt x="3560" y="348"/>
                    <a:pt x="3540" y="336"/>
                  </a:cubicBezTo>
                  <a:lnTo>
                    <a:pt x="3540" y="336"/>
                  </a:lnTo>
                  <a:cubicBezTo>
                    <a:pt x="3526" y="254"/>
                    <a:pt x="3489" y="171"/>
                    <a:pt x="3468" y="89"/>
                  </a:cubicBezTo>
                  <a:cubicBezTo>
                    <a:pt x="3449" y="30"/>
                    <a:pt x="3400" y="1"/>
                    <a:pt x="3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3"/>
            <p:cNvSpPr/>
            <p:nvPr/>
          </p:nvSpPr>
          <p:spPr>
            <a:xfrm>
              <a:off x="4890675" y="3869150"/>
              <a:ext cx="95850" cy="77200"/>
            </a:xfrm>
            <a:custGeom>
              <a:avLst/>
              <a:gdLst/>
              <a:ahLst/>
              <a:cxnLst/>
              <a:rect l="l" t="t" r="r" b="b"/>
              <a:pathLst>
                <a:path w="3834" h="3088" extrusionOk="0">
                  <a:moveTo>
                    <a:pt x="783" y="1158"/>
                  </a:moveTo>
                  <a:cubicBezTo>
                    <a:pt x="773" y="1163"/>
                    <a:pt x="764" y="1168"/>
                    <a:pt x="756" y="1173"/>
                  </a:cubicBezTo>
                  <a:lnTo>
                    <a:pt x="756" y="1173"/>
                  </a:lnTo>
                  <a:cubicBezTo>
                    <a:pt x="756" y="1168"/>
                    <a:pt x="757" y="1163"/>
                    <a:pt x="757" y="1158"/>
                  </a:cubicBezTo>
                  <a:close/>
                  <a:moveTo>
                    <a:pt x="680" y="1235"/>
                  </a:moveTo>
                  <a:lnTo>
                    <a:pt x="680" y="1235"/>
                  </a:lnTo>
                  <a:cubicBezTo>
                    <a:pt x="679" y="1235"/>
                    <a:pt x="679" y="1236"/>
                    <a:pt x="678" y="1236"/>
                  </a:cubicBezTo>
                  <a:lnTo>
                    <a:pt x="655" y="1257"/>
                  </a:lnTo>
                  <a:lnTo>
                    <a:pt x="655" y="1257"/>
                  </a:lnTo>
                  <a:cubicBezTo>
                    <a:pt x="662" y="1247"/>
                    <a:pt x="670" y="1240"/>
                    <a:pt x="680" y="1235"/>
                  </a:cubicBezTo>
                  <a:close/>
                  <a:moveTo>
                    <a:pt x="3233" y="2357"/>
                  </a:moveTo>
                  <a:cubicBezTo>
                    <a:pt x="3233" y="2357"/>
                    <a:pt x="3233" y="2383"/>
                    <a:pt x="3233" y="2383"/>
                  </a:cubicBezTo>
                  <a:lnTo>
                    <a:pt x="3231" y="2383"/>
                  </a:lnTo>
                  <a:cubicBezTo>
                    <a:pt x="3233" y="2369"/>
                    <a:pt x="3233" y="2357"/>
                    <a:pt x="3233" y="2357"/>
                  </a:cubicBezTo>
                  <a:close/>
                  <a:moveTo>
                    <a:pt x="3332" y="1"/>
                  </a:moveTo>
                  <a:cubicBezTo>
                    <a:pt x="3310" y="1"/>
                    <a:pt x="3286" y="4"/>
                    <a:pt x="3260" y="11"/>
                  </a:cubicBezTo>
                  <a:cubicBezTo>
                    <a:pt x="3155" y="63"/>
                    <a:pt x="3025" y="89"/>
                    <a:pt x="2921" y="89"/>
                  </a:cubicBezTo>
                  <a:cubicBezTo>
                    <a:pt x="2686" y="115"/>
                    <a:pt x="2451" y="167"/>
                    <a:pt x="2191" y="219"/>
                  </a:cubicBezTo>
                  <a:lnTo>
                    <a:pt x="2164" y="219"/>
                  </a:lnTo>
                  <a:lnTo>
                    <a:pt x="1721" y="350"/>
                  </a:lnTo>
                  <a:cubicBezTo>
                    <a:pt x="1617" y="376"/>
                    <a:pt x="1513" y="402"/>
                    <a:pt x="1408" y="428"/>
                  </a:cubicBezTo>
                  <a:cubicBezTo>
                    <a:pt x="1200" y="480"/>
                    <a:pt x="991" y="558"/>
                    <a:pt x="757" y="636"/>
                  </a:cubicBezTo>
                  <a:lnTo>
                    <a:pt x="678" y="636"/>
                  </a:lnTo>
                  <a:cubicBezTo>
                    <a:pt x="626" y="663"/>
                    <a:pt x="574" y="663"/>
                    <a:pt x="548" y="689"/>
                  </a:cubicBezTo>
                  <a:cubicBezTo>
                    <a:pt x="444" y="715"/>
                    <a:pt x="366" y="767"/>
                    <a:pt x="287" y="845"/>
                  </a:cubicBezTo>
                  <a:cubicBezTo>
                    <a:pt x="131" y="975"/>
                    <a:pt x="53" y="1158"/>
                    <a:pt x="27" y="1340"/>
                  </a:cubicBezTo>
                  <a:lnTo>
                    <a:pt x="27" y="1549"/>
                  </a:lnTo>
                  <a:cubicBezTo>
                    <a:pt x="1" y="1679"/>
                    <a:pt x="27" y="1836"/>
                    <a:pt x="105" y="1940"/>
                  </a:cubicBezTo>
                  <a:cubicBezTo>
                    <a:pt x="183" y="2070"/>
                    <a:pt x="287" y="2149"/>
                    <a:pt x="392" y="2227"/>
                  </a:cubicBezTo>
                  <a:cubicBezTo>
                    <a:pt x="548" y="2305"/>
                    <a:pt x="678" y="2357"/>
                    <a:pt x="835" y="2409"/>
                  </a:cubicBezTo>
                  <a:cubicBezTo>
                    <a:pt x="939" y="2435"/>
                    <a:pt x="1043" y="2462"/>
                    <a:pt x="1148" y="2488"/>
                  </a:cubicBezTo>
                  <a:cubicBezTo>
                    <a:pt x="1356" y="2514"/>
                    <a:pt x="1539" y="2566"/>
                    <a:pt x="1721" y="2618"/>
                  </a:cubicBezTo>
                  <a:cubicBezTo>
                    <a:pt x="2008" y="2696"/>
                    <a:pt x="2295" y="2774"/>
                    <a:pt x="2556" y="2853"/>
                  </a:cubicBezTo>
                  <a:cubicBezTo>
                    <a:pt x="2842" y="2931"/>
                    <a:pt x="3103" y="2983"/>
                    <a:pt x="3364" y="3009"/>
                  </a:cubicBezTo>
                  <a:cubicBezTo>
                    <a:pt x="3442" y="3009"/>
                    <a:pt x="3520" y="3035"/>
                    <a:pt x="3572" y="3061"/>
                  </a:cubicBezTo>
                  <a:cubicBezTo>
                    <a:pt x="3598" y="3061"/>
                    <a:pt x="3651" y="3061"/>
                    <a:pt x="3703" y="3087"/>
                  </a:cubicBezTo>
                  <a:cubicBezTo>
                    <a:pt x="3703" y="3035"/>
                    <a:pt x="3703" y="2983"/>
                    <a:pt x="3703" y="2931"/>
                  </a:cubicBezTo>
                  <a:cubicBezTo>
                    <a:pt x="3677" y="2879"/>
                    <a:pt x="3677" y="2853"/>
                    <a:pt x="3703" y="2827"/>
                  </a:cubicBezTo>
                  <a:cubicBezTo>
                    <a:pt x="3755" y="2722"/>
                    <a:pt x="3755" y="2566"/>
                    <a:pt x="3807" y="2435"/>
                  </a:cubicBezTo>
                  <a:lnTo>
                    <a:pt x="3755" y="2201"/>
                  </a:lnTo>
                  <a:lnTo>
                    <a:pt x="3494" y="2149"/>
                  </a:lnTo>
                  <a:lnTo>
                    <a:pt x="3155" y="2044"/>
                  </a:lnTo>
                  <a:cubicBezTo>
                    <a:pt x="3129" y="2044"/>
                    <a:pt x="3077" y="2044"/>
                    <a:pt x="3077" y="2018"/>
                  </a:cubicBezTo>
                  <a:cubicBezTo>
                    <a:pt x="3025" y="1940"/>
                    <a:pt x="2973" y="1940"/>
                    <a:pt x="2868" y="1940"/>
                  </a:cubicBezTo>
                  <a:cubicBezTo>
                    <a:pt x="2831" y="1940"/>
                    <a:pt x="2794" y="1942"/>
                    <a:pt x="2759" y="1942"/>
                  </a:cubicBezTo>
                  <a:cubicBezTo>
                    <a:pt x="2670" y="1942"/>
                    <a:pt x="2593" y="1929"/>
                    <a:pt x="2556" y="1836"/>
                  </a:cubicBezTo>
                  <a:cubicBezTo>
                    <a:pt x="2556" y="1823"/>
                    <a:pt x="2556" y="1823"/>
                    <a:pt x="2549" y="1823"/>
                  </a:cubicBezTo>
                  <a:cubicBezTo>
                    <a:pt x="2543" y="1823"/>
                    <a:pt x="2530" y="1823"/>
                    <a:pt x="2503" y="1810"/>
                  </a:cubicBezTo>
                  <a:cubicBezTo>
                    <a:pt x="2495" y="1792"/>
                    <a:pt x="2483" y="1787"/>
                    <a:pt x="2472" y="1787"/>
                  </a:cubicBezTo>
                  <a:cubicBezTo>
                    <a:pt x="2448" y="1787"/>
                    <a:pt x="2425" y="1810"/>
                    <a:pt x="2425" y="1810"/>
                  </a:cubicBezTo>
                  <a:cubicBezTo>
                    <a:pt x="2425" y="1836"/>
                    <a:pt x="2373" y="1862"/>
                    <a:pt x="2373" y="1862"/>
                  </a:cubicBezTo>
                  <a:cubicBezTo>
                    <a:pt x="2321" y="1836"/>
                    <a:pt x="2269" y="1836"/>
                    <a:pt x="2217" y="1810"/>
                  </a:cubicBezTo>
                  <a:cubicBezTo>
                    <a:pt x="2164" y="1784"/>
                    <a:pt x="2164" y="1784"/>
                    <a:pt x="2217" y="1758"/>
                  </a:cubicBezTo>
                  <a:cubicBezTo>
                    <a:pt x="2243" y="1732"/>
                    <a:pt x="2243" y="1679"/>
                    <a:pt x="2217" y="1679"/>
                  </a:cubicBezTo>
                  <a:cubicBezTo>
                    <a:pt x="2182" y="1679"/>
                    <a:pt x="2147" y="1703"/>
                    <a:pt x="2120" y="1703"/>
                  </a:cubicBezTo>
                  <a:cubicBezTo>
                    <a:pt x="2107" y="1703"/>
                    <a:pt x="2095" y="1697"/>
                    <a:pt x="2086" y="1679"/>
                  </a:cubicBezTo>
                  <a:cubicBezTo>
                    <a:pt x="2060" y="1653"/>
                    <a:pt x="1982" y="1627"/>
                    <a:pt x="1904" y="1627"/>
                  </a:cubicBezTo>
                  <a:cubicBezTo>
                    <a:pt x="1799" y="1627"/>
                    <a:pt x="1721" y="1601"/>
                    <a:pt x="1643" y="1601"/>
                  </a:cubicBezTo>
                  <a:cubicBezTo>
                    <a:pt x="1626" y="1601"/>
                    <a:pt x="1597" y="1613"/>
                    <a:pt x="1595" y="1613"/>
                  </a:cubicBezTo>
                  <a:cubicBezTo>
                    <a:pt x="1594" y="1613"/>
                    <a:pt x="1600" y="1610"/>
                    <a:pt x="1617" y="1601"/>
                  </a:cubicBezTo>
                  <a:cubicBezTo>
                    <a:pt x="1643" y="1588"/>
                    <a:pt x="1650" y="1588"/>
                    <a:pt x="1640" y="1588"/>
                  </a:cubicBezTo>
                  <a:cubicBezTo>
                    <a:pt x="1630" y="1588"/>
                    <a:pt x="1604" y="1588"/>
                    <a:pt x="1565" y="1575"/>
                  </a:cubicBezTo>
                  <a:cubicBezTo>
                    <a:pt x="1513" y="1575"/>
                    <a:pt x="1461" y="1549"/>
                    <a:pt x="1513" y="1549"/>
                  </a:cubicBezTo>
                  <a:lnTo>
                    <a:pt x="1539" y="1549"/>
                  </a:lnTo>
                  <a:cubicBezTo>
                    <a:pt x="1565" y="1523"/>
                    <a:pt x="1513" y="1523"/>
                    <a:pt x="1565" y="1523"/>
                  </a:cubicBezTo>
                  <a:cubicBezTo>
                    <a:pt x="1591" y="1497"/>
                    <a:pt x="1617" y="1497"/>
                    <a:pt x="1643" y="1471"/>
                  </a:cubicBezTo>
                  <a:cubicBezTo>
                    <a:pt x="1669" y="1471"/>
                    <a:pt x="1617" y="1419"/>
                    <a:pt x="1773" y="1419"/>
                  </a:cubicBezTo>
                  <a:cubicBezTo>
                    <a:pt x="1747" y="1393"/>
                    <a:pt x="1826" y="1393"/>
                    <a:pt x="1904" y="1393"/>
                  </a:cubicBezTo>
                  <a:lnTo>
                    <a:pt x="1956" y="1393"/>
                  </a:lnTo>
                  <a:cubicBezTo>
                    <a:pt x="2034" y="1366"/>
                    <a:pt x="2164" y="1314"/>
                    <a:pt x="2164" y="1314"/>
                  </a:cubicBezTo>
                  <a:lnTo>
                    <a:pt x="2191" y="1314"/>
                  </a:lnTo>
                  <a:cubicBezTo>
                    <a:pt x="2217" y="1314"/>
                    <a:pt x="2243" y="1314"/>
                    <a:pt x="2269" y="1288"/>
                  </a:cubicBezTo>
                  <a:cubicBezTo>
                    <a:pt x="2321" y="1262"/>
                    <a:pt x="2373" y="1236"/>
                    <a:pt x="2451" y="1236"/>
                  </a:cubicBezTo>
                  <a:cubicBezTo>
                    <a:pt x="2556" y="1236"/>
                    <a:pt x="2660" y="1184"/>
                    <a:pt x="2738" y="1106"/>
                  </a:cubicBezTo>
                  <a:cubicBezTo>
                    <a:pt x="2764" y="1080"/>
                    <a:pt x="2790" y="1080"/>
                    <a:pt x="2816" y="1080"/>
                  </a:cubicBezTo>
                  <a:cubicBezTo>
                    <a:pt x="2832" y="1087"/>
                    <a:pt x="2849" y="1091"/>
                    <a:pt x="2868" y="1091"/>
                  </a:cubicBezTo>
                  <a:cubicBezTo>
                    <a:pt x="2912" y="1091"/>
                    <a:pt x="2962" y="1072"/>
                    <a:pt x="2999" y="1054"/>
                  </a:cubicBezTo>
                  <a:cubicBezTo>
                    <a:pt x="3025" y="1028"/>
                    <a:pt x="3051" y="1028"/>
                    <a:pt x="3077" y="1028"/>
                  </a:cubicBezTo>
                  <a:cubicBezTo>
                    <a:pt x="3129" y="1001"/>
                    <a:pt x="3155" y="1001"/>
                    <a:pt x="3207" y="975"/>
                  </a:cubicBezTo>
                  <a:lnTo>
                    <a:pt x="3416" y="897"/>
                  </a:lnTo>
                  <a:cubicBezTo>
                    <a:pt x="3546" y="845"/>
                    <a:pt x="3703" y="793"/>
                    <a:pt x="3833" y="767"/>
                  </a:cubicBezTo>
                  <a:cubicBezTo>
                    <a:pt x="3807" y="689"/>
                    <a:pt x="3781" y="610"/>
                    <a:pt x="3755" y="532"/>
                  </a:cubicBezTo>
                  <a:cubicBezTo>
                    <a:pt x="3729" y="480"/>
                    <a:pt x="3677" y="402"/>
                    <a:pt x="3598" y="376"/>
                  </a:cubicBezTo>
                  <a:cubicBezTo>
                    <a:pt x="3580" y="361"/>
                    <a:pt x="3560" y="348"/>
                    <a:pt x="3540" y="336"/>
                  </a:cubicBezTo>
                  <a:lnTo>
                    <a:pt x="3540" y="336"/>
                  </a:lnTo>
                  <a:cubicBezTo>
                    <a:pt x="3526" y="254"/>
                    <a:pt x="3489" y="171"/>
                    <a:pt x="3468" y="89"/>
                  </a:cubicBezTo>
                  <a:cubicBezTo>
                    <a:pt x="3449" y="30"/>
                    <a:pt x="3400" y="1"/>
                    <a:pt x="3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3"/>
            <p:cNvSpPr/>
            <p:nvPr/>
          </p:nvSpPr>
          <p:spPr>
            <a:xfrm>
              <a:off x="4459175" y="1725050"/>
              <a:ext cx="2000" cy="1275"/>
            </a:xfrm>
            <a:custGeom>
              <a:avLst/>
              <a:gdLst/>
              <a:ahLst/>
              <a:cxnLst/>
              <a:rect l="l" t="t" r="r" b="b"/>
              <a:pathLst>
                <a:path w="80" h="51" extrusionOk="0">
                  <a:moveTo>
                    <a:pt x="46" y="1"/>
                  </a:moveTo>
                  <a:cubicBezTo>
                    <a:pt x="24" y="1"/>
                    <a:pt x="1" y="21"/>
                    <a:pt x="1" y="50"/>
                  </a:cubicBezTo>
                  <a:lnTo>
                    <a:pt x="79" y="50"/>
                  </a:lnTo>
                  <a:cubicBezTo>
                    <a:pt x="79" y="15"/>
                    <a:pt x="63"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3"/>
            <p:cNvSpPr/>
            <p:nvPr/>
          </p:nvSpPr>
          <p:spPr>
            <a:xfrm>
              <a:off x="4462450" y="1724975"/>
              <a:ext cx="675" cy="700"/>
            </a:xfrm>
            <a:custGeom>
              <a:avLst/>
              <a:gdLst/>
              <a:ahLst/>
              <a:cxnLst/>
              <a:rect l="l" t="t" r="r" b="b"/>
              <a:pathLst>
                <a:path w="27" h="28" extrusionOk="0">
                  <a:moveTo>
                    <a:pt x="0" y="27"/>
                  </a:moveTo>
                  <a:lnTo>
                    <a:pt x="0" y="27"/>
                  </a:lnTo>
                  <a:cubicBezTo>
                    <a:pt x="0" y="27"/>
                    <a:pt x="26" y="1"/>
                    <a:pt x="0"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3"/>
            <p:cNvSpPr/>
            <p:nvPr/>
          </p:nvSpPr>
          <p:spPr>
            <a:xfrm>
              <a:off x="4461175" y="1724400"/>
              <a:ext cx="2325" cy="2575"/>
            </a:xfrm>
            <a:custGeom>
              <a:avLst/>
              <a:gdLst/>
              <a:ahLst/>
              <a:cxnLst/>
              <a:rect l="l" t="t" r="r" b="b"/>
              <a:pathLst>
                <a:path w="93" h="103" extrusionOk="0">
                  <a:moveTo>
                    <a:pt x="44" y="1"/>
                  </a:moveTo>
                  <a:cubicBezTo>
                    <a:pt x="22" y="1"/>
                    <a:pt x="0" y="28"/>
                    <a:pt x="25" y="102"/>
                  </a:cubicBezTo>
                  <a:cubicBezTo>
                    <a:pt x="25" y="102"/>
                    <a:pt x="51" y="76"/>
                    <a:pt x="51" y="76"/>
                  </a:cubicBezTo>
                  <a:cubicBezTo>
                    <a:pt x="92" y="35"/>
                    <a:pt x="68"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3"/>
            <p:cNvSpPr/>
            <p:nvPr/>
          </p:nvSpPr>
          <p:spPr>
            <a:xfrm>
              <a:off x="4590625" y="1729850"/>
              <a:ext cx="2200" cy="2325"/>
            </a:xfrm>
            <a:custGeom>
              <a:avLst/>
              <a:gdLst/>
              <a:ahLst/>
              <a:cxnLst/>
              <a:rect l="l" t="t" r="r" b="b"/>
              <a:pathLst>
                <a:path w="88" h="93" extrusionOk="0">
                  <a:moveTo>
                    <a:pt x="59" y="0"/>
                  </a:moveTo>
                  <a:cubicBezTo>
                    <a:pt x="30" y="0"/>
                    <a:pt x="1" y="93"/>
                    <a:pt x="88" y="93"/>
                  </a:cubicBezTo>
                  <a:cubicBezTo>
                    <a:pt x="88" y="23"/>
                    <a:pt x="73" y="0"/>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3"/>
            <p:cNvSpPr/>
            <p:nvPr/>
          </p:nvSpPr>
          <p:spPr>
            <a:xfrm>
              <a:off x="4624750" y="1728900"/>
              <a:ext cx="1975" cy="1325"/>
            </a:xfrm>
            <a:custGeom>
              <a:avLst/>
              <a:gdLst/>
              <a:ahLst/>
              <a:cxnLst/>
              <a:rect l="l" t="t" r="r" b="b"/>
              <a:pathLst>
                <a:path w="79" h="53" extrusionOk="0">
                  <a:moveTo>
                    <a:pt x="0" y="0"/>
                  </a:moveTo>
                  <a:cubicBezTo>
                    <a:pt x="0" y="0"/>
                    <a:pt x="26" y="53"/>
                    <a:pt x="26" y="53"/>
                  </a:cubicBezTo>
                  <a:lnTo>
                    <a:pt x="78" y="53"/>
                  </a:lnTo>
                  <a:cubicBezTo>
                    <a:pt x="78" y="26"/>
                    <a:pt x="2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3"/>
            <p:cNvSpPr/>
            <p:nvPr/>
          </p:nvSpPr>
          <p:spPr>
            <a:xfrm>
              <a:off x="4515225" y="1728900"/>
              <a:ext cx="700" cy="1325"/>
            </a:xfrm>
            <a:custGeom>
              <a:avLst/>
              <a:gdLst/>
              <a:ahLst/>
              <a:cxnLst/>
              <a:rect l="l" t="t" r="r" b="b"/>
              <a:pathLst>
                <a:path w="28" h="53" extrusionOk="0">
                  <a:moveTo>
                    <a:pt x="27" y="0"/>
                  </a:moveTo>
                  <a:cubicBezTo>
                    <a:pt x="1" y="0"/>
                    <a:pt x="1" y="26"/>
                    <a:pt x="27" y="53"/>
                  </a:cubicBez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3"/>
            <p:cNvSpPr/>
            <p:nvPr/>
          </p:nvSpPr>
          <p:spPr>
            <a:xfrm>
              <a:off x="4454625" y="1729475"/>
              <a:ext cx="183825" cy="14275"/>
            </a:xfrm>
            <a:custGeom>
              <a:avLst/>
              <a:gdLst/>
              <a:ahLst/>
              <a:cxnLst/>
              <a:rect l="l" t="t" r="r" b="b"/>
              <a:pathLst>
                <a:path w="7353" h="571" extrusionOk="0">
                  <a:moveTo>
                    <a:pt x="2399" y="82"/>
                  </a:moveTo>
                  <a:cubicBezTo>
                    <a:pt x="2399" y="82"/>
                    <a:pt x="2399" y="82"/>
                    <a:pt x="2399" y="82"/>
                  </a:cubicBezTo>
                  <a:cubicBezTo>
                    <a:pt x="2399" y="82"/>
                    <a:pt x="2399" y="82"/>
                    <a:pt x="2399" y="82"/>
                  </a:cubicBezTo>
                  <a:close/>
                  <a:moveTo>
                    <a:pt x="4380" y="212"/>
                  </a:moveTo>
                  <a:lnTo>
                    <a:pt x="4380" y="212"/>
                  </a:lnTo>
                  <a:cubicBezTo>
                    <a:pt x="4380" y="215"/>
                    <a:pt x="4381" y="217"/>
                    <a:pt x="4382" y="218"/>
                  </a:cubicBezTo>
                  <a:lnTo>
                    <a:pt x="4382" y="218"/>
                  </a:lnTo>
                  <a:cubicBezTo>
                    <a:pt x="4381" y="214"/>
                    <a:pt x="4380" y="212"/>
                    <a:pt x="4380" y="212"/>
                  </a:cubicBezTo>
                  <a:close/>
                  <a:moveTo>
                    <a:pt x="5" y="310"/>
                  </a:moveTo>
                  <a:cubicBezTo>
                    <a:pt x="3" y="312"/>
                    <a:pt x="2" y="314"/>
                    <a:pt x="0" y="316"/>
                  </a:cubicBezTo>
                  <a:cubicBezTo>
                    <a:pt x="2" y="315"/>
                    <a:pt x="4" y="313"/>
                    <a:pt x="5" y="310"/>
                  </a:cubicBezTo>
                  <a:close/>
                  <a:moveTo>
                    <a:pt x="3731" y="478"/>
                  </a:moveTo>
                  <a:cubicBezTo>
                    <a:pt x="3736" y="495"/>
                    <a:pt x="3739" y="502"/>
                    <a:pt x="3739" y="502"/>
                  </a:cubicBezTo>
                  <a:cubicBezTo>
                    <a:pt x="3740" y="502"/>
                    <a:pt x="3736" y="491"/>
                    <a:pt x="3731" y="478"/>
                  </a:cubicBezTo>
                  <a:close/>
                  <a:moveTo>
                    <a:pt x="6805" y="551"/>
                  </a:moveTo>
                  <a:cubicBezTo>
                    <a:pt x="6805" y="551"/>
                    <a:pt x="6805" y="551"/>
                    <a:pt x="6805" y="551"/>
                  </a:cubicBezTo>
                  <a:cubicBezTo>
                    <a:pt x="6805" y="551"/>
                    <a:pt x="6805" y="551"/>
                    <a:pt x="6805" y="551"/>
                  </a:cubicBezTo>
                  <a:close/>
                  <a:moveTo>
                    <a:pt x="139" y="0"/>
                  </a:moveTo>
                  <a:cubicBezTo>
                    <a:pt x="136" y="0"/>
                    <a:pt x="133" y="1"/>
                    <a:pt x="131" y="3"/>
                  </a:cubicBezTo>
                  <a:cubicBezTo>
                    <a:pt x="105" y="56"/>
                    <a:pt x="131" y="134"/>
                    <a:pt x="131" y="134"/>
                  </a:cubicBezTo>
                  <a:cubicBezTo>
                    <a:pt x="131" y="213"/>
                    <a:pt x="115" y="247"/>
                    <a:pt x="85" y="247"/>
                  </a:cubicBezTo>
                  <a:cubicBezTo>
                    <a:pt x="76" y="247"/>
                    <a:pt x="65" y="244"/>
                    <a:pt x="52" y="238"/>
                  </a:cubicBezTo>
                  <a:cubicBezTo>
                    <a:pt x="45" y="234"/>
                    <a:pt x="39" y="233"/>
                    <a:pt x="35" y="233"/>
                  </a:cubicBezTo>
                  <a:cubicBezTo>
                    <a:pt x="9" y="233"/>
                    <a:pt x="20" y="285"/>
                    <a:pt x="5" y="310"/>
                  </a:cubicBezTo>
                  <a:lnTo>
                    <a:pt x="5" y="310"/>
                  </a:lnTo>
                  <a:cubicBezTo>
                    <a:pt x="28" y="281"/>
                    <a:pt x="49" y="271"/>
                    <a:pt x="68" y="271"/>
                  </a:cubicBezTo>
                  <a:cubicBezTo>
                    <a:pt x="109" y="271"/>
                    <a:pt x="139" y="325"/>
                    <a:pt x="157" y="342"/>
                  </a:cubicBezTo>
                  <a:cubicBezTo>
                    <a:pt x="168" y="364"/>
                    <a:pt x="179" y="372"/>
                    <a:pt x="190" y="372"/>
                  </a:cubicBezTo>
                  <a:cubicBezTo>
                    <a:pt x="205" y="372"/>
                    <a:pt x="220" y="357"/>
                    <a:pt x="235" y="342"/>
                  </a:cubicBezTo>
                  <a:cubicBezTo>
                    <a:pt x="243" y="335"/>
                    <a:pt x="246" y="332"/>
                    <a:pt x="247" y="332"/>
                  </a:cubicBezTo>
                  <a:lnTo>
                    <a:pt x="247" y="332"/>
                  </a:lnTo>
                  <a:cubicBezTo>
                    <a:pt x="250" y="332"/>
                    <a:pt x="243" y="350"/>
                    <a:pt x="261" y="368"/>
                  </a:cubicBezTo>
                  <a:cubicBezTo>
                    <a:pt x="262" y="370"/>
                    <a:pt x="264" y="370"/>
                    <a:pt x="265" y="370"/>
                  </a:cubicBezTo>
                  <a:cubicBezTo>
                    <a:pt x="285" y="370"/>
                    <a:pt x="288" y="204"/>
                    <a:pt x="306" y="204"/>
                  </a:cubicBezTo>
                  <a:cubicBezTo>
                    <a:pt x="308" y="204"/>
                    <a:pt x="311" y="207"/>
                    <a:pt x="313" y="212"/>
                  </a:cubicBezTo>
                  <a:cubicBezTo>
                    <a:pt x="339" y="290"/>
                    <a:pt x="339" y="342"/>
                    <a:pt x="339" y="421"/>
                  </a:cubicBezTo>
                  <a:cubicBezTo>
                    <a:pt x="339" y="461"/>
                    <a:pt x="370" y="516"/>
                    <a:pt x="396" y="516"/>
                  </a:cubicBezTo>
                  <a:cubicBezTo>
                    <a:pt x="404" y="516"/>
                    <a:pt x="411" y="511"/>
                    <a:pt x="417" y="499"/>
                  </a:cubicBezTo>
                  <a:cubicBezTo>
                    <a:pt x="444" y="447"/>
                    <a:pt x="365" y="421"/>
                    <a:pt x="391" y="342"/>
                  </a:cubicBezTo>
                  <a:cubicBezTo>
                    <a:pt x="444" y="342"/>
                    <a:pt x="417" y="447"/>
                    <a:pt x="470" y="447"/>
                  </a:cubicBezTo>
                  <a:cubicBezTo>
                    <a:pt x="496" y="447"/>
                    <a:pt x="496" y="421"/>
                    <a:pt x="470" y="368"/>
                  </a:cubicBezTo>
                  <a:cubicBezTo>
                    <a:pt x="548" y="368"/>
                    <a:pt x="522" y="473"/>
                    <a:pt x="574" y="473"/>
                  </a:cubicBezTo>
                  <a:cubicBezTo>
                    <a:pt x="600" y="473"/>
                    <a:pt x="600" y="473"/>
                    <a:pt x="626" y="499"/>
                  </a:cubicBezTo>
                  <a:cubicBezTo>
                    <a:pt x="631" y="504"/>
                    <a:pt x="636" y="506"/>
                    <a:pt x="640" y="506"/>
                  </a:cubicBezTo>
                  <a:cubicBezTo>
                    <a:pt x="661" y="506"/>
                    <a:pt x="678" y="463"/>
                    <a:pt x="678" y="421"/>
                  </a:cubicBezTo>
                  <a:cubicBezTo>
                    <a:pt x="678" y="368"/>
                    <a:pt x="678" y="342"/>
                    <a:pt x="730" y="342"/>
                  </a:cubicBezTo>
                  <a:cubicBezTo>
                    <a:pt x="730" y="395"/>
                    <a:pt x="730" y="447"/>
                    <a:pt x="730" y="499"/>
                  </a:cubicBezTo>
                  <a:cubicBezTo>
                    <a:pt x="730" y="511"/>
                    <a:pt x="733" y="516"/>
                    <a:pt x="738" y="516"/>
                  </a:cubicBezTo>
                  <a:cubicBezTo>
                    <a:pt x="752" y="516"/>
                    <a:pt x="782" y="466"/>
                    <a:pt x="782" y="447"/>
                  </a:cubicBezTo>
                  <a:lnTo>
                    <a:pt x="887" y="447"/>
                  </a:lnTo>
                  <a:cubicBezTo>
                    <a:pt x="913" y="447"/>
                    <a:pt x="939" y="395"/>
                    <a:pt x="939" y="395"/>
                  </a:cubicBezTo>
                  <a:cubicBezTo>
                    <a:pt x="939" y="395"/>
                    <a:pt x="982" y="538"/>
                    <a:pt x="1025" y="538"/>
                  </a:cubicBezTo>
                  <a:cubicBezTo>
                    <a:pt x="1040" y="538"/>
                    <a:pt x="1056" y="520"/>
                    <a:pt x="1069" y="473"/>
                  </a:cubicBezTo>
                  <a:cubicBezTo>
                    <a:pt x="1069" y="451"/>
                    <a:pt x="1074" y="443"/>
                    <a:pt x="1081" y="443"/>
                  </a:cubicBezTo>
                  <a:cubicBezTo>
                    <a:pt x="1091" y="443"/>
                    <a:pt x="1106" y="458"/>
                    <a:pt x="1121" y="473"/>
                  </a:cubicBezTo>
                  <a:cubicBezTo>
                    <a:pt x="1121" y="486"/>
                    <a:pt x="1134" y="492"/>
                    <a:pt x="1151" y="492"/>
                  </a:cubicBezTo>
                  <a:cubicBezTo>
                    <a:pt x="1167" y="492"/>
                    <a:pt x="1187" y="486"/>
                    <a:pt x="1200" y="473"/>
                  </a:cubicBezTo>
                  <a:cubicBezTo>
                    <a:pt x="1230" y="457"/>
                    <a:pt x="1250" y="451"/>
                    <a:pt x="1263" y="451"/>
                  </a:cubicBezTo>
                  <a:cubicBezTo>
                    <a:pt x="1295" y="451"/>
                    <a:pt x="1293" y="488"/>
                    <a:pt x="1330" y="525"/>
                  </a:cubicBezTo>
                  <a:cubicBezTo>
                    <a:pt x="1341" y="532"/>
                    <a:pt x="1350" y="535"/>
                    <a:pt x="1358" y="535"/>
                  </a:cubicBezTo>
                  <a:cubicBezTo>
                    <a:pt x="1408" y="535"/>
                    <a:pt x="1408" y="413"/>
                    <a:pt x="1408" y="368"/>
                  </a:cubicBezTo>
                  <a:cubicBezTo>
                    <a:pt x="1408" y="395"/>
                    <a:pt x="1434" y="395"/>
                    <a:pt x="1434" y="447"/>
                  </a:cubicBezTo>
                  <a:cubicBezTo>
                    <a:pt x="1434" y="473"/>
                    <a:pt x="1434" y="499"/>
                    <a:pt x="1460" y="499"/>
                  </a:cubicBezTo>
                  <a:cubicBezTo>
                    <a:pt x="1480" y="518"/>
                    <a:pt x="1502" y="523"/>
                    <a:pt x="1527" y="523"/>
                  </a:cubicBezTo>
                  <a:cubicBezTo>
                    <a:pt x="1555" y="523"/>
                    <a:pt x="1585" y="517"/>
                    <a:pt x="1616" y="517"/>
                  </a:cubicBezTo>
                  <a:cubicBezTo>
                    <a:pt x="1633" y="517"/>
                    <a:pt x="1651" y="519"/>
                    <a:pt x="1669" y="525"/>
                  </a:cubicBezTo>
                  <a:cubicBezTo>
                    <a:pt x="1721" y="551"/>
                    <a:pt x="1799" y="551"/>
                    <a:pt x="1851" y="551"/>
                  </a:cubicBezTo>
                  <a:cubicBezTo>
                    <a:pt x="1877" y="551"/>
                    <a:pt x="1852" y="421"/>
                    <a:pt x="1851" y="395"/>
                  </a:cubicBezTo>
                  <a:lnTo>
                    <a:pt x="1851" y="395"/>
                  </a:lnTo>
                  <a:cubicBezTo>
                    <a:pt x="1852" y="421"/>
                    <a:pt x="1878" y="421"/>
                    <a:pt x="1904" y="447"/>
                  </a:cubicBezTo>
                  <a:cubicBezTo>
                    <a:pt x="1904" y="473"/>
                    <a:pt x="1904" y="499"/>
                    <a:pt x="1904" y="525"/>
                  </a:cubicBezTo>
                  <a:lnTo>
                    <a:pt x="1956" y="525"/>
                  </a:lnTo>
                  <a:cubicBezTo>
                    <a:pt x="1956" y="525"/>
                    <a:pt x="1982" y="473"/>
                    <a:pt x="1982" y="473"/>
                  </a:cubicBezTo>
                  <a:cubicBezTo>
                    <a:pt x="1999" y="473"/>
                    <a:pt x="2040" y="484"/>
                    <a:pt x="2073" y="484"/>
                  </a:cubicBezTo>
                  <a:cubicBezTo>
                    <a:pt x="2089" y="484"/>
                    <a:pt x="2103" y="481"/>
                    <a:pt x="2112" y="473"/>
                  </a:cubicBezTo>
                  <a:cubicBezTo>
                    <a:pt x="2154" y="452"/>
                    <a:pt x="2162" y="380"/>
                    <a:pt x="2191" y="380"/>
                  </a:cubicBezTo>
                  <a:cubicBezTo>
                    <a:pt x="2198" y="380"/>
                    <a:pt x="2206" y="384"/>
                    <a:pt x="2216" y="395"/>
                  </a:cubicBezTo>
                  <a:cubicBezTo>
                    <a:pt x="2260" y="416"/>
                    <a:pt x="2322" y="511"/>
                    <a:pt x="2371" y="511"/>
                  </a:cubicBezTo>
                  <a:cubicBezTo>
                    <a:pt x="2381" y="511"/>
                    <a:pt x="2390" y="507"/>
                    <a:pt x="2399" y="499"/>
                  </a:cubicBezTo>
                  <a:cubicBezTo>
                    <a:pt x="2452" y="481"/>
                    <a:pt x="2469" y="416"/>
                    <a:pt x="2483" y="416"/>
                  </a:cubicBezTo>
                  <a:cubicBezTo>
                    <a:pt x="2489" y="416"/>
                    <a:pt x="2495" y="431"/>
                    <a:pt x="2503" y="473"/>
                  </a:cubicBezTo>
                  <a:cubicBezTo>
                    <a:pt x="2503" y="473"/>
                    <a:pt x="2529" y="447"/>
                    <a:pt x="2529" y="421"/>
                  </a:cubicBezTo>
                  <a:cubicBezTo>
                    <a:pt x="2529" y="525"/>
                    <a:pt x="2575" y="551"/>
                    <a:pt x="2634" y="551"/>
                  </a:cubicBezTo>
                  <a:cubicBezTo>
                    <a:pt x="2692" y="551"/>
                    <a:pt x="2764" y="525"/>
                    <a:pt x="2816" y="525"/>
                  </a:cubicBezTo>
                  <a:cubicBezTo>
                    <a:pt x="2842" y="525"/>
                    <a:pt x="3025" y="525"/>
                    <a:pt x="3025" y="473"/>
                  </a:cubicBezTo>
                  <a:cubicBezTo>
                    <a:pt x="3051" y="473"/>
                    <a:pt x="3051" y="473"/>
                    <a:pt x="3077" y="499"/>
                  </a:cubicBezTo>
                  <a:lnTo>
                    <a:pt x="3207" y="499"/>
                  </a:lnTo>
                  <a:cubicBezTo>
                    <a:pt x="3259" y="499"/>
                    <a:pt x="3300" y="510"/>
                    <a:pt x="3344" y="510"/>
                  </a:cubicBezTo>
                  <a:cubicBezTo>
                    <a:pt x="3366" y="510"/>
                    <a:pt x="3390" y="508"/>
                    <a:pt x="3416" y="499"/>
                  </a:cubicBezTo>
                  <a:cubicBezTo>
                    <a:pt x="3442" y="499"/>
                    <a:pt x="3494" y="499"/>
                    <a:pt x="3494" y="473"/>
                  </a:cubicBezTo>
                  <a:cubicBezTo>
                    <a:pt x="3494" y="421"/>
                    <a:pt x="3494" y="395"/>
                    <a:pt x="3520" y="395"/>
                  </a:cubicBezTo>
                  <a:cubicBezTo>
                    <a:pt x="3546" y="395"/>
                    <a:pt x="3572" y="421"/>
                    <a:pt x="3598" y="447"/>
                  </a:cubicBezTo>
                  <a:lnTo>
                    <a:pt x="3703" y="447"/>
                  </a:lnTo>
                  <a:cubicBezTo>
                    <a:pt x="3713" y="447"/>
                    <a:pt x="3723" y="463"/>
                    <a:pt x="3731" y="478"/>
                  </a:cubicBezTo>
                  <a:lnTo>
                    <a:pt x="3731" y="478"/>
                  </a:lnTo>
                  <a:cubicBezTo>
                    <a:pt x="3730" y="477"/>
                    <a:pt x="3729" y="475"/>
                    <a:pt x="3729" y="473"/>
                  </a:cubicBezTo>
                  <a:cubicBezTo>
                    <a:pt x="3729" y="395"/>
                    <a:pt x="3755" y="395"/>
                    <a:pt x="3781" y="395"/>
                  </a:cubicBezTo>
                  <a:cubicBezTo>
                    <a:pt x="3781" y="421"/>
                    <a:pt x="3781" y="447"/>
                    <a:pt x="3781" y="499"/>
                  </a:cubicBezTo>
                  <a:cubicBezTo>
                    <a:pt x="3784" y="502"/>
                    <a:pt x="3788" y="503"/>
                    <a:pt x="3792" y="503"/>
                  </a:cubicBezTo>
                  <a:cubicBezTo>
                    <a:pt x="3829" y="503"/>
                    <a:pt x="3914" y="421"/>
                    <a:pt x="3937" y="421"/>
                  </a:cubicBezTo>
                  <a:cubicBezTo>
                    <a:pt x="3942" y="415"/>
                    <a:pt x="3949" y="413"/>
                    <a:pt x="3956" y="413"/>
                  </a:cubicBezTo>
                  <a:cubicBezTo>
                    <a:pt x="3983" y="413"/>
                    <a:pt x="4021" y="447"/>
                    <a:pt x="4041" y="447"/>
                  </a:cubicBezTo>
                  <a:cubicBezTo>
                    <a:pt x="4059" y="447"/>
                    <a:pt x="4099" y="481"/>
                    <a:pt x="4132" y="481"/>
                  </a:cubicBezTo>
                  <a:cubicBezTo>
                    <a:pt x="4149" y="481"/>
                    <a:pt x="4163" y="473"/>
                    <a:pt x="4172" y="447"/>
                  </a:cubicBezTo>
                  <a:cubicBezTo>
                    <a:pt x="4172" y="395"/>
                    <a:pt x="4172" y="368"/>
                    <a:pt x="4198" y="316"/>
                  </a:cubicBezTo>
                  <a:cubicBezTo>
                    <a:pt x="4224" y="342"/>
                    <a:pt x="4250" y="421"/>
                    <a:pt x="4276" y="447"/>
                  </a:cubicBezTo>
                  <a:cubicBezTo>
                    <a:pt x="4278" y="449"/>
                    <a:pt x="4280" y="450"/>
                    <a:pt x="4282" y="450"/>
                  </a:cubicBezTo>
                  <a:cubicBezTo>
                    <a:pt x="4302" y="450"/>
                    <a:pt x="4302" y="316"/>
                    <a:pt x="4302" y="316"/>
                  </a:cubicBezTo>
                  <a:cubicBezTo>
                    <a:pt x="4354" y="316"/>
                    <a:pt x="4328" y="473"/>
                    <a:pt x="4354" y="525"/>
                  </a:cubicBezTo>
                  <a:cubicBezTo>
                    <a:pt x="4362" y="529"/>
                    <a:pt x="4369" y="530"/>
                    <a:pt x="4377" y="530"/>
                  </a:cubicBezTo>
                  <a:cubicBezTo>
                    <a:pt x="4421" y="530"/>
                    <a:pt x="4462" y="473"/>
                    <a:pt x="4485" y="473"/>
                  </a:cubicBezTo>
                  <a:cubicBezTo>
                    <a:pt x="4502" y="473"/>
                    <a:pt x="4543" y="496"/>
                    <a:pt x="4568" y="496"/>
                  </a:cubicBezTo>
                  <a:cubicBezTo>
                    <a:pt x="4580" y="496"/>
                    <a:pt x="4589" y="490"/>
                    <a:pt x="4589" y="473"/>
                  </a:cubicBezTo>
                  <a:lnTo>
                    <a:pt x="4589" y="447"/>
                  </a:lnTo>
                  <a:cubicBezTo>
                    <a:pt x="4615" y="447"/>
                    <a:pt x="4641" y="421"/>
                    <a:pt x="4641" y="395"/>
                  </a:cubicBezTo>
                  <a:cubicBezTo>
                    <a:pt x="4641" y="368"/>
                    <a:pt x="4641" y="290"/>
                    <a:pt x="4641" y="290"/>
                  </a:cubicBezTo>
                  <a:cubicBezTo>
                    <a:pt x="4641" y="290"/>
                    <a:pt x="4693" y="499"/>
                    <a:pt x="4719" y="525"/>
                  </a:cubicBezTo>
                  <a:cubicBezTo>
                    <a:pt x="4737" y="534"/>
                    <a:pt x="4757" y="536"/>
                    <a:pt x="4778" y="536"/>
                  </a:cubicBezTo>
                  <a:cubicBezTo>
                    <a:pt x="4821" y="536"/>
                    <a:pt x="4867" y="525"/>
                    <a:pt x="4902" y="525"/>
                  </a:cubicBezTo>
                  <a:cubicBezTo>
                    <a:pt x="4928" y="525"/>
                    <a:pt x="4987" y="538"/>
                    <a:pt x="5039" y="538"/>
                  </a:cubicBezTo>
                  <a:cubicBezTo>
                    <a:pt x="5091" y="538"/>
                    <a:pt x="5136" y="525"/>
                    <a:pt x="5136" y="473"/>
                  </a:cubicBezTo>
                  <a:cubicBezTo>
                    <a:pt x="5148" y="506"/>
                    <a:pt x="5178" y="516"/>
                    <a:pt x="5213" y="516"/>
                  </a:cubicBezTo>
                  <a:cubicBezTo>
                    <a:pt x="5260" y="516"/>
                    <a:pt x="5315" y="499"/>
                    <a:pt x="5345" y="499"/>
                  </a:cubicBezTo>
                  <a:cubicBezTo>
                    <a:pt x="5387" y="499"/>
                    <a:pt x="5412" y="532"/>
                    <a:pt x="5420" y="532"/>
                  </a:cubicBezTo>
                  <a:cubicBezTo>
                    <a:pt x="5422" y="532"/>
                    <a:pt x="5423" y="530"/>
                    <a:pt x="5423" y="525"/>
                  </a:cubicBezTo>
                  <a:cubicBezTo>
                    <a:pt x="5423" y="499"/>
                    <a:pt x="5371" y="421"/>
                    <a:pt x="5397" y="395"/>
                  </a:cubicBezTo>
                  <a:cubicBezTo>
                    <a:pt x="5397" y="377"/>
                    <a:pt x="5402" y="370"/>
                    <a:pt x="5409" y="370"/>
                  </a:cubicBezTo>
                  <a:cubicBezTo>
                    <a:pt x="5443" y="370"/>
                    <a:pt x="5541" y="527"/>
                    <a:pt x="5553" y="527"/>
                  </a:cubicBezTo>
                  <a:cubicBezTo>
                    <a:pt x="5553" y="527"/>
                    <a:pt x="5554" y="526"/>
                    <a:pt x="5554" y="525"/>
                  </a:cubicBezTo>
                  <a:cubicBezTo>
                    <a:pt x="5563" y="516"/>
                    <a:pt x="5566" y="480"/>
                    <a:pt x="5565" y="439"/>
                  </a:cubicBezTo>
                  <a:lnTo>
                    <a:pt x="5565" y="439"/>
                  </a:lnTo>
                  <a:cubicBezTo>
                    <a:pt x="5575" y="492"/>
                    <a:pt x="5592" y="538"/>
                    <a:pt x="5625" y="538"/>
                  </a:cubicBezTo>
                  <a:cubicBezTo>
                    <a:pt x="5635" y="538"/>
                    <a:pt x="5645" y="534"/>
                    <a:pt x="5658" y="525"/>
                  </a:cubicBezTo>
                  <a:cubicBezTo>
                    <a:pt x="5700" y="483"/>
                    <a:pt x="5729" y="475"/>
                    <a:pt x="5751" y="475"/>
                  </a:cubicBezTo>
                  <a:cubicBezTo>
                    <a:pt x="5765" y="475"/>
                    <a:pt x="5776" y="479"/>
                    <a:pt x="5785" y="479"/>
                  </a:cubicBezTo>
                  <a:cubicBezTo>
                    <a:pt x="5797" y="479"/>
                    <a:pt x="5806" y="473"/>
                    <a:pt x="5814" y="447"/>
                  </a:cubicBezTo>
                  <a:cubicBezTo>
                    <a:pt x="5857" y="426"/>
                    <a:pt x="5916" y="387"/>
                    <a:pt x="5951" y="387"/>
                  </a:cubicBezTo>
                  <a:cubicBezTo>
                    <a:pt x="5959" y="387"/>
                    <a:pt x="5966" y="390"/>
                    <a:pt x="5971" y="395"/>
                  </a:cubicBezTo>
                  <a:cubicBezTo>
                    <a:pt x="5990" y="414"/>
                    <a:pt x="6037" y="475"/>
                    <a:pt x="6061" y="475"/>
                  </a:cubicBezTo>
                  <a:cubicBezTo>
                    <a:pt x="6070" y="475"/>
                    <a:pt x="6075" y="467"/>
                    <a:pt x="6075" y="447"/>
                  </a:cubicBezTo>
                  <a:cubicBezTo>
                    <a:pt x="6075" y="528"/>
                    <a:pt x="6107" y="562"/>
                    <a:pt x="6144" y="562"/>
                  </a:cubicBezTo>
                  <a:cubicBezTo>
                    <a:pt x="6200" y="562"/>
                    <a:pt x="6267" y="487"/>
                    <a:pt x="6259" y="384"/>
                  </a:cubicBezTo>
                  <a:lnTo>
                    <a:pt x="6259" y="384"/>
                  </a:lnTo>
                  <a:cubicBezTo>
                    <a:pt x="6265" y="417"/>
                    <a:pt x="6284" y="477"/>
                    <a:pt x="6284" y="499"/>
                  </a:cubicBezTo>
                  <a:cubicBezTo>
                    <a:pt x="6310" y="551"/>
                    <a:pt x="6362" y="551"/>
                    <a:pt x="6388" y="551"/>
                  </a:cubicBezTo>
                  <a:cubicBezTo>
                    <a:pt x="6409" y="551"/>
                    <a:pt x="6438" y="555"/>
                    <a:pt x="6464" y="555"/>
                  </a:cubicBezTo>
                  <a:cubicBezTo>
                    <a:pt x="6503" y="555"/>
                    <a:pt x="6534" y="546"/>
                    <a:pt x="6518" y="499"/>
                  </a:cubicBezTo>
                  <a:lnTo>
                    <a:pt x="6518" y="499"/>
                  </a:lnTo>
                  <a:cubicBezTo>
                    <a:pt x="6555" y="517"/>
                    <a:pt x="6579" y="536"/>
                    <a:pt x="6608" y="536"/>
                  </a:cubicBezTo>
                  <a:cubicBezTo>
                    <a:pt x="6620" y="536"/>
                    <a:pt x="6633" y="533"/>
                    <a:pt x="6649" y="525"/>
                  </a:cubicBezTo>
                  <a:cubicBezTo>
                    <a:pt x="6727" y="525"/>
                    <a:pt x="6727" y="499"/>
                    <a:pt x="6727" y="395"/>
                  </a:cubicBezTo>
                  <a:cubicBezTo>
                    <a:pt x="6753" y="395"/>
                    <a:pt x="6779" y="499"/>
                    <a:pt x="6805" y="551"/>
                  </a:cubicBezTo>
                  <a:cubicBezTo>
                    <a:pt x="6805" y="499"/>
                    <a:pt x="6831" y="447"/>
                    <a:pt x="6857" y="447"/>
                  </a:cubicBezTo>
                  <a:cubicBezTo>
                    <a:pt x="6857" y="544"/>
                    <a:pt x="6888" y="571"/>
                    <a:pt x="6929" y="571"/>
                  </a:cubicBezTo>
                  <a:cubicBezTo>
                    <a:pt x="6955" y="571"/>
                    <a:pt x="6984" y="561"/>
                    <a:pt x="7014" y="551"/>
                  </a:cubicBezTo>
                  <a:cubicBezTo>
                    <a:pt x="7066" y="551"/>
                    <a:pt x="7092" y="395"/>
                    <a:pt x="7092" y="342"/>
                  </a:cubicBezTo>
                  <a:cubicBezTo>
                    <a:pt x="7118" y="290"/>
                    <a:pt x="7092" y="212"/>
                    <a:pt x="7092" y="160"/>
                  </a:cubicBezTo>
                  <a:cubicBezTo>
                    <a:pt x="7092" y="144"/>
                    <a:pt x="7097" y="138"/>
                    <a:pt x="7104" y="138"/>
                  </a:cubicBezTo>
                  <a:cubicBezTo>
                    <a:pt x="7119" y="138"/>
                    <a:pt x="7144" y="168"/>
                    <a:pt x="7144" y="186"/>
                  </a:cubicBezTo>
                  <a:cubicBezTo>
                    <a:pt x="7144" y="264"/>
                    <a:pt x="7144" y="342"/>
                    <a:pt x="7118" y="421"/>
                  </a:cubicBezTo>
                  <a:cubicBezTo>
                    <a:pt x="7118" y="421"/>
                    <a:pt x="7092" y="525"/>
                    <a:pt x="7118" y="525"/>
                  </a:cubicBezTo>
                  <a:cubicBezTo>
                    <a:pt x="7144" y="499"/>
                    <a:pt x="7144" y="499"/>
                    <a:pt x="7170" y="499"/>
                  </a:cubicBezTo>
                  <a:cubicBezTo>
                    <a:pt x="7170" y="499"/>
                    <a:pt x="7170" y="525"/>
                    <a:pt x="7170" y="551"/>
                  </a:cubicBezTo>
                  <a:cubicBezTo>
                    <a:pt x="7170" y="551"/>
                    <a:pt x="7222" y="551"/>
                    <a:pt x="7222" y="525"/>
                  </a:cubicBezTo>
                  <a:cubicBezTo>
                    <a:pt x="7222" y="499"/>
                    <a:pt x="7196" y="238"/>
                    <a:pt x="7196" y="238"/>
                  </a:cubicBezTo>
                  <a:lnTo>
                    <a:pt x="7196" y="238"/>
                  </a:lnTo>
                  <a:cubicBezTo>
                    <a:pt x="7215" y="257"/>
                    <a:pt x="7262" y="374"/>
                    <a:pt x="7307" y="374"/>
                  </a:cubicBezTo>
                  <a:cubicBezTo>
                    <a:pt x="7323" y="374"/>
                    <a:pt x="7339" y="358"/>
                    <a:pt x="7353" y="316"/>
                  </a:cubicBezTo>
                  <a:cubicBezTo>
                    <a:pt x="7327" y="264"/>
                    <a:pt x="7353" y="186"/>
                    <a:pt x="7327" y="134"/>
                  </a:cubicBezTo>
                  <a:cubicBezTo>
                    <a:pt x="7317" y="120"/>
                    <a:pt x="7307" y="114"/>
                    <a:pt x="7296" y="114"/>
                  </a:cubicBezTo>
                  <a:cubicBezTo>
                    <a:pt x="7256" y="114"/>
                    <a:pt x="7213" y="195"/>
                    <a:pt x="7200" y="195"/>
                  </a:cubicBezTo>
                  <a:cubicBezTo>
                    <a:pt x="7197" y="195"/>
                    <a:pt x="7196" y="193"/>
                    <a:pt x="7196" y="186"/>
                  </a:cubicBezTo>
                  <a:cubicBezTo>
                    <a:pt x="7170" y="108"/>
                    <a:pt x="7196" y="82"/>
                    <a:pt x="7170" y="30"/>
                  </a:cubicBezTo>
                  <a:cubicBezTo>
                    <a:pt x="7161" y="12"/>
                    <a:pt x="7150" y="6"/>
                    <a:pt x="7138" y="6"/>
                  </a:cubicBezTo>
                  <a:cubicBezTo>
                    <a:pt x="7115" y="6"/>
                    <a:pt x="7092" y="30"/>
                    <a:pt x="7092" y="30"/>
                  </a:cubicBezTo>
                  <a:cubicBezTo>
                    <a:pt x="7066" y="30"/>
                    <a:pt x="7040" y="160"/>
                    <a:pt x="7014" y="238"/>
                  </a:cubicBezTo>
                  <a:cubicBezTo>
                    <a:pt x="7014" y="316"/>
                    <a:pt x="7014" y="342"/>
                    <a:pt x="6988" y="342"/>
                  </a:cubicBezTo>
                  <a:cubicBezTo>
                    <a:pt x="6962" y="355"/>
                    <a:pt x="6942" y="362"/>
                    <a:pt x="6929" y="362"/>
                  </a:cubicBezTo>
                  <a:cubicBezTo>
                    <a:pt x="6916" y="362"/>
                    <a:pt x="6909" y="355"/>
                    <a:pt x="6909" y="342"/>
                  </a:cubicBezTo>
                  <a:cubicBezTo>
                    <a:pt x="6909" y="342"/>
                    <a:pt x="6962" y="264"/>
                    <a:pt x="6988" y="264"/>
                  </a:cubicBezTo>
                  <a:cubicBezTo>
                    <a:pt x="6988" y="212"/>
                    <a:pt x="7014" y="160"/>
                    <a:pt x="6988" y="108"/>
                  </a:cubicBezTo>
                  <a:cubicBezTo>
                    <a:pt x="6988" y="212"/>
                    <a:pt x="6935" y="160"/>
                    <a:pt x="6909" y="212"/>
                  </a:cubicBezTo>
                  <a:cubicBezTo>
                    <a:pt x="6857" y="212"/>
                    <a:pt x="6883" y="186"/>
                    <a:pt x="6831" y="160"/>
                  </a:cubicBezTo>
                  <a:cubicBezTo>
                    <a:pt x="6822" y="151"/>
                    <a:pt x="6814" y="148"/>
                    <a:pt x="6805" y="148"/>
                  </a:cubicBezTo>
                  <a:cubicBezTo>
                    <a:pt x="6788" y="148"/>
                    <a:pt x="6770" y="160"/>
                    <a:pt x="6753" y="160"/>
                  </a:cubicBezTo>
                  <a:cubicBezTo>
                    <a:pt x="6727" y="160"/>
                    <a:pt x="6727" y="134"/>
                    <a:pt x="6701" y="82"/>
                  </a:cubicBezTo>
                  <a:cubicBezTo>
                    <a:pt x="6701" y="56"/>
                    <a:pt x="6649" y="56"/>
                    <a:pt x="6623" y="30"/>
                  </a:cubicBezTo>
                  <a:cubicBezTo>
                    <a:pt x="6605" y="30"/>
                    <a:pt x="6541" y="6"/>
                    <a:pt x="6509" y="6"/>
                  </a:cubicBezTo>
                  <a:cubicBezTo>
                    <a:pt x="6492" y="6"/>
                    <a:pt x="6484" y="12"/>
                    <a:pt x="6492" y="30"/>
                  </a:cubicBezTo>
                  <a:cubicBezTo>
                    <a:pt x="6492" y="108"/>
                    <a:pt x="6492" y="160"/>
                    <a:pt x="6414" y="160"/>
                  </a:cubicBezTo>
                  <a:cubicBezTo>
                    <a:pt x="6356" y="141"/>
                    <a:pt x="6355" y="79"/>
                    <a:pt x="6348" y="79"/>
                  </a:cubicBezTo>
                  <a:cubicBezTo>
                    <a:pt x="6346" y="79"/>
                    <a:pt x="6343" y="87"/>
                    <a:pt x="6336" y="108"/>
                  </a:cubicBezTo>
                  <a:cubicBezTo>
                    <a:pt x="6325" y="124"/>
                    <a:pt x="6315" y="130"/>
                    <a:pt x="6306" y="130"/>
                  </a:cubicBezTo>
                  <a:cubicBezTo>
                    <a:pt x="6282" y="130"/>
                    <a:pt x="6264" y="85"/>
                    <a:pt x="6248" y="85"/>
                  </a:cubicBezTo>
                  <a:cubicBezTo>
                    <a:pt x="6243" y="85"/>
                    <a:pt x="6237" y="91"/>
                    <a:pt x="6232" y="108"/>
                  </a:cubicBezTo>
                  <a:cubicBezTo>
                    <a:pt x="6232" y="186"/>
                    <a:pt x="6232" y="264"/>
                    <a:pt x="6232" y="368"/>
                  </a:cubicBezTo>
                  <a:cubicBezTo>
                    <a:pt x="6205" y="368"/>
                    <a:pt x="6205" y="212"/>
                    <a:pt x="6205" y="186"/>
                  </a:cubicBezTo>
                  <a:cubicBezTo>
                    <a:pt x="6179" y="160"/>
                    <a:pt x="6127" y="134"/>
                    <a:pt x="6127" y="82"/>
                  </a:cubicBezTo>
                  <a:cubicBezTo>
                    <a:pt x="6153" y="82"/>
                    <a:pt x="6127" y="30"/>
                    <a:pt x="6127" y="30"/>
                  </a:cubicBezTo>
                  <a:cubicBezTo>
                    <a:pt x="6127" y="30"/>
                    <a:pt x="6127" y="82"/>
                    <a:pt x="6101" y="82"/>
                  </a:cubicBezTo>
                  <a:cubicBezTo>
                    <a:pt x="6075" y="82"/>
                    <a:pt x="6049" y="134"/>
                    <a:pt x="6023" y="134"/>
                  </a:cubicBezTo>
                  <a:cubicBezTo>
                    <a:pt x="5997" y="134"/>
                    <a:pt x="6075" y="238"/>
                    <a:pt x="6023" y="238"/>
                  </a:cubicBezTo>
                  <a:cubicBezTo>
                    <a:pt x="5971" y="212"/>
                    <a:pt x="5997" y="56"/>
                    <a:pt x="5971" y="30"/>
                  </a:cubicBezTo>
                  <a:cubicBezTo>
                    <a:pt x="5967" y="26"/>
                    <a:pt x="5963" y="24"/>
                    <a:pt x="5958" y="24"/>
                  </a:cubicBezTo>
                  <a:cubicBezTo>
                    <a:pt x="5925" y="24"/>
                    <a:pt x="5867" y="89"/>
                    <a:pt x="5867" y="134"/>
                  </a:cubicBezTo>
                  <a:cubicBezTo>
                    <a:pt x="5867" y="181"/>
                    <a:pt x="5867" y="190"/>
                    <a:pt x="5861" y="190"/>
                  </a:cubicBezTo>
                  <a:cubicBezTo>
                    <a:pt x="5857" y="190"/>
                    <a:pt x="5851" y="186"/>
                    <a:pt x="5840" y="186"/>
                  </a:cubicBezTo>
                  <a:cubicBezTo>
                    <a:pt x="5806" y="186"/>
                    <a:pt x="5783" y="174"/>
                    <a:pt x="5771" y="174"/>
                  </a:cubicBezTo>
                  <a:cubicBezTo>
                    <a:pt x="5765" y="174"/>
                    <a:pt x="5762" y="177"/>
                    <a:pt x="5762" y="186"/>
                  </a:cubicBezTo>
                  <a:cubicBezTo>
                    <a:pt x="5762" y="206"/>
                    <a:pt x="5777" y="256"/>
                    <a:pt x="5762" y="256"/>
                  </a:cubicBezTo>
                  <a:cubicBezTo>
                    <a:pt x="5757" y="256"/>
                    <a:pt x="5749" y="251"/>
                    <a:pt x="5736" y="238"/>
                  </a:cubicBezTo>
                  <a:cubicBezTo>
                    <a:pt x="5658" y="186"/>
                    <a:pt x="5762" y="160"/>
                    <a:pt x="5762" y="82"/>
                  </a:cubicBezTo>
                  <a:lnTo>
                    <a:pt x="5762" y="82"/>
                  </a:lnTo>
                  <a:cubicBezTo>
                    <a:pt x="5756" y="85"/>
                    <a:pt x="5751" y="86"/>
                    <a:pt x="5746" y="86"/>
                  </a:cubicBezTo>
                  <a:cubicBezTo>
                    <a:pt x="5721" y="86"/>
                    <a:pt x="5711" y="52"/>
                    <a:pt x="5692" y="52"/>
                  </a:cubicBezTo>
                  <a:cubicBezTo>
                    <a:pt x="5683" y="52"/>
                    <a:pt x="5673" y="60"/>
                    <a:pt x="5658" y="82"/>
                  </a:cubicBezTo>
                  <a:cubicBezTo>
                    <a:pt x="5632" y="121"/>
                    <a:pt x="5599" y="121"/>
                    <a:pt x="5576" y="121"/>
                  </a:cubicBezTo>
                  <a:cubicBezTo>
                    <a:pt x="5560" y="121"/>
                    <a:pt x="5549" y="121"/>
                    <a:pt x="5548" y="135"/>
                  </a:cubicBezTo>
                  <a:lnTo>
                    <a:pt x="5548" y="135"/>
                  </a:lnTo>
                  <a:cubicBezTo>
                    <a:pt x="5542" y="122"/>
                    <a:pt x="5531" y="117"/>
                    <a:pt x="5521" y="117"/>
                  </a:cubicBezTo>
                  <a:cubicBezTo>
                    <a:pt x="5510" y="117"/>
                    <a:pt x="5502" y="123"/>
                    <a:pt x="5502" y="134"/>
                  </a:cubicBezTo>
                  <a:cubicBezTo>
                    <a:pt x="5475" y="186"/>
                    <a:pt x="5475" y="238"/>
                    <a:pt x="5449" y="264"/>
                  </a:cubicBezTo>
                  <a:cubicBezTo>
                    <a:pt x="5443" y="290"/>
                    <a:pt x="5437" y="300"/>
                    <a:pt x="5431" y="300"/>
                  </a:cubicBezTo>
                  <a:cubicBezTo>
                    <a:pt x="5412" y="300"/>
                    <a:pt x="5397" y="206"/>
                    <a:pt x="5397" y="186"/>
                  </a:cubicBezTo>
                  <a:cubicBezTo>
                    <a:pt x="5397" y="162"/>
                    <a:pt x="5376" y="52"/>
                    <a:pt x="5352" y="52"/>
                  </a:cubicBezTo>
                  <a:cubicBezTo>
                    <a:pt x="5350" y="52"/>
                    <a:pt x="5347" y="53"/>
                    <a:pt x="5345" y="56"/>
                  </a:cubicBezTo>
                  <a:cubicBezTo>
                    <a:pt x="5317" y="70"/>
                    <a:pt x="5288" y="92"/>
                    <a:pt x="5268" y="92"/>
                  </a:cubicBezTo>
                  <a:cubicBezTo>
                    <a:pt x="5251" y="92"/>
                    <a:pt x="5241" y="77"/>
                    <a:pt x="5241" y="30"/>
                  </a:cubicBezTo>
                  <a:cubicBezTo>
                    <a:pt x="5241" y="96"/>
                    <a:pt x="5241" y="255"/>
                    <a:pt x="5193" y="255"/>
                  </a:cubicBezTo>
                  <a:cubicBezTo>
                    <a:pt x="5185" y="255"/>
                    <a:pt x="5175" y="250"/>
                    <a:pt x="5163" y="238"/>
                  </a:cubicBezTo>
                  <a:cubicBezTo>
                    <a:pt x="5099" y="175"/>
                    <a:pt x="5121" y="60"/>
                    <a:pt x="5091" y="60"/>
                  </a:cubicBezTo>
                  <a:cubicBezTo>
                    <a:pt x="5083" y="60"/>
                    <a:pt x="5073" y="67"/>
                    <a:pt x="5058" y="82"/>
                  </a:cubicBezTo>
                  <a:cubicBezTo>
                    <a:pt x="5058" y="82"/>
                    <a:pt x="5017" y="164"/>
                    <a:pt x="5008" y="164"/>
                  </a:cubicBezTo>
                  <a:cubicBezTo>
                    <a:pt x="5007" y="164"/>
                    <a:pt x="5006" y="163"/>
                    <a:pt x="5006" y="160"/>
                  </a:cubicBezTo>
                  <a:cubicBezTo>
                    <a:pt x="4980" y="160"/>
                    <a:pt x="4980" y="82"/>
                    <a:pt x="4954" y="56"/>
                  </a:cubicBezTo>
                  <a:cubicBezTo>
                    <a:pt x="4954" y="50"/>
                    <a:pt x="4953" y="48"/>
                    <a:pt x="4951" y="48"/>
                  </a:cubicBezTo>
                  <a:cubicBezTo>
                    <a:pt x="4944" y="48"/>
                    <a:pt x="4923" y="82"/>
                    <a:pt x="4902" y="82"/>
                  </a:cubicBezTo>
                  <a:cubicBezTo>
                    <a:pt x="4876" y="82"/>
                    <a:pt x="4902" y="160"/>
                    <a:pt x="4876" y="186"/>
                  </a:cubicBezTo>
                  <a:cubicBezTo>
                    <a:pt x="4850" y="238"/>
                    <a:pt x="4798" y="186"/>
                    <a:pt x="4771" y="264"/>
                  </a:cubicBezTo>
                  <a:cubicBezTo>
                    <a:pt x="4771" y="264"/>
                    <a:pt x="4741" y="341"/>
                    <a:pt x="4715" y="341"/>
                  </a:cubicBezTo>
                  <a:cubicBezTo>
                    <a:pt x="4707" y="341"/>
                    <a:pt x="4699" y="334"/>
                    <a:pt x="4693" y="316"/>
                  </a:cubicBezTo>
                  <a:cubicBezTo>
                    <a:pt x="4667" y="264"/>
                    <a:pt x="4641" y="238"/>
                    <a:pt x="4563" y="238"/>
                  </a:cubicBezTo>
                  <a:cubicBezTo>
                    <a:pt x="4537" y="238"/>
                    <a:pt x="4511" y="290"/>
                    <a:pt x="4485" y="290"/>
                  </a:cubicBezTo>
                  <a:cubicBezTo>
                    <a:pt x="4483" y="292"/>
                    <a:pt x="4482" y="292"/>
                    <a:pt x="4481" y="292"/>
                  </a:cubicBezTo>
                  <a:cubicBezTo>
                    <a:pt x="4464" y="292"/>
                    <a:pt x="4508" y="105"/>
                    <a:pt x="4459" y="56"/>
                  </a:cubicBezTo>
                  <a:cubicBezTo>
                    <a:pt x="4456" y="53"/>
                    <a:pt x="4454" y="52"/>
                    <a:pt x="4452" y="52"/>
                  </a:cubicBezTo>
                  <a:cubicBezTo>
                    <a:pt x="4433" y="52"/>
                    <a:pt x="4433" y="162"/>
                    <a:pt x="4433" y="186"/>
                  </a:cubicBezTo>
                  <a:cubicBezTo>
                    <a:pt x="4412" y="186"/>
                    <a:pt x="4391" y="219"/>
                    <a:pt x="4383" y="219"/>
                  </a:cubicBezTo>
                  <a:cubicBezTo>
                    <a:pt x="4383" y="219"/>
                    <a:pt x="4382" y="219"/>
                    <a:pt x="4382" y="218"/>
                  </a:cubicBezTo>
                  <a:lnTo>
                    <a:pt x="4382" y="218"/>
                  </a:lnTo>
                  <a:cubicBezTo>
                    <a:pt x="4386" y="245"/>
                    <a:pt x="4403" y="342"/>
                    <a:pt x="4380" y="342"/>
                  </a:cubicBezTo>
                  <a:cubicBezTo>
                    <a:pt x="4354" y="342"/>
                    <a:pt x="4328" y="134"/>
                    <a:pt x="4328" y="56"/>
                  </a:cubicBezTo>
                  <a:cubicBezTo>
                    <a:pt x="4302" y="56"/>
                    <a:pt x="4328" y="186"/>
                    <a:pt x="4276" y="186"/>
                  </a:cubicBezTo>
                  <a:cubicBezTo>
                    <a:pt x="4276" y="133"/>
                    <a:pt x="4263" y="119"/>
                    <a:pt x="4246" y="119"/>
                  </a:cubicBezTo>
                  <a:cubicBezTo>
                    <a:pt x="4226" y="119"/>
                    <a:pt x="4201" y="138"/>
                    <a:pt x="4183" y="138"/>
                  </a:cubicBezTo>
                  <a:cubicBezTo>
                    <a:pt x="4179" y="138"/>
                    <a:pt x="4175" y="137"/>
                    <a:pt x="4172" y="134"/>
                  </a:cubicBezTo>
                  <a:cubicBezTo>
                    <a:pt x="4146" y="108"/>
                    <a:pt x="4172" y="56"/>
                    <a:pt x="4146" y="56"/>
                  </a:cubicBezTo>
                  <a:cubicBezTo>
                    <a:pt x="4094" y="56"/>
                    <a:pt x="4094" y="56"/>
                    <a:pt x="4094" y="82"/>
                  </a:cubicBezTo>
                  <a:cubicBezTo>
                    <a:pt x="4085" y="90"/>
                    <a:pt x="4073" y="93"/>
                    <a:pt x="4061" y="93"/>
                  </a:cubicBezTo>
                  <a:cubicBezTo>
                    <a:pt x="4036" y="93"/>
                    <a:pt x="4007" y="82"/>
                    <a:pt x="3989" y="82"/>
                  </a:cubicBezTo>
                  <a:lnTo>
                    <a:pt x="3833" y="82"/>
                  </a:lnTo>
                  <a:cubicBezTo>
                    <a:pt x="3859" y="108"/>
                    <a:pt x="3859" y="160"/>
                    <a:pt x="3833" y="212"/>
                  </a:cubicBezTo>
                  <a:cubicBezTo>
                    <a:pt x="3829" y="221"/>
                    <a:pt x="3824" y="224"/>
                    <a:pt x="3820" y="224"/>
                  </a:cubicBezTo>
                  <a:cubicBezTo>
                    <a:pt x="3798" y="224"/>
                    <a:pt x="3776" y="130"/>
                    <a:pt x="3755" y="108"/>
                  </a:cubicBezTo>
                  <a:cubicBezTo>
                    <a:pt x="3755" y="87"/>
                    <a:pt x="3721" y="48"/>
                    <a:pt x="3694" y="48"/>
                  </a:cubicBezTo>
                  <a:cubicBezTo>
                    <a:pt x="3687" y="48"/>
                    <a:pt x="3681" y="51"/>
                    <a:pt x="3676" y="56"/>
                  </a:cubicBezTo>
                  <a:cubicBezTo>
                    <a:pt x="3650" y="82"/>
                    <a:pt x="3703" y="134"/>
                    <a:pt x="3729" y="160"/>
                  </a:cubicBezTo>
                  <a:cubicBezTo>
                    <a:pt x="3729" y="176"/>
                    <a:pt x="3678" y="213"/>
                    <a:pt x="3640" y="213"/>
                  </a:cubicBezTo>
                  <a:cubicBezTo>
                    <a:pt x="3617" y="213"/>
                    <a:pt x="3598" y="199"/>
                    <a:pt x="3598" y="160"/>
                  </a:cubicBezTo>
                  <a:cubicBezTo>
                    <a:pt x="3598" y="126"/>
                    <a:pt x="3593" y="113"/>
                    <a:pt x="3586" y="113"/>
                  </a:cubicBezTo>
                  <a:cubicBezTo>
                    <a:pt x="3557" y="113"/>
                    <a:pt x="3488" y="290"/>
                    <a:pt x="3468" y="290"/>
                  </a:cubicBezTo>
                  <a:cubicBezTo>
                    <a:pt x="3468" y="292"/>
                    <a:pt x="3468" y="293"/>
                    <a:pt x="3468" y="293"/>
                  </a:cubicBezTo>
                  <a:cubicBezTo>
                    <a:pt x="3468" y="293"/>
                    <a:pt x="3466" y="160"/>
                    <a:pt x="3442" y="160"/>
                  </a:cubicBezTo>
                  <a:cubicBezTo>
                    <a:pt x="3424" y="160"/>
                    <a:pt x="3372" y="195"/>
                    <a:pt x="3347" y="195"/>
                  </a:cubicBezTo>
                  <a:cubicBezTo>
                    <a:pt x="3335" y="195"/>
                    <a:pt x="3329" y="186"/>
                    <a:pt x="3338" y="160"/>
                  </a:cubicBezTo>
                  <a:cubicBezTo>
                    <a:pt x="3320" y="160"/>
                    <a:pt x="3291" y="195"/>
                    <a:pt x="3266" y="195"/>
                  </a:cubicBezTo>
                  <a:cubicBezTo>
                    <a:pt x="3254" y="195"/>
                    <a:pt x="3242" y="186"/>
                    <a:pt x="3233" y="160"/>
                  </a:cubicBezTo>
                  <a:cubicBezTo>
                    <a:pt x="3233" y="123"/>
                    <a:pt x="3207" y="86"/>
                    <a:pt x="3192" y="86"/>
                  </a:cubicBezTo>
                  <a:cubicBezTo>
                    <a:pt x="3186" y="86"/>
                    <a:pt x="3181" y="92"/>
                    <a:pt x="3181" y="108"/>
                  </a:cubicBezTo>
                  <a:cubicBezTo>
                    <a:pt x="3207" y="186"/>
                    <a:pt x="3233" y="238"/>
                    <a:pt x="3285" y="290"/>
                  </a:cubicBezTo>
                  <a:cubicBezTo>
                    <a:pt x="3285" y="290"/>
                    <a:pt x="3259" y="342"/>
                    <a:pt x="3259" y="342"/>
                  </a:cubicBezTo>
                  <a:cubicBezTo>
                    <a:pt x="3233" y="342"/>
                    <a:pt x="3207" y="290"/>
                    <a:pt x="3207" y="264"/>
                  </a:cubicBezTo>
                  <a:lnTo>
                    <a:pt x="3155" y="108"/>
                  </a:lnTo>
                  <a:lnTo>
                    <a:pt x="3103" y="186"/>
                  </a:lnTo>
                  <a:cubicBezTo>
                    <a:pt x="3093" y="223"/>
                    <a:pt x="3087" y="237"/>
                    <a:pt x="3081" y="237"/>
                  </a:cubicBezTo>
                  <a:cubicBezTo>
                    <a:pt x="3070" y="237"/>
                    <a:pt x="3058" y="193"/>
                    <a:pt x="3025" y="160"/>
                  </a:cubicBezTo>
                  <a:cubicBezTo>
                    <a:pt x="3006" y="129"/>
                    <a:pt x="2986" y="119"/>
                    <a:pt x="2966" y="119"/>
                  </a:cubicBezTo>
                  <a:cubicBezTo>
                    <a:pt x="2923" y="119"/>
                    <a:pt x="2879" y="164"/>
                    <a:pt x="2842" y="164"/>
                  </a:cubicBezTo>
                  <a:cubicBezTo>
                    <a:pt x="2822" y="164"/>
                    <a:pt x="2804" y="150"/>
                    <a:pt x="2790" y="108"/>
                  </a:cubicBezTo>
                  <a:cubicBezTo>
                    <a:pt x="2790" y="106"/>
                    <a:pt x="2790" y="105"/>
                    <a:pt x="2789" y="105"/>
                  </a:cubicBezTo>
                  <a:cubicBezTo>
                    <a:pt x="2783" y="105"/>
                    <a:pt x="2751" y="197"/>
                    <a:pt x="2741" y="197"/>
                  </a:cubicBezTo>
                  <a:cubicBezTo>
                    <a:pt x="2739" y="197"/>
                    <a:pt x="2738" y="193"/>
                    <a:pt x="2738" y="186"/>
                  </a:cubicBezTo>
                  <a:cubicBezTo>
                    <a:pt x="2717" y="144"/>
                    <a:pt x="2713" y="67"/>
                    <a:pt x="2698" y="67"/>
                  </a:cubicBezTo>
                  <a:cubicBezTo>
                    <a:pt x="2695" y="67"/>
                    <a:pt x="2691" y="72"/>
                    <a:pt x="2686" y="82"/>
                  </a:cubicBezTo>
                  <a:cubicBezTo>
                    <a:pt x="2660" y="160"/>
                    <a:pt x="2686" y="212"/>
                    <a:pt x="2660" y="212"/>
                  </a:cubicBezTo>
                  <a:cubicBezTo>
                    <a:pt x="2608" y="212"/>
                    <a:pt x="2581" y="160"/>
                    <a:pt x="2581" y="134"/>
                  </a:cubicBezTo>
                  <a:cubicBezTo>
                    <a:pt x="2599" y="134"/>
                    <a:pt x="2616" y="169"/>
                    <a:pt x="2626" y="169"/>
                  </a:cubicBezTo>
                  <a:cubicBezTo>
                    <a:pt x="2631" y="169"/>
                    <a:pt x="2634" y="160"/>
                    <a:pt x="2634" y="134"/>
                  </a:cubicBezTo>
                  <a:cubicBezTo>
                    <a:pt x="2634" y="82"/>
                    <a:pt x="2555" y="82"/>
                    <a:pt x="2555" y="82"/>
                  </a:cubicBezTo>
                  <a:cubicBezTo>
                    <a:pt x="2529" y="82"/>
                    <a:pt x="2477" y="82"/>
                    <a:pt x="2477" y="108"/>
                  </a:cubicBezTo>
                  <a:cubicBezTo>
                    <a:pt x="2477" y="160"/>
                    <a:pt x="2503" y="238"/>
                    <a:pt x="2555" y="238"/>
                  </a:cubicBezTo>
                  <a:cubicBezTo>
                    <a:pt x="2555" y="264"/>
                    <a:pt x="2555" y="316"/>
                    <a:pt x="2555" y="342"/>
                  </a:cubicBezTo>
                  <a:cubicBezTo>
                    <a:pt x="2550" y="347"/>
                    <a:pt x="2545" y="349"/>
                    <a:pt x="2540" y="349"/>
                  </a:cubicBezTo>
                  <a:cubicBezTo>
                    <a:pt x="2519" y="349"/>
                    <a:pt x="2498" y="311"/>
                    <a:pt x="2477" y="290"/>
                  </a:cubicBezTo>
                  <a:cubicBezTo>
                    <a:pt x="2425" y="238"/>
                    <a:pt x="2399" y="160"/>
                    <a:pt x="2399" y="82"/>
                  </a:cubicBezTo>
                  <a:cubicBezTo>
                    <a:pt x="2399" y="108"/>
                    <a:pt x="2399" y="160"/>
                    <a:pt x="2373" y="160"/>
                  </a:cubicBezTo>
                  <a:cubicBezTo>
                    <a:pt x="2347" y="160"/>
                    <a:pt x="2347" y="82"/>
                    <a:pt x="2321" y="82"/>
                  </a:cubicBezTo>
                  <a:cubicBezTo>
                    <a:pt x="2321" y="74"/>
                    <a:pt x="2314" y="71"/>
                    <a:pt x="2304" y="71"/>
                  </a:cubicBezTo>
                  <a:cubicBezTo>
                    <a:pt x="2279" y="71"/>
                    <a:pt x="2235" y="89"/>
                    <a:pt x="2216" y="108"/>
                  </a:cubicBezTo>
                  <a:cubicBezTo>
                    <a:pt x="2164" y="134"/>
                    <a:pt x="2138" y="160"/>
                    <a:pt x="2112" y="212"/>
                  </a:cubicBezTo>
                  <a:cubicBezTo>
                    <a:pt x="2112" y="212"/>
                    <a:pt x="2095" y="279"/>
                    <a:pt x="2075" y="279"/>
                  </a:cubicBezTo>
                  <a:cubicBezTo>
                    <a:pt x="2070" y="279"/>
                    <a:pt x="2065" y="275"/>
                    <a:pt x="2060" y="264"/>
                  </a:cubicBezTo>
                  <a:cubicBezTo>
                    <a:pt x="2060" y="212"/>
                    <a:pt x="2060" y="134"/>
                    <a:pt x="2060" y="82"/>
                  </a:cubicBezTo>
                  <a:cubicBezTo>
                    <a:pt x="2034" y="82"/>
                    <a:pt x="2008" y="186"/>
                    <a:pt x="2008" y="212"/>
                  </a:cubicBezTo>
                  <a:cubicBezTo>
                    <a:pt x="1982" y="212"/>
                    <a:pt x="1982" y="134"/>
                    <a:pt x="1982" y="108"/>
                  </a:cubicBezTo>
                  <a:cubicBezTo>
                    <a:pt x="1956" y="108"/>
                    <a:pt x="1904" y="108"/>
                    <a:pt x="1904" y="160"/>
                  </a:cubicBezTo>
                  <a:cubicBezTo>
                    <a:pt x="1904" y="186"/>
                    <a:pt x="1773" y="186"/>
                    <a:pt x="1773" y="238"/>
                  </a:cubicBezTo>
                  <a:cubicBezTo>
                    <a:pt x="1758" y="248"/>
                    <a:pt x="1747" y="252"/>
                    <a:pt x="1739" y="252"/>
                  </a:cubicBezTo>
                  <a:cubicBezTo>
                    <a:pt x="1702" y="252"/>
                    <a:pt x="1711" y="176"/>
                    <a:pt x="1669" y="134"/>
                  </a:cubicBezTo>
                  <a:cubicBezTo>
                    <a:pt x="1656" y="125"/>
                    <a:pt x="1645" y="121"/>
                    <a:pt x="1636" y="121"/>
                  </a:cubicBezTo>
                  <a:cubicBezTo>
                    <a:pt x="1593" y="121"/>
                    <a:pt x="1604" y="212"/>
                    <a:pt x="1669" y="212"/>
                  </a:cubicBezTo>
                  <a:cubicBezTo>
                    <a:pt x="1591" y="238"/>
                    <a:pt x="1539" y="316"/>
                    <a:pt x="1539" y="395"/>
                  </a:cubicBezTo>
                  <a:cubicBezTo>
                    <a:pt x="1539" y="342"/>
                    <a:pt x="1539" y="290"/>
                    <a:pt x="1539" y="238"/>
                  </a:cubicBezTo>
                  <a:cubicBezTo>
                    <a:pt x="1539" y="186"/>
                    <a:pt x="1512" y="160"/>
                    <a:pt x="1512" y="134"/>
                  </a:cubicBezTo>
                  <a:cubicBezTo>
                    <a:pt x="1512" y="238"/>
                    <a:pt x="1460" y="238"/>
                    <a:pt x="1382" y="238"/>
                  </a:cubicBezTo>
                  <a:cubicBezTo>
                    <a:pt x="1304" y="238"/>
                    <a:pt x="1304" y="160"/>
                    <a:pt x="1252" y="108"/>
                  </a:cubicBezTo>
                  <a:cubicBezTo>
                    <a:pt x="1252" y="160"/>
                    <a:pt x="1121" y="160"/>
                    <a:pt x="1095" y="160"/>
                  </a:cubicBezTo>
                  <a:cubicBezTo>
                    <a:pt x="1069" y="160"/>
                    <a:pt x="1069" y="264"/>
                    <a:pt x="1017" y="264"/>
                  </a:cubicBezTo>
                  <a:cubicBezTo>
                    <a:pt x="998" y="245"/>
                    <a:pt x="897" y="117"/>
                    <a:pt x="843" y="117"/>
                  </a:cubicBezTo>
                  <a:cubicBezTo>
                    <a:pt x="822" y="117"/>
                    <a:pt x="809" y="136"/>
                    <a:pt x="809" y="186"/>
                  </a:cubicBezTo>
                  <a:cubicBezTo>
                    <a:pt x="787" y="186"/>
                    <a:pt x="729" y="95"/>
                    <a:pt x="710" y="95"/>
                  </a:cubicBezTo>
                  <a:cubicBezTo>
                    <a:pt x="706" y="95"/>
                    <a:pt x="704" y="99"/>
                    <a:pt x="704" y="108"/>
                  </a:cubicBezTo>
                  <a:cubicBezTo>
                    <a:pt x="678" y="186"/>
                    <a:pt x="678" y="238"/>
                    <a:pt x="626" y="290"/>
                  </a:cubicBezTo>
                  <a:cubicBezTo>
                    <a:pt x="626" y="212"/>
                    <a:pt x="652" y="134"/>
                    <a:pt x="678" y="82"/>
                  </a:cubicBezTo>
                  <a:lnTo>
                    <a:pt x="678" y="82"/>
                  </a:lnTo>
                  <a:lnTo>
                    <a:pt x="574" y="290"/>
                  </a:lnTo>
                  <a:cubicBezTo>
                    <a:pt x="574" y="238"/>
                    <a:pt x="600" y="160"/>
                    <a:pt x="600" y="108"/>
                  </a:cubicBezTo>
                  <a:lnTo>
                    <a:pt x="600" y="108"/>
                  </a:lnTo>
                  <a:cubicBezTo>
                    <a:pt x="522" y="134"/>
                    <a:pt x="548" y="290"/>
                    <a:pt x="548" y="368"/>
                  </a:cubicBezTo>
                  <a:cubicBezTo>
                    <a:pt x="496" y="368"/>
                    <a:pt x="522" y="212"/>
                    <a:pt x="496" y="160"/>
                  </a:cubicBezTo>
                  <a:cubicBezTo>
                    <a:pt x="496" y="147"/>
                    <a:pt x="489" y="147"/>
                    <a:pt x="479" y="147"/>
                  </a:cubicBezTo>
                  <a:cubicBezTo>
                    <a:pt x="470" y="147"/>
                    <a:pt x="457" y="147"/>
                    <a:pt x="444" y="134"/>
                  </a:cubicBezTo>
                  <a:cubicBezTo>
                    <a:pt x="401" y="113"/>
                    <a:pt x="427" y="75"/>
                    <a:pt x="425" y="75"/>
                  </a:cubicBezTo>
                  <a:lnTo>
                    <a:pt x="425" y="75"/>
                  </a:lnTo>
                  <a:cubicBezTo>
                    <a:pt x="425" y="75"/>
                    <a:pt x="422" y="77"/>
                    <a:pt x="417" y="82"/>
                  </a:cubicBezTo>
                  <a:cubicBezTo>
                    <a:pt x="375" y="103"/>
                    <a:pt x="367" y="141"/>
                    <a:pt x="352" y="141"/>
                  </a:cubicBezTo>
                  <a:cubicBezTo>
                    <a:pt x="348" y="141"/>
                    <a:pt x="344" y="139"/>
                    <a:pt x="339" y="134"/>
                  </a:cubicBezTo>
                  <a:cubicBezTo>
                    <a:pt x="313" y="134"/>
                    <a:pt x="287" y="108"/>
                    <a:pt x="261" y="108"/>
                  </a:cubicBezTo>
                  <a:cubicBezTo>
                    <a:pt x="237" y="108"/>
                    <a:pt x="171" y="0"/>
                    <a:pt x="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3"/>
            <p:cNvSpPr/>
            <p:nvPr/>
          </p:nvSpPr>
          <p:spPr>
            <a:xfrm>
              <a:off x="4493725" y="1730850"/>
              <a:ext cx="25" cy="25"/>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3"/>
            <p:cNvSpPr/>
            <p:nvPr/>
          </p:nvSpPr>
          <p:spPr>
            <a:xfrm>
              <a:off x="4646900" y="1729450"/>
              <a:ext cx="3275" cy="2725"/>
            </a:xfrm>
            <a:custGeom>
              <a:avLst/>
              <a:gdLst/>
              <a:ahLst/>
              <a:cxnLst/>
              <a:rect l="l" t="t" r="r" b="b"/>
              <a:pathLst>
                <a:path w="131" h="109" extrusionOk="0">
                  <a:moveTo>
                    <a:pt x="41" y="0"/>
                  </a:moveTo>
                  <a:cubicBezTo>
                    <a:pt x="26" y="0"/>
                    <a:pt x="11" y="4"/>
                    <a:pt x="1" y="4"/>
                  </a:cubicBezTo>
                  <a:lnTo>
                    <a:pt x="53" y="83"/>
                  </a:lnTo>
                  <a:lnTo>
                    <a:pt x="53" y="109"/>
                  </a:lnTo>
                  <a:cubicBezTo>
                    <a:pt x="105" y="109"/>
                    <a:pt x="131" y="109"/>
                    <a:pt x="105" y="57"/>
                  </a:cubicBezTo>
                  <a:cubicBezTo>
                    <a:pt x="89" y="10"/>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3"/>
            <p:cNvSpPr/>
            <p:nvPr/>
          </p:nvSpPr>
          <p:spPr>
            <a:xfrm>
              <a:off x="4641025" y="1728350"/>
              <a:ext cx="19825" cy="13825"/>
            </a:xfrm>
            <a:custGeom>
              <a:avLst/>
              <a:gdLst/>
              <a:ahLst/>
              <a:cxnLst/>
              <a:rect l="l" t="t" r="r" b="b"/>
              <a:pathLst>
                <a:path w="793" h="553" extrusionOk="0">
                  <a:moveTo>
                    <a:pt x="593" y="1"/>
                  </a:moveTo>
                  <a:cubicBezTo>
                    <a:pt x="588" y="1"/>
                    <a:pt x="582" y="7"/>
                    <a:pt x="574" y="22"/>
                  </a:cubicBezTo>
                  <a:cubicBezTo>
                    <a:pt x="574" y="75"/>
                    <a:pt x="574" y="127"/>
                    <a:pt x="601" y="179"/>
                  </a:cubicBezTo>
                  <a:lnTo>
                    <a:pt x="601" y="231"/>
                  </a:lnTo>
                  <a:cubicBezTo>
                    <a:pt x="601" y="192"/>
                    <a:pt x="572" y="125"/>
                    <a:pt x="546" y="125"/>
                  </a:cubicBezTo>
                  <a:cubicBezTo>
                    <a:pt x="537" y="125"/>
                    <a:pt x="529" y="133"/>
                    <a:pt x="522" y="153"/>
                  </a:cubicBezTo>
                  <a:cubicBezTo>
                    <a:pt x="496" y="205"/>
                    <a:pt x="496" y="283"/>
                    <a:pt x="496" y="335"/>
                  </a:cubicBezTo>
                  <a:lnTo>
                    <a:pt x="496" y="101"/>
                  </a:lnTo>
                  <a:cubicBezTo>
                    <a:pt x="444" y="101"/>
                    <a:pt x="496" y="205"/>
                    <a:pt x="444" y="231"/>
                  </a:cubicBezTo>
                  <a:cubicBezTo>
                    <a:pt x="418" y="231"/>
                    <a:pt x="392" y="231"/>
                    <a:pt x="340" y="205"/>
                  </a:cubicBezTo>
                  <a:cubicBezTo>
                    <a:pt x="333" y="198"/>
                    <a:pt x="324" y="197"/>
                    <a:pt x="312" y="197"/>
                  </a:cubicBezTo>
                  <a:cubicBezTo>
                    <a:pt x="300" y="197"/>
                    <a:pt x="286" y="198"/>
                    <a:pt x="271" y="198"/>
                  </a:cubicBezTo>
                  <a:cubicBezTo>
                    <a:pt x="242" y="198"/>
                    <a:pt x="209" y="192"/>
                    <a:pt x="183" y="153"/>
                  </a:cubicBezTo>
                  <a:cubicBezTo>
                    <a:pt x="131" y="101"/>
                    <a:pt x="131" y="75"/>
                    <a:pt x="131" y="75"/>
                  </a:cubicBezTo>
                  <a:lnTo>
                    <a:pt x="131" y="75"/>
                  </a:lnTo>
                  <a:cubicBezTo>
                    <a:pt x="105" y="75"/>
                    <a:pt x="157" y="205"/>
                    <a:pt x="157" y="231"/>
                  </a:cubicBezTo>
                  <a:cubicBezTo>
                    <a:pt x="105" y="231"/>
                    <a:pt x="105" y="127"/>
                    <a:pt x="79" y="75"/>
                  </a:cubicBezTo>
                  <a:lnTo>
                    <a:pt x="79" y="75"/>
                  </a:lnTo>
                  <a:cubicBezTo>
                    <a:pt x="105" y="127"/>
                    <a:pt x="79" y="179"/>
                    <a:pt x="27" y="179"/>
                  </a:cubicBezTo>
                  <a:cubicBezTo>
                    <a:pt x="1" y="205"/>
                    <a:pt x="1" y="231"/>
                    <a:pt x="1" y="283"/>
                  </a:cubicBezTo>
                  <a:cubicBezTo>
                    <a:pt x="1" y="387"/>
                    <a:pt x="27" y="466"/>
                    <a:pt x="79" y="518"/>
                  </a:cubicBezTo>
                  <a:cubicBezTo>
                    <a:pt x="92" y="537"/>
                    <a:pt x="101" y="543"/>
                    <a:pt x="109" y="543"/>
                  </a:cubicBezTo>
                  <a:cubicBezTo>
                    <a:pt x="129" y="543"/>
                    <a:pt x="139" y="505"/>
                    <a:pt x="160" y="505"/>
                  </a:cubicBezTo>
                  <a:cubicBezTo>
                    <a:pt x="167" y="505"/>
                    <a:pt x="174" y="509"/>
                    <a:pt x="183" y="518"/>
                  </a:cubicBezTo>
                  <a:cubicBezTo>
                    <a:pt x="188" y="526"/>
                    <a:pt x="194" y="530"/>
                    <a:pt x="202" y="530"/>
                  </a:cubicBezTo>
                  <a:cubicBezTo>
                    <a:pt x="242" y="530"/>
                    <a:pt x="322" y="435"/>
                    <a:pt x="366" y="413"/>
                  </a:cubicBezTo>
                  <a:cubicBezTo>
                    <a:pt x="366" y="472"/>
                    <a:pt x="381" y="501"/>
                    <a:pt x="410" y="501"/>
                  </a:cubicBezTo>
                  <a:cubicBezTo>
                    <a:pt x="420" y="501"/>
                    <a:pt x="431" y="498"/>
                    <a:pt x="444" y="492"/>
                  </a:cubicBezTo>
                  <a:cubicBezTo>
                    <a:pt x="496" y="466"/>
                    <a:pt x="496" y="387"/>
                    <a:pt x="522" y="361"/>
                  </a:cubicBezTo>
                  <a:lnTo>
                    <a:pt x="522" y="361"/>
                  </a:lnTo>
                  <a:cubicBezTo>
                    <a:pt x="487" y="415"/>
                    <a:pt x="549" y="518"/>
                    <a:pt x="575" y="518"/>
                  </a:cubicBezTo>
                  <a:cubicBezTo>
                    <a:pt x="587" y="518"/>
                    <a:pt x="591" y="497"/>
                    <a:pt x="574" y="440"/>
                  </a:cubicBezTo>
                  <a:cubicBezTo>
                    <a:pt x="548" y="413"/>
                    <a:pt x="561" y="400"/>
                    <a:pt x="581" y="400"/>
                  </a:cubicBezTo>
                  <a:cubicBezTo>
                    <a:pt x="601" y="400"/>
                    <a:pt x="627" y="413"/>
                    <a:pt x="627" y="440"/>
                  </a:cubicBezTo>
                  <a:cubicBezTo>
                    <a:pt x="653" y="492"/>
                    <a:pt x="653" y="544"/>
                    <a:pt x="731" y="544"/>
                  </a:cubicBezTo>
                  <a:cubicBezTo>
                    <a:pt x="740" y="550"/>
                    <a:pt x="746" y="552"/>
                    <a:pt x="751" y="552"/>
                  </a:cubicBezTo>
                  <a:cubicBezTo>
                    <a:pt x="793" y="552"/>
                    <a:pt x="731" y="385"/>
                    <a:pt x="731" y="361"/>
                  </a:cubicBezTo>
                  <a:cubicBezTo>
                    <a:pt x="731" y="335"/>
                    <a:pt x="783" y="75"/>
                    <a:pt x="731" y="48"/>
                  </a:cubicBezTo>
                  <a:cubicBezTo>
                    <a:pt x="725" y="45"/>
                    <a:pt x="720" y="44"/>
                    <a:pt x="715" y="44"/>
                  </a:cubicBezTo>
                  <a:cubicBezTo>
                    <a:pt x="687" y="44"/>
                    <a:pt x="679" y="89"/>
                    <a:pt x="666" y="89"/>
                  </a:cubicBezTo>
                  <a:cubicBezTo>
                    <a:pt x="662" y="89"/>
                    <a:pt x="658" y="85"/>
                    <a:pt x="653" y="75"/>
                  </a:cubicBezTo>
                  <a:cubicBezTo>
                    <a:pt x="616" y="38"/>
                    <a:pt x="605" y="1"/>
                    <a:pt x="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3"/>
            <p:cNvSpPr/>
            <p:nvPr/>
          </p:nvSpPr>
          <p:spPr>
            <a:xfrm>
              <a:off x="4658425" y="1741925"/>
              <a:ext cx="1325" cy="600"/>
            </a:xfrm>
            <a:custGeom>
              <a:avLst/>
              <a:gdLst/>
              <a:ahLst/>
              <a:cxnLst/>
              <a:rect l="l" t="t" r="r" b="b"/>
              <a:pathLst>
                <a:path w="53" h="24" extrusionOk="0">
                  <a:moveTo>
                    <a:pt x="35" y="1"/>
                  </a:moveTo>
                  <a:cubicBezTo>
                    <a:pt x="0" y="1"/>
                    <a:pt x="35" y="24"/>
                    <a:pt x="47" y="24"/>
                  </a:cubicBezTo>
                  <a:cubicBezTo>
                    <a:pt x="52" y="24"/>
                    <a:pt x="52" y="18"/>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3"/>
            <p:cNvSpPr/>
            <p:nvPr/>
          </p:nvSpPr>
          <p:spPr>
            <a:xfrm>
              <a:off x="4659275" y="1728900"/>
              <a:ext cx="33925" cy="13700"/>
            </a:xfrm>
            <a:custGeom>
              <a:avLst/>
              <a:gdLst/>
              <a:ahLst/>
              <a:cxnLst/>
              <a:rect l="l" t="t" r="r" b="b"/>
              <a:pathLst>
                <a:path w="1357" h="548" extrusionOk="0">
                  <a:moveTo>
                    <a:pt x="933" y="415"/>
                  </a:moveTo>
                  <a:lnTo>
                    <a:pt x="933" y="415"/>
                  </a:lnTo>
                  <a:cubicBezTo>
                    <a:pt x="929" y="425"/>
                    <a:pt x="923" y="434"/>
                    <a:pt x="913" y="444"/>
                  </a:cubicBezTo>
                  <a:cubicBezTo>
                    <a:pt x="928" y="429"/>
                    <a:pt x="934" y="423"/>
                    <a:pt x="933" y="415"/>
                  </a:cubicBezTo>
                  <a:close/>
                  <a:moveTo>
                    <a:pt x="262" y="0"/>
                  </a:moveTo>
                  <a:cubicBezTo>
                    <a:pt x="262" y="105"/>
                    <a:pt x="314" y="105"/>
                    <a:pt x="288" y="183"/>
                  </a:cubicBezTo>
                  <a:cubicBezTo>
                    <a:pt x="288" y="225"/>
                    <a:pt x="237" y="301"/>
                    <a:pt x="203" y="301"/>
                  </a:cubicBezTo>
                  <a:cubicBezTo>
                    <a:pt x="195" y="301"/>
                    <a:pt x="188" y="297"/>
                    <a:pt x="183" y="287"/>
                  </a:cubicBezTo>
                  <a:cubicBezTo>
                    <a:pt x="131" y="235"/>
                    <a:pt x="210" y="105"/>
                    <a:pt x="210" y="26"/>
                  </a:cubicBezTo>
                  <a:cubicBezTo>
                    <a:pt x="183" y="26"/>
                    <a:pt x="53" y="26"/>
                    <a:pt x="27" y="53"/>
                  </a:cubicBezTo>
                  <a:cubicBezTo>
                    <a:pt x="27" y="105"/>
                    <a:pt x="53" y="261"/>
                    <a:pt x="27" y="313"/>
                  </a:cubicBezTo>
                  <a:cubicBezTo>
                    <a:pt x="1" y="339"/>
                    <a:pt x="53" y="418"/>
                    <a:pt x="79" y="496"/>
                  </a:cubicBezTo>
                  <a:cubicBezTo>
                    <a:pt x="91" y="508"/>
                    <a:pt x="101" y="513"/>
                    <a:pt x="108" y="513"/>
                  </a:cubicBezTo>
                  <a:cubicBezTo>
                    <a:pt x="150" y="513"/>
                    <a:pt x="131" y="357"/>
                    <a:pt x="131" y="313"/>
                  </a:cubicBezTo>
                  <a:lnTo>
                    <a:pt x="131" y="313"/>
                  </a:lnTo>
                  <a:cubicBezTo>
                    <a:pt x="131" y="337"/>
                    <a:pt x="174" y="529"/>
                    <a:pt x="201" y="529"/>
                  </a:cubicBezTo>
                  <a:cubicBezTo>
                    <a:pt x="204" y="529"/>
                    <a:pt x="207" y="527"/>
                    <a:pt x="210" y="522"/>
                  </a:cubicBezTo>
                  <a:cubicBezTo>
                    <a:pt x="236" y="470"/>
                    <a:pt x="183" y="418"/>
                    <a:pt x="236" y="391"/>
                  </a:cubicBezTo>
                  <a:lnTo>
                    <a:pt x="340" y="391"/>
                  </a:lnTo>
                  <a:lnTo>
                    <a:pt x="340" y="470"/>
                  </a:lnTo>
                  <a:cubicBezTo>
                    <a:pt x="340" y="496"/>
                    <a:pt x="359" y="509"/>
                    <a:pt x="379" y="509"/>
                  </a:cubicBezTo>
                  <a:cubicBezTo>
                    <a:pt x="399" y="509"/>
                    <a:pt x="418" y="496"/>
                    <a:pt x="418" y="470"/>
                  </a:cubicBezTo>
                  <a:cubicBezTo>
                    <a:pt x="422" y="477"/>
                    <a:pt x="426" y="480"/>
                    <a:pt x="430" y="480"/>
                  </a:cubicBezTo>
                  <a:cubicBezTo>
                    <a:pt x="448" y="480"/>
                    <a:pt x="469" y="407"/>
                    <a:pt x="501" y="407"/>
                  </a:cubicBezTo>
                  <a:cubicBezTo>
                    <a:pt x="508" y="407"/>
                    <a:pt x="515" y="410"/>
                    <a:pt x="522" y="418"/>
                  </a:cubicBezTo>
                  <a:cubicBezTo>
                    <a:pt x="548" y="470"/>
                    <a:pt x="522" y="522"/>
                    <a:pt x="496" y="548"/>
                  </a:cubicBezTo>
                  <a:cubicBezTo>
                    <a:pt x="548" y="548"/>
                    <a:pt x="575" y="418"/>
                    <a:pt x="575" y="339"/>
                  </a:cubicBezTo>
                  <a:cubicBezTo>
                    <a:pt x="601" y="391"/>
                    <a:pt x="627" y="470"/>
                    <a:pt x="627" y="522"/>
                  </a:cubicBezTo>
                  <a:cubicBezTo>
                    <a:pt x="627" y="470"/>
                    <a:pt x="679" y="287"/>
                    <a:pt x="731" y="287"/>
                  </a:cubicBezTo>
                  <a:cubicBezTo>
                    <a:pt x="731" y="335"/>
                    <a:pt x="753" y="473"/>
                    <a:pt x="798" y="473"/>
                  </a:cubicBezTo>
                  <a:cubicBezTo>
                    <a:pt x="801" y="473"/>
                    <a:pt x="805" y="472"/>
                    <a:pt x="809" y="470"/>
                  </a:cubicBezTo>
                  <a:cubicBezTo>
                    <a:pt x="887" y="418"/>
                    <a:pt x="731" y="339"/>
                    <a:pt x="783" y="287"/>
                  </a:cubicBezTo>
                  <a:cubicBezTo>
                    <a:pt x="789" y="281"/>
                    <a:pt x="794" y="279"/>
                    <a:pt x="798" y="279"/>
                  </a:cubicBezTo>
                  <a:cubicBezTo>
                    <a:pt x="830" y="279"/>
                    <a:pt x="815" y="444"/>
                    <a:pt x="861" y="444"/>
                  </a:cubicBezTo>
                  <a:cubicBezTo>
                    <a:pt x="900" y="424"/>
                    <a:pt x="896" y="363"/>
                    <a:pt x="901" y="363"/>
                  </a:cubicBezTo>
                  <a:cubicBezTo>
                    <a:pt x="903" y="363"/>
                    <a:pt x="907" y="371"/>
                    <a:pt x="913" y="391"/>
                  </a:cubicBezTo>
                  <a:cubicBezTo>
                    <a:pt x="925" y="403"/>
                    <a:pt x="931" y="409"/>
                    <a:pt x="933" y="415"/>
                  </a:cubicBezTo>
                  <a:lnTo>
                    <a:pt x="933" y="415"/>
                  </a:lnTo>
                  <a:cubicBezTo>
                    <a:pt x="940" y="399"/>
                    <a:pt x="940" y="382"/>
                    <a:pt x="940" y="365"/>
                  </a:cubicBezTo>
                  <a:cubicBezTo>
                    <a:pt x="940" y="418"/>
                    <a:pt x="966" y="496"/>
                    <a:pt x="1018" y="522"/>
                  </a:cubicBezTo>
                  <a:cubicBezTo>
                    <a:pt x="1025" y="529"/>
                    <a:pt x="1030" y="532"/>
                    <a:pt x="1034" y="532"/>
                  </a:cubicBezTo>
                  <a:cubicBezTo>
                    <a:pt x="1044" y="532"/>
                    <a:pt x="1044" y="508"/>
                    <a:pt x="1044" y="470"/>
                  </a:cubicBezTo>
                  <a:cubicBezTo>
                    <a:pt x="1044" y="522"/>
                    <a:pt x="1096" y="548"/>
                    <a:pt x="1122" y="548"/>
                  </a:cubicBezTo>
                  <a:cubicBezTo>
                    <a:pt x="1174" y="548"/>
                    <a:pt x="1174" y="522"/>
                    <a:pt x="1200" y="496"/>
                  </a:cubicBezTo>
                  <a:cubicBezTo>
                    <a:pt x="1226" y="470"/>
                    <a:pt x="1252" y="418"/>
                    <a:pt x="1278" y="418"/>
                  </a:cubicBezTo>
                  <a:cubicBezTo>
                    <a:pt x="1305" y="418"/>
                    <a:pt x="1278" y="522"/>
                    <a:pt x="1278" y="548"/>
                  </a:cubicBezTo>
                  <a:cubicBezTo>
                    <a:pt x="1331" y="522"/>
                    <a:pt x="1331" y="496"/>
                    <a:pt x="1357" y="444"/>
                  </a:cubicBezTo>
                  <a:lnTo>
                    <a:pt x="1357" y="418"/>
                  </a:lnTo>
                  <a:cubicBezTo>
                    <a:pt x="1357" y="313"/>
                    <a:pt x="1331" y="209"/>
                    <a:pt x="1305" y="105"/>
                  </a:cubicBezTo>
                  <a:cubicBezTo>
                    <a:pt x="1305" y="26"/>
                    <a:pt x="1291" y="7"/>
                    <a:pt x="1272" y="7"/>
                  </a:cubicBezTo>
                  <a:cubicBezTo>
                    <a:pt x="1252" y="7"/>
                    <a:pt x="1226" y="26"/>
                    <a:pt x="1200" y="26"/>
                  </a:cubicBezTo>
                  <a:cubicBezTo>
                    <a:pt x="1148" y="26"/>
                    <a:pt x="1096" y="3"/>
                    <a:pt x="1059" y="3"/>
                  </a:cubicBezTo>
                  <a:cubicBezTo>
                    <a:pt x="1041" y="3"/>
                    <a:pt x="1026" y="9"/>
                    <a:pt x="1018" y="26"/>
                  </a:cubicBezTo>
                  <a:cubicBezTo>
                    <a:pt x="966" y="79"/>
                    <a:pt x="1018" y="157"/>
                    <a:pt x="1044" y="209"/>
                  </a:cubicBezTo>
                  <a:cubicBezTo>
                    <a:pt x="1018" y="209"/>
                    <a:pt x="966" y="391"/>
                    <a:pt x="966" y="418"/>
                  </a:cubicBezTo>
                  <a:lnTo>
                    <a:pt x="966" y="261"/>
                  </a:lnTo>
                  <a:cubicBezTo>
                    <a:pt x="966" y="261"/>
                    <a:pt x="940" y="235"/>
                    <a:pt x="940" y="209"/>
                  </a:cubicBezTo>
                  <a:cubicBezTo>
                    <a:pt x="940" y="183"/>
                    <a:pt x="992" y="53"/>
                    <a:pt x="940" y="53"/>
                  </a:cubicBezTo>
                  <a:cubicBezTo>
                    <a:pt x="910" y="53"/>
                    <a:pt x="837" y="18"/>
                    <a:pt x="781" y="18"/>
                  </a:cubicBezTo>
                  <a:cubicBezTo>
                    <a:pt x="738" y="18"/>
                    <a:pt x="705" y="38"/>
                    <a:pt x="705" y="105"/>
                  </a:cubicBezTo>
                  <a:lnTo>
                    <a:pt x="601" y="105"/>
                  </a:lnTo>
                  <a:cubicBezTo>
                    <a:pt x="575" y="105"/>
                    <a:pt x="548" y="53"/>
                    <a:pt x="496" y="26"/>
                  </a:cubicBezTo>
                  <a:cubicBezTo>
                    <a:pt x="470" y="26"/>
                    <a:pt x="418" y="26"/>
                    <a:pt x="366" y="53"/>
                  </a:cubicBezTo>
                  <a:cubicBezTo>
                    <a:pt x="348" y="71"/>
                    <a:pt x="335" y="78"/>
                    <a:pt x="326" y="78"/>
                  </a:cubicBezTo>
                  <a:cubicBezTo>
                    <a:pt x="296" y="78"/>
                    <a:pt x="302"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3"/>
            <p:cNvSpPr/>
            <p:nvPr/>
          </p:nvSpPr>
          <p:spPr>
            <a:xfrm>
              <a:off x="4694125" y="1730075"/>
              <a:ext cx="2250" cy="2100"/>
            </a:xfrm>
            <a:custGeom>
              <a:avLst/>
              <a:gdLst/>
              <a:ahLst/>
              <a:cxnLst/>
              <a:rect l="l" t="t" r="r" b="b"/>
              <a:pathLst>
                <a:path w="90" h="84" extrusionOk="0">
                  <a:moveTo>
                    <a:pt x="52" y="0"/>
                  </a:moveTo>
                  <a:cubicBezTo>
                    <a:pt x="48" y="0"/>
                    <a:pt x="45" y="2"/>
                    <a:pt x="41" y="6"/>
                  </a:cubicBezTo>
                  <a:cubicBezTo>
                    <a:pt x="35" y="3"/>
                    <a:pt x="31" y="1"/>
                    <a:pt x="27" y="1"/>
                  </a:cubicBezTo>
                  <a:cubicBezTo>
                    <a:pt x="0" y="1"/>
                    <a:pt x="44" y="84"/>
                    <a:pt x="67" y="84"/>
                  </a:cubicBezTo>
                  <a:cubicBezTo>
                    <a:pt x="89" y="61"/>
                    <a:pt x="73"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3"/>
            <p:cNvSpPr/>
            <p:nvPr/>
          </p:nvSpPr>
          <p:spPr>
            <a:xfrm>
              <a:off x="4699700" y="1737550"/>
              <a:ext cx="1450" cy="1800"/>
            </a:xfrm>
            <a:custGeom>
              <a:avLst/>
              <a:gdLst/>
              <a:ahLst/>
              <a:cxnLst/>
              <a:rect l="l" t="t" r="r" b="b"/>
              <a:pathLst>
                <a:path w="58" h="72" extrusionOk="0">
                  <a:moveTo>
                    <a:pt x="25" y="0"/>
                  </a:moveTo>
                  <a:cubicBezTo>
                    <a:pt x="13" y="0"/>
                    <a:pt x="0" y="19"/>
                    <a:pt x="0" y="72"/>
                  </a:cubicBezTo>
                  <a:lnTo>
                    <a:pt x="26" y="72"/>
                  </a:lnTo>
                  <a:cubicBezTo>
                    <a:pt x="58" y="40"/>
                    <a:pt x="42"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3"/>
            <p:cNvSpPr/>
            <p:nvPr/>
          </p:nvSpPr>
          <p:spPr>
            <a:xfrm>
              <a:off x="4694475" y="1728800"/>
              <a:ext cx="30025" cy="14050"/>
            </a:xfrm>
            <a:custGeom>
              <a:avLst/>
              <a:gdLst/>
              <a:ahLst/>
              <a:cxnLst/>
              <a:rect l="l" t="t" r="r" b="b"/>
              <a:pathLst>
                <a:path w="1201" h="562" extrusionOk="0">
                  <a:moveTo>
                    <a:pt x="69" y="1"/>
                  </a:moveTo>
                  <a:cubicBezTo>
                    <a:pt x="64" y="1"/>
                    <a:pt x="58" y="9"/>
                    <a:pt x="53" y="30"/>
                  </a:cubicBezTo>
                  <a:cubicBezTo>
                    <a:pt x="27" y="135"/>
                    <a:pt x="1" y="239"/>
                    <a:pt x="1" y="369"/>
                  </a:cubicBezTo>
                  <a:cubicBezTo>
                    <a:pt x="7" y="429"/>
                    <a:pt x="24" y="451"/>
                    <a:pt x="45" y="451"/>
                  </a:cubicBezTo>
                  <a:cubicBezTo>
                    <a:pt x="109" y="451"/>
                    <a:pt x="216" y="252"/>
                    <a:pt x="235" y="213"/>
                  </a:cubicBezTo>
                  <a:cubicBezTo>
                    <a:pt x="288" y="317"/>
                    <a:pt x="288" y="422"/>
                    <a:pt x="314" y="526"/>
                  </a:cubicBezTo>
                  <a:cubicBezTo>
                    <a:pt x="366" y="500"/>
                    <a:pt x="392" y="448"/>
                    <a:pt x="418" y="369"/>
                  </a:cubicBezTo>
                  <a:cubicBezTo>
                    <a:pt x="418" y="343"/>
                    <a:pt x="409" y="335"/>
                    <a:pt x="398" y="335"/>
                  </a:cubicBezTo>
                  <a:cubicBezTo>
                    <a:pt x="375" y="335"/>
                    <a:pt x="340" y="369"/>
                    <a:pt x="340" y="369"/>
                  </a:cubicBezTo>
                  <a:lnTo>
                    <a:pt x="340" y="369"/>
                  </a:lnTo>
                  <a:cubicBezTo>
                    <a:pt x="340" y="369"/>
                    <a:pt x="384" y="325"/>
                    <a:pt x="417" y="325"/>
                  </a:cubicBezTo>
                  <a:cubicBezTo>
                    <a:pt x="428" y="325"/>
                    <a:pt x="438" y="330"/>
                    <a:pt x="444" y="343"/>
                  </a:cubicBezTo>
                  <a:cubicBezTo>
                    <a:pt x="470" y="395"/>
                    <a:pt x="444" y="474"/>
                    <a:pt x="496" y="500"/>
                  </a:cubicBezTo>
                  <a:cubicBezTo>
                    <a:pt x="527" y="526"/>
                    <a:pt x="546" y="536"/>
                    <a:pt x="556" y="536"/>
                  </a:cubicBezTo>
                  <a:cubicBezTo>
                    <a:pt x="598" y="536"/>
                    <a:pt x="501" y="364"/>
                    <a:pt x="522" y="343"/>
                  </a:cubicBezTo>
                  <a:cubicBezTo>
                    <a:pt x="525" y="342"/>
                    <a:pt x="528" y="341"/>
                    <a:pt x="531" y="341"/>
                  </a:cubicBezTo>
                  <a:cubicBezTo>
                    <a:pt x="578" y="341"/>
                    <a:pt x="604" y="526"/>
                    <a:pt x="653" y="526"/>
                  </a:cubicBezTo>
                  <a:cubicBezTo>
                    <a:pt x="674" y="536"/>
                    <a:pt x="691" y="547"/>
                    <a:pt x="703" y="547"/>
                  </a:cubicBezTo>
                  <a:cubicBezTo>
                    <a:pt x="722" y="547"/>
                    <a:pt x="731" y="525"/>
                    <a:pt x="731" y="448"/>
                  </a:cubicBezTo>
                  <a:cubicBezTo>
                    <a:pt x="783" y="448"/>
                    <a:pt x="783" y="526"/>
                    <a:pt x="835" y="552"/>
                  </a:cubicBezTo>
                  <a:cubicBezTo>
                    <a:pt x="848" y="558"/>
                    <a:pt x="861" y="562"/>
                    <a:pt x="873" y="562"/>
                  </a:cubicBezTo>
                  <a:cubicBezTo>
                    <a:pt x="910" y="562"/>
                    <a:pt x="939" y="532"/>
                    <a:pt x="939" y="474"/>
                  </a:cubicBezTo>
                  <a:cubicBezTo>
                    <a:pt x="939" y="527"/>
                    <a:pt x="961" y="544"/>
                    <a:pt x="992" y="544"/>
                  </a:cubicBezTo>
                  <a:cubicBezTo>
                    <a:pt x="1045" y="544"/>
                    <a:pt x="1126" y="497"/>
                    <a:pt x="1179" y="497"/>
                  </a:cubicBezTo>
                  <a:cubicBezTo>
                    <a:pt x="1187" y="497"/>
                    <a:pt x="1194" y="498"/>
                    <a:pt x="1200" y="500"/>
                  </a:cubicBezTo>
                  <a:cubicBezTo>
                    <a:pt x="1174" y="422"/>
                    <a:pt x="1174" y="317"/>
                    <a:pt x="1148" y="239"/>
                  </a:cubicBezTo>
                  <a:cubicBezTo>
                    <a:pt x="1148" y="161"/>
                    <a:pt x="1096" y="187"/>
                    <a:pt x="1096" y="161"/>
                  </a:cubicBezTo>
                  <a:cubicBezTo>
                    <a:pt x="1074" y="139"/>
                    <a:pt x="1070" y="44"/>
                    <a:pt x="1055" y="44"/>
                  </a:cubicBezTo>
                  <a:cubicBezTo>
                    <a:pt x="1052" y="44"/>
                    <a:pt x="1048" y="48"/>
                    <a:pt x="1044" y="57"/>
                  </a:cubicBezTo>
                  <a:cubicBezTo>
                    <a:pt x="1018" y="135"/>
                    <a:pt x="1044" y="135"/>
                    <a:pt x="1018" y="135"/>
                  </a:cubicBezTo>
                  <a:lnTo>
                    <a:pt x="965" y="135"/>
                  </a:lnTo>
                  <a:cubicBezTo>
                    <a:pt x="913" y="135"/>
                    <a:pt x="939" y="239"/>
                    <a:pt x="913" y="291"/>
                  </a:cubicBezTo>
                  <a:cubicBezTo>
                    <a:pt x="902" y="306"/>
                    <a:pt x="894" y="312"/>
                    <a:pt x="889" y="312"/>
                  </a:cubicBezTo>
                  <a:cubicBezTo>
                    <a:pt x="856" y="312"/>
                    <a:pt x="913" y="83"/>
                    <a:pt x="913" y="83"/>
                  </a:cubicBezTo>
                  <a:lnTo>
                    <a:pt x="913" y="83"/>
                  </a:lnTo>
                  <a:cubicBezTo>
                    <a:pt x="913" y="83"/>
                    <a:pt x="863" y="149"/>
                    <a:pt x="830" y="149"/>
                  </a:cubicBezTo>
                  <a:cubicBezTo>
                    <a:pt x="822" y="149"/>
                    <a:pt x="814" y="145"/>
                    <a:pt x="809" y="135"/>
                  </a:cubicBezTo>
                  <a:cubicBezTo>
                    <a:pt x="787" y="90"/>
                    <a:pt x="783" y="25"/>
                    <a:pt x="749" y="25"/>
                  </a:cubicBezTo>
                  <a:cubicBezTo>
                    <a:pt x="744" y="25"/>
                    <a:pt x="738" y="27"/>
                    <a:pt x="731" y="30"/>
                  </a:cubicBezTo>
                  <a:cubicBezTo>
                    <a:pt x="653" y="30"/>
                    <a:pt x="627" y="83"/>
                    <a:pt x="653" y="135"/>
                  </a:cubicBezTo>
                  <a:cubicBezTo>
                    <a:pt x="656" y="139"/>
                    <a:pt x="661" y="140"/>
                    <a:pt x="666" y="140"/>
                  </a:cubicBezTo>
                  <a:cubicBezTo>
                    <a:pt x="688" y="140"/>
                    <a:pt x="718" y="103"/>
                    <a:pt x="728" y="103"/>
                  </a:cubicBezTo>
                  <a:cubicBezTo>
                    <a:pt x="730" y="103"/>
                    <a:pt x="731" y="105"/>
                    <a:pt x="731" y="109"/>
                  </a:cubicBezTo>
                  <a:cubicBezTo>
                    <a:pt x="710" y="130"/>
                    <a:pt x="637" y="168"/>
                    <a:pt x="583" y="168"/>
                  </a:cubicBezTo>
                  <a:cubicBezTo>
                    <a:pt x="570" y="168"/>
                    <a:pt x="558" y="166"/>
                    <a:pt x="548" y="161"/>
                  </a:cubicBezTo>
                  <a:cubicBezTo>
                    <a:pt x="522" y="135"/>
                    <a:pt x="548" y="135"/>
                    <a:pt x="548" y="109"/>
                  </a:cubicBezTo>
                  <a:cubicBezTo>
                    <a:pt x="548" y="109"/>
                    <a:pt x="574" y="83"/>
                    <a:pt x="548" y="4"/>
                  </a:cubicBezTo>
                  <a:cubicBezTo>
                    <a:pt x="522" y="57"/>
                    <a:pt x="496" y="109"/>
                    <a:pt x="496" y="187"/>
                  </a:cubicBezTo>
                  <a:cubicBezTo>
                    <a:pt x="496" y="163"/>
                    <a:pt x="496" y="2"/>
                    <a:pt x="475" y="2"/>
                  </a:cubicBezTo>
                  <a:cubicBezTo>
                    <a:pt x="473" y="2"/>
                    <a:pt x="472" y="3"/>
                    <a:pt x="470" y="4"/>
                  </a:cubicBezTo>
                  <a:cubicBezTo>
                    <a:pt x="418" y="57"/>
                    <a:pt x="444" y="109"/>
                    <a:pt x="418" y="135"/>
                  </a:cubicBezTo>
                  <a:cubicBezTo>
                    <a:pt x="411" y="138"/>
                    <a:pt x="405" y="140"/>
                    <a:pt x="400" y="140"/>
                  </a:cubicBezTo>
                  <a:cubicBezTo>
                    <a:pt x="372" y="140"/>
                    <a:pt x="388" y="83"/>
                    <a:pt x="366" y="83"/>
                  </a:cubicBezTo>
                  <a:cubicBezTo>
                    <a:pt x="366" y="83"/>
                    <a:pt x="354" y="175"/>
                    <a:pt x="331" y="175"/>
                  </a:cubicBezTo>
                  <a:cubicBezTo>
                    <a:pt x="319" y="175"/>
                    <a:pt x="305" y="152"/>
                    <a:pt x="288" y="83"/>
                  </a:cubicBezTo>
                  <a:cubicBezTo>
                    <a:pt x="257" y="37"/>
                    <a:pt x="236" y="9"/>
                    <a:pt x="213" y="9"/>
                  </a:cubicBezTo>
                  <a:cubicBezTo>
                    <a:pt x="196" y="9"/>
                    <a:pt x="179" y="24"/>
                    <a:pt x="157" y="57"/>
                  </a:cubicBezTo>
                  <a:cubicBezTo>
                    <a:pt x="149" y="69"/>
                    <a:pt x="141" y="75"/>
                    <a:pt x="133" y="75"/>
                  </a:cubicBezTo>
                  <a:cubicBezTo>
                    <a:pt x="106" y="75"/>
                    <a:pt x="87"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3"/>
            <p:cNvSpPr/>
            <p:nvPr/>
          </p:nvSpPr>
          <p:spPr>
            <a:xfrm>
              <a:off x="4724475" y="1741275"/>
              <a:ext cx="25" cy="675"/>
            </a:xfrm>
            <a:custGeom>
              <a:avLst/>
              <a:gdLst/>
              <a:ahLst/>
              <a:cxnLst/>
              <a:rect l="l" t="t" r="r" b="b"/>
              <a:pathLst>
                <a:path w="1" h="27" extrusionOk="0">
                  <a:moveTo>
                    <a:pt x="0" y="1"/>
                  </a:moveTo>
                  <a:lnTo>
                    <a:pt x="0" y="1"/>
                  </a:lnTo>
                  <a:cubicBezTo>
                    <a:pt x="0" y="1"/>
                    <a:pt x="0" y="2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3"/>
            <p:cNvSpPr/>
            <p:nvPr/>
          </p:nvSpPr>
          <p:spPr>
            <a:xfrm>
              <a:off x="4757050" y="1728900"/>
              <a:ext cx="3300" cy="3275"/>
            </a:xfrm>
            <a:custGeom>
              <a:avLst/>
              <a:gdLst/>
              <a:ahLst/>
              <a:cxnLst/>
              <a:rect l="l" t="t" r="r" b="b"/>
              <a:pathLst>
                <a:path w="132" h="131" extrusionOk="0">
                  <a:moveTo>
                    <a:pt x="79" y="0"/>
                  </a:moveTo>
                  <a:cubicBezTo>
                    <a:pt x="27" y="0"/>
                    <a:pt x="1" y="131"/>
                    <a:pt x="53" y="131"/>
                  </a:cubicBezTo>
                  <a:cubicBezTo>
                    <a:pt x="105" y="131"/>
                    <a:pt x="131" y="26"/>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3"/>
            <p:cNvSpPr/>
            <p:nvPr/>
          </p:nvSpPr>
          <p:spPr>
            <a:xfrm>
              <a:off x="4768800" y="1730400"/>
              <a:ext cx="3275" cy="1125"/>
            </a:xfrm>
            <a:custGeom>
              <a:avLst/>
              <a:gdLst/>
              <a:ahLst/>
              <a:cxnLst/>
              <a:rect l="l" t="t" r="r" b="b"/>
              <a:pathLst>
                <a:path w="131" h="45" extrusionOk="0">
                  <a:moveTo>
                    <a:pt x="64" y="1"/>
                  </a:moveTo>
                  <a:cubicBezTo>
                    <a:pt x="10" y="1"/>
                    <a:pt x="0" y="45"/>
                    <a:pt x="78" y="45"/>
                  </a:cubicBezTo>
                  <a:cubicBezTo>
                    <a:pt x="104" y="45"/>
                    <a:pt x="104" y="19"/>
                    <a:pt x="130" y="19"/>
                  </a:cubicBezTo>
                  <a:cubicBezTo>
                    <a:pt x="104" y="6"/>
                    <a:pt x="82"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3"/>
            <p:cNvSpPr/>
            <p:nvPr/>
          </p:nvSpPr>
          <p:spPr>
            <a:xfrm>
              <a:off x="4722500" y="1728900"/>
              <a:ext cx="54775" cy="14350"/>
            </a:xfrm>
            <a:custGeom>
              <a:avLst/>
              <a:gdLst/>
              <a:ahLst/>
              <a:cxnLst/>
              <a:rect l="l" t="t" r="r" b="b"/>
              <a:pathLst>
                <a:path w="2191" h="574" extrusionOk="0">
                  <a:moveTo>
                    <a:pt x="809" y="0"/>
                  </a:moveTo>
                  <a:cubicBezTo>
                    <a:pt x="813" y="4"/>
                    <a:pt x="816" y="8"/>
                    <a:pt x="820" y="13"/>
                  </a:cubicBezTo>
                  <a:lnTo>
                    <a:pt x="820" y="13"/>
                  </a:lnTo>
                  <a:cubicBezTo>
                    <a:pt x="817" y="5"/>
                    <a:pt x="814" y="0"/>
                    <a:pt x="809" y="0"/>
                  </a:cubicBezTo>
                  <a:close/>
                  <a:moveTo>
                    <a:pt x="1944" y="247"/>
                  </a:moveTo>
                  <a:cubicBezTo>
                    <a:pt x="1939" y="252"/>
                    <a:pt x="1935" y="257"/>
                    <a:pt x="1930" y="261"/>
                  </a:cubicBezTo>
                  <a:cubicBezTo>
                    <a:pt x="1936" y="258"/>
                    <a:pt x="1940" y="254"/>
                    <a:pt x="1944" y="247"/>
                  </a:cubicBezTo>
                  <a:close/>
                  <a:moveTo>
                    <a:pt x="418" y="0"/>
                  </a:moveTo>
                  <a:cubicBezTo>
                    <a:pt x="392" y="0"/>
                    <a:pt x="262" y="157"/>
                    <a:pt x="262" y="157"/>
                  </a:cubicBezTo>
                  <a:cubicBezTo>
                    <a:pt x="262" y="157"/>
                    <a:pt x="314" y="79"/>
                    <a:pt x="262" y="26"/>
                  </a:cubicBezTo>
                  <a:cubicBezTo>
                    <a:pt x="254" y="19"/>
                    <a:pt x="249" y="16"/>
                    <a:pt x="244" y="16"/>
                  </a:cubicBezTo>
                  <a:cubicBezTo>
                    <a:pt x="233" y="16"/>
                    <a:pt x="228" y="34"/>
                    <a:pt x="209" y="53"/>
                  </a:cubicBezTo>
                  <a:cubicBezTo>
                    <a:pt x="209" y="77"/>
                    <a:pt x="165" y="212"/>
                    <a:pt x="138" y="212"/>
                  </a:cubicBezTo>
                  <a:cubicBezTo>
                    <a:pt x="135" y="212"/>
                    <a:pt x="133" y="211"/>
                    <a:pt x="131" y="209"/>
                  </a:cubicBezTo>
                  <a:cubicBezTo>
                    <a:pt x="105" y="209"/>
                    <a:pt x="105" y="79"/>
                    <a:pt x="79" y="26"/>
                  </a:cubicBezTo>
                  <a:cubicBezTo>
                    <a:pt x="74" y="22"/>
                    <a:pt x="69" y="20"/>
                    <a:pt x="63" y="20"/>
                  </a:cubicBezTo>
                  <a:cubicBezTo>
                    <a:pt x="36" y="20"/>
                    <a:pt x="1" y="62"/>
                    <a:pt x="1" y="105"/>
                  </a:cubicBezTo>
                  <a:cubicBezTo>
                    <a:pt x="1" y="157"/>
                    <a:pt x="79" y="131"/>
                    <a:pt x="79" y="183"/>
                  </a:cubicBezTo>
                  <a:lnTo>
                    <a:pt x="79" y="287"/>
                  </a:lnTo>
                  <a:cubicBezTo>
                    <a:pt x="79" y="287"/>
                    <a:pt x="95" y="264"/>
                    <a:pt x="109" y="264"/>
                  </a:cubicBezTo>
                  <a:cubicBezTo>
                    <a:pt x="121" y="264"/>
                    <a:pt x="131" y="280"/>
                    <a:pt x="131" y="339"/>
                  </a:cubicBezTo>
                  <a:cubicBezTo>
                    <a:pt x="131" y="381"/>
                    <a:pt x="165" y="458"/>
                    <a:pt x="192" y="458"/>
                  </a:cubicBezTo>
                  <a:cubicBezTo>
                    <a:pt x="199" y="458"/>
                    <a:pt x="205" y="454"/>
                    <a:pt x="209" y="444"/>
                  </a:cubicBezTo>
                  <a:cubicBezTo>
                    <a:pt x="236" y="391"/>
                    <a:pt x="236" y="339"/>
                    <a:pt x="262" y="287"/>
                  </a:cubicBezTo>
                  <a:cubicBezTo>
                    <a:pt x="262" y="339"/>
                    <a:pt x="262" y="444"/>
                    <a:pt x="288" y="444"/>
                  </a:cubicBezTo>
                  <a:cubicBezTo>
                    <a:pt x="296" y="448"/>
                    <a:pt x="305" y="449"/>
                    <a:pt x="314" y="449"/>
                  </a:cubicBezTo>
                  <a:cubicBezTo>
                    <a:pt x="338" y="449"/>
                    <a:pt x="363" y="440"/>
                    <a:pt x="383" y="440"/>
                  </a:cubicBezTo>
                  <a:cubicBezTo>
                    <a:pt x="403" y="440"/>
                    <a:pt x="418" y="451"/>
                    <a:pt x="418" y="496"/>
                  </a:cubicBezTo>
                  <a:cubicBezTo>
                    <a:pt x="418" y="418"/>
                    <a:pt x="418" y="365"/>
                    <a:pt x="444" y="339"/>
                  </a:cubicBezTo>
                  <a:cubicBezTo>
                    <a:pt x="496" y="339"/>
                    <a:pt x="444" y="522"/>
                    <a:pt x="496" y="522"/>
                  </a:cubicBezTo>
                  <a:cubicBezTo>
                    <a:pt x="522" y="522"/>
                    <a:pt x="548" y="391"/>
                    <a:pt x="548" y="391"/>
                  </a:cubicBezTo>
                  <a:cubicBezTo>
                    <a:pt x="569" y="371"/>
                    <a:pt x="583" y="362"/>
                    <a:pt x="592" y="362"/>
                  </a:cubicBezTo>
                  <a:cubicBezTo>
                    <a:pt x="627" y="362"/>
                    <a:pt x="585" y="496"/>
                    <a:pt x="627" y="496"/>
                  </a:cubicBezTo>
                  <a:cubicBezTo>
                    <a:pt x="630" y="499"/>
                    <a:pt x="635" y="501"/>
                    <a:pt x="639" y="501"/>
                  </a:cubicBezTo>
                  <a:cubicBezTo>
                    <a:pt x="667" y="501"/>
                    <a:pt x="705" y="444"/>
                    <a:pt x="705" y="444"/>
                  </a:cubicBezTo>
                  <a:cubicBezTo>
                    <a:pt x="731" y="418"/>
                    <a:pt x="731" y="339"/>
                    <a:pt x="705" y="313"/>
                  </a:cubicBezTo>
                  <a:cubicBezTo>
                    <a:pt x="757" y="313"/>
                    <a:pt x="705" y="444"/>
                    <a:pt x="731" y="470"/>
                  </a:cubicBezTo>
                  <a:cubicBezTo>
                    <a:pt x="757" y="470"/>
                    <a:pt x="809" y="470"/>
                    <a:pt x="809" y="496"/>
                  </a:cubicBezTo>
                  <a:cubicBezTo>
                    <a:pt x="822" y="522"/>
                    <a:pt x="822" y="535"/>
                    <a:pt x="825" y="535"/>
                  </a:cubicBezTo>
                  <a:cubicBezTo>
                    <a:pt x="829" y="535"/>
                    <a:pt x="835" y="522"/>
                    <a:pt x="861" y="496"/>
                  </a:cubicBezTo>
                  <a:cubicBezTo>
                    <a:pt x="874" y="483"/>
                    <a:pt x="894" y="476"/>
                    <a:pt x="913" y="476"/>
                  </a:cubicBezTo>
                  <a:cubicBezTo>
                    <a:pt x="933" y="476"/>
                    <a:pt x="953" y="483"/>
                    <a:pt x="966" y="496"/>
                  </a:cubicBezTo>
                  <a:cubicBezTo>
                    <a:pt x="966" y="496"/>
                    <a:pt x="999" y="562"/>
                    <a:pt x="1012" y="562"/>
                  </a:cubicBezTo>
                  <a:cubicBezTo>
                    <a:pt x="1016" y="562"/>
                    <a:pt x="1018" y="558"/>
                    <a:pt x="1018" y="548"/>
                  </a:cubicBezTo>
                  <a:cubicBezTo>
                    <a:pt x="1044" y="496"/>
                    <a:pt x="1018" y="444"/>
                    <a:pt x="1018" y="444"/>
                  </a:cubicBezTo>
                  <a:lnTo>
                    <a:pt x="1018" y="444"/>
                  </a:lnTo>
                  <a:cubicBezTo>
                    <a:pt x="1018" y="444"/>
                    <a:pt x="1070" y="470"/>
                    <a:pt x="1070" y="522"/>
                  </a:cubicBezTo>
                  <a:cubicBezTo>
                    <a:pt x="1070" y="556"/>
                    <a:pt x="1073" y="568"/>
                    <a:pt x="1079" y="568"/>
                  </a:cubicBezTo>
                  <a:cubicBezTo>
                    <a:pt x="1090" y="568"/>
                    <a:pt x="1110" y="505"/>
                    <a:pt x="1118" y="468"/>
                  </a:cubicBezTo>
                  <a:lnTo>
                    <a:pt x="1118" y="468"/>
                  </a:lnTo>
                  <a:cubicBezTo>
                    <a:pt x="1129" y="499"/>
                    <a:pt x="1164" y="548"/>
                    <a:pt x="1200" y="548"/>
                  </a:cubicBezTo>
                  <a:cubicBezTo>
                    <a:pt x="1226" y="522"/>
                    <a:pt x="1200" y="496"/>
                    <a:pt x="1200" y="444"/>
                  </a:cubicBezTo>
                  <a:cubicBezTo>
                    <a:pt x="1200" y="441"/>
                    <a:pt x="1201" y="440"/>
                    <a:pt x="1202" y="440"/>
                  </a:cubicBezTo>
                  <a:cubicBezTo>
                    <a:pt x="1214" y="440"/>
                    <a:pt x="1278" y="548"/>
                    <a:pt x="1278" y="548"/>
                  </a:cubicBezTo>
                  <a:cubicBezTo>
                    <a:pt x="1278" y="552"/>
                    <a:pt x="1280" y="553"/>
                    <a:pt x="1281" y="553"/>
                  </a:cubicBezTo>
                  <a:cubicBezTo>
                    <a:pt x="1293" y="553"/>
                    <a:pt x="1334" y="496"/>
                    <a:pt x="1357" y="496"/>
                  </a:cubicBezTo>
                  <a:cubicBezTo>
                    <a:pt x="1409" y="470"/>
                    <a:pt x="1461" y="418"/>
                    <a:pt x="1487" y="365"/>
                  </a:cubicBezTo>
                  <a:cubicBezTo>
                    <a:pt x="1487" y="329"/>
                    <a:pt x="1513" y="292"/>
                    <a:pt x="1538" y="292"/>
                  </a:cubicBezTo>
                  <a:cubicBezTo>
                    <a:pt x="1548" y="292"/>
                    <a:pt x="1558" y="298"/>
                    <a:pt x="1565" y="313"/>
                  </a:cubicBezTo>
                  <a:cubicBezTo>
                    <a:pt x="1591" y="339"/>
                    <a:pt x="1617" y="444"/>
                    <a:pt x="1643" y="444"/>
                  </a:cubicBezTo>
                  <a:cubicBezTo>
                    <a:pt x="1643" y="444"/>
                    <a:pt x="1643" y="496"/>
                    <a:pt x="1643" y="548"/>
                  </a:cubicBezTo>
                  <a:cubicBezTo>
                    <a:pt x="1643" y="556"/>
                    <a:pt x="1643" y="559"/>
                    <a:pt x="1644" y="559"/>
                  </a:cubicBezTo>
                  <a:cubicBezTo>
                    <a:pt x="1646" y="559"/>
                    <a:pt x="1651" y="540"/>
                    <a:pt x="1670" y="522"/>
                  </a:cubicBezTo>
                  <a:cubicBezTo>
                    <a:pt x="1683" y="509"/>
                    <a:pt x="1696" y="496"/>
                    <a:pt x="1699" y="496"/>
                  </a:cubicBezTo>
                  <a:lnTo>
                    <a:pt x="1699" y="496"/>
                  </a:lnTo>
                  <a:cubicBezTo>
                    <a:pt x="1702" y="496"/>
                    <a:pt x="1696" y="509"/>
                    <a:pt x="1670" y="548"/>
                  </a:cubicBezTo>
                  <a:cubicBezTo>
                    <a:pt x="1710" y="487"/>
                    <a:pt x="1750" y="427"/>
                    <a:pt x="1766" y="427"/>
                  </a:cubicBezTo>
                  <a:cubicBezTo>
                    <a:pt x="1771" y="427"/>
                    <a:pt x="1774" y="432"/>
                    <a:pt x="1774" y="444"/>
                  </a:cubicBezTo>
                  <a:cubicBezTo>
                    <a:pt x="1774" y="469"/>
                    <a:pt x="1750" y="499"/>
                    <a:pt x="1725" y="525"/>
                  </a:cubicBezTo>
                  <a:lnTo>
                    <a:pt x="1725" y="525"/>
                  </a:lnTo>
                  <a:cubicBezTo>
                    <a:pt x="1739" y="515"/>
                    <a:pt x="1754" y="505"/>
                    <a:pt x="1774" y="496"/>
                  </a:cubicBezTo>
                  <a:cubicBezTo>
                    <a:pt x="1800" y="470"/>
                    <a:pt x="1826" y="418"/>
                    <a:pt x="1878" y="391"/>
                  </a:cubicBezTo>
                  <a:cubicBezTo>
                    <a:pt x="1956" y="287"/>
                    <a:pt x="2035" y="287"/>
                    <a:pt x="2113" y="261"/>
                  </a:cubicBezTo>
                  <a:cubicBezTo>
                    <a:pt x="2191" y="235"/>
                    <a:pt x="2035" y="105"/>
                    <a:pt x="2008" y="105"/>
                  </a:cubicBezTo>
                  <a:cubicBezTo>
                    <a:pt x="1999" y="98"/>
                    <a:pt x="1991" y="95"/>
                    <a:pt x="1985" y="95"/>
                  </a:cubicBezTo>
                  <a:cubicBezTo>
                    <a:pt x="1947" y="95"/>
                    <a:pt x="1969" y="205"/>
                    <a:pt x="1944" y="247"/>
                  </a:cubicBezTo>
                  <a:lnTo>
                    <a:pt x="1944" y="247"/>
                  </a:lnTo>
                  <a:cubicBezTo>
                    <a:pt x="1965" y="226"/>
                    <a:pt x="1987" y="204"/>
                    <a:pt x="2008" y="183"/>
                  </a:cubicBezTo>
                  <a:lnTo>
                    <a:pt x="2008" y="183"/>
                  </a:lnTo>
                  <a:cubicBezTo>
                    <a:pt x="1982" y="235"/>
                    <a:pt x="1930" y="261"/>
                    <a:pt x="1904" y="287"/>
                  </a:cubicBezTo>
                  <a:cubicBezTo>
                    <a:pt x="1889" y="297"/>
                    <a:pt x="1879" y="302"/>
                    <a:pt x="1872" y="302"/>
                  </a:cubicBezTo>
                  <a:cubicBezTo>
                    <a:pt x="1845" y="302"/>
                    <a:pt x="1883" y="230"/>
                    <a:pt x="1904" y="209"/>
                  </a:cubicBezTo>
                  <a:cubicBezTo>
                    <a:pt x="1923" y="190"/>
                    <a:pt x="1915" y="117"/>
                    <a:pt x="1879" y="117"/>
                  </a:cubicBezTo>
                  <a:cubicBezTo>
                    <a:pt x="1865" y="117"/>
                    <a:pt x="1848" y="128"/>
                    <a:pt x="1826" y="157"/>
                  </a:cubicBezTo>
                  <a:cubicBezTo>
                    <a:pt x="1802" y="204"/>
                    <a:pt x="1757" y="317"/>
                    <a:pt x="1729" y="317"/>
                  </a:cubicBezTo>
                  <a:cubicBezTo>
                    <a:pt x="1727" y="317"/>
                    <a:pt x="1724" y="316"/>
                    <a:pt x="1722" y="313"/>
                  </a:cubicBezTo>
                  <a:cubicBezTo>
                    <a:pt x="1696" y="287"/>
                    <a:pt x="1774" y="131"/>
                    <a:pt x="1774" y="79"/>
                  </a:cubicBezTo>
                  <a:cubicBezTo>
                    <a:pt x="1774" y="53"/>
                    <a:pt x="1670" y="53"/>
                    <a:pt x="1643" y="53"/>
                  </a:cubicBezTo>
                  <a:cubicBezTo>
                    <a:pt x="1606" y="53"/>
                    <a:pt x="1575" y="46"/>
                    <a:pt x="1550" y="46"/>
                  </a:cubicBezTo>
                  <a:cubicBezTo>
                    <a:pt x="1508" y="46"/>
                    <a:pt x="1487" y="67"/>
                    <a:pt x="1487" y="183"/>
                  </a:cubicBezTo>
                  <a:cubicBezTo>
                    <a:pt x="1477" y="172"/>
                    <a:pt x="1468" y="168"/>
                    <a:pt x="1461" y="168"/>
                  </a:cubicBezTo>
                  <a:cubicBezTo>
                    <a:pt x="1433" y="168"/>
                    <a:pt x="1424" y="235"/>
                    <a:pt x="1383" y="235"/>
                  </a:cubicBezTo>
                  <a:cubicBezTo>
                    <a:pt x="1336" y="235"/>
                    <a:pt x="1372" y="153"/>
                    <a:pt x="1363" y="153"/>
                  </a:cubicBezTo>
                  <a:lnTo>
                    <a:pt x="1363" y="153"/>
                  </a:lnTo>
                  <a:cubicBezTo>
                    <a:pt x="1361" y="153"/>
                    <a:pt x="1360" y="154"/>
                    <a:pt x="1357" y="157"/>
                  </a:cubicBezTo>
                  <a:cubicBezTo>
                    <a:pt x="1313" y="157"/>
                    <a:pt x="1343" y="305"/>
                    <a:pt x="1291" y="305"/>
                  </a:cubicBezTo>
                  <a:cubicBezTo>
                    <a:pt x="1281" y="305"/>
                    <a:pt x="1269" y="300"/>
                    <a:pt x="1252" y="287"/>
                  </a:cubicBezTo>
                  <a:cubicBezTo>
                    <a:pt x="1226" y="261"/>
                    <a:pt x="1174" y="183"/>
                    <a:pt x="1200" y="131"/>
                  </a:cubicBezTo>
                  <a:cubicBezTo>
                    <a:pt x="1204" y="127"/>
                    <a:pt x="1208" y="125"/>
                    <a:pt x="1211" y="125"/>
                  </a:cubicBezTo>
                  <a:cubicBezTo>
                    <a:pt x="1233" y="125"/>
                    <a:pt x="1252" y="183"/>
                    <a:pt x="1252" y="183"/>
                  </a:cubicBezTo>
                  <a:cubicBezTo>
                    <a:pt x="1259" y="190"/>
                    <a:pt x="1266" y="193"/>
                    <a:pt x="1273" y="193"/>
                  </a:cubicBezTo>
                  <a:cubicBezTo>
                    <a:pt x="1291" y="193"/>
                    <a:pt x="1305" y="169"/>
                    <a:pt x="1305" y="131"/>
                  </a:cubicBezTo>
                  <a:cubicBezTo>
                    <a:pt x="1305" y="105"/>
                    <a:pt x="1305" y="79"/>
                    <a:pt x="1357" y="79"/>
                  </a:cubicBezTo>
                  <a:cubicBezTo>
                    <a:pt x="1357" y="33"/>
                    <a:pt x="1321" y="5"/>
                    <a:pt x="1292" y="5"/>
                  </a:cubicBezTo>
                  <a:cubicBezTo>
                    <a:pt x="1271" y="5"/>
                    <a:pt x="1252" y="20"/>
                    <a:pt x="1252" y="53"/>
                  </a:cubicBezTo>
                  <a:cubicBezTo>
                    <a:pt x="1211" y="53"/>
                    <a:pt x="1186" y="19"/>
                    <a:pt x="1151" y="19"/>
                  </a:cubicBezTo>
                  <a:cubicBezTo>
                    <a:pt x="1142" y="19"/>
                    <a:pt x="1132" y="21"/>
                    <a:pt x="1122" y="26"/>
                  </a:cubicBezTo>
                  <a:cubicBezTo>
                    <a:pt x="1070" y="26"/>
                    <a:pt x="1044" y="105"/>
                    <a:pt x="1070" y="157"/>
                  </a:cubicBezTo>
                  <a:cubicBezTo>
                    <a:pt x="1070" y="183"/>
                    <a:pt x="1096" y="235"/>
                    <a:pt x="1096" y="261"/>
                  </a:cubicBezTo>
                  <a:cubicBezTo>
                    <a:pt x="1096" y="283"/>
                    <a:pt x="1041" y="378"/>
                    <a:pt x="1023" y="378"/>
                  </a:cubicBezTo>
                  <a:cubicBezTo>
                    <a:pt x="1020" y="378"/>
                    <a:pt x="1018" y="374"/>
                    <a:pt x="1018" y="365"/>
                  </a:cubicBezTo>
                  <a:cubicBezTo>
                    <a:pt x="1018" y="313"/>
                    <a:pt x="992" y="261"/>
                    <a:pt x="992" y="183"/>
                  </a:cubicBezTo>
                  <a:cubicBezTo>
                    <a:pt x="966" y="131"/>
                    <a:pt x="940" y="105"/>
                    <a:pt x="913" y="105"/>
                  </a:cubicBezTo>
                  <a:cubicBezTo>
                    <a:pt x="868" y="82"/>
                    <a:pt x="843" y="40"/>
                    <a:pt x="820" y="13"/>
                  </a:cubicBezTo>
                  <a:lnTo>
                    <a:pt x="820" y="13"/>
                  </a:lnTo>
                  <a:cubicBezTo>
                    <a:pt x="839" y="67"/>
                    <a:pt x="815" y="289"/>
                    <a:pt x="798" y="289"/>
                  </a:cubicBezTo>
                  <a:cubicBezTo>
                    <a:pt x="790" y="289"/>
                    <a:pt x="783" y="241"/>
                    <a:pt x="783" y="105"/>
                  </a:cubicBezTo>
                  <a:cubicBezTo>
                    <a:pt x="783" y="54"/>
                    <a:pt x="761" y="25"/>
                    <a:pt x="739" y="25"/>
                  </a:cubicBezTo>
                  <a:cubicBezTo>
                    <a:pt x="727" y="25"/>
                    <a:pt x="714" y="34"/>
                    <a:pt x="705" y="53"/>
                  </a:cubicBezTo>
                  <a:cubicBezTo>
                    <a:pt x="653" y="105"/>
                    <a:pt x="653" y="235"/>
                    <a:pt x="653" y="235"/>
                  </a:cubicBezTo>
                  <a:cubicBezTo>
                    <a:pt x="627" y="235"/>
                    <a:pt x="653" y="0"/>
                    <a:pt x="601" y="0"/>
                  </a:cubicBezTo>
                  <a:cubicBezTo>
                    <a:pt x="601" y="79"/>
                    <a:pt x="627" y="261"/>
                    <a:pt x="575" y="287"/>
                  </a:cubicBezTo>
                  <a:cubicBezTo>
                    <a:pt x="522" y="287"/>
                    <a:pt x="548" y="105"/>
                    <a:pt x="522" y="53"/>
                  </a:cubicBezTo>
                  <a:cubicBezTo>
                    <a:pt x="514" y="44"/>
                    <a:pt x="505" y="41"/>
                    <a:pt x="496" y="41"/>
                  </a:cubicBezTo>
                  <a:cubicBezTo>
                    <a:pt x="479" y="41"/>
                    <a:pt x="462" y="53"/>
                    <a:pt x="444" y="53"/>
                  </a:cubicBezTo>
                  <a:cubicBezTo>
                    <a:pt x="444" y="53"/>
                    <a:pt x="444" y="26"/>
                    <a:pt x="418" y="0"/>
                  </a:cubicBezTo>
                  <a:close/>
                  <a:moveTo>
                    <a:pt x="1725" y="525"/>
                  </a:moveTo>
                  <a:cubicBezTo>
                    <a:pt x="1702" y="541"/>
                    <a:pt x="1686" y="558"/>
                    <a:pt x="1670" y="574"/>
                  </a:cubicBezTo>
                  <a:cubicBezTo>
                    <a:pt x="1670" y="574"/>
                    <a:pt x="1698" y="553"/>
                    <a:pt x="1725" y="5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3"/>
            <p:cNvSpPr/>
            <p:nvPr/>
          </p:nvSpPr>
          <p:spPr>
            <a:xfrm>
              <a:off x="4768125" y="1737775"/>
              <a:ext cx="5975" cy="4175"/>
            </a:xfrm>
            <a:custGeom>
              <a:avLst/>
              <a:gdLst/>
              <a:ahLst/>
              <a:cxnLst/>
              <a:rect l="l" t="t" r="r" b="b"/>
              <a:pathLst>
                <a:path w="239" h="167" extrusionOk="0">
                  <a:moveTo>
                    <a:pt x="210" y="63"/>
                  </a:moveTo>
                  <a:lnTo>
                    <a:pt x="169" y="86"/>
                  </a:lnTo>
                  <a:lnTo>
                    <a:pt x="169" y="86"/>
                  </a:lnTo>
                  <a:cubicBezTo>
                    <a:pt x="183" y="83"/>
                    <a:pt x="196" y="76"/>
                    <a:pt x="210" y="63"/>
                  </a:cubicBezTo>
                  <a:close/>
                  <a:moveTo>
                    <a:pt x="205" y="1"/>
                  </a:moveTo>
                  <a:cubicBezTo>
                    <a:pt x="193" y="1"/>
                    <a:pt x="170" y="10"/>
                    <a:pt x="131" y="36"/>
                  </a:cubicBezTo>
                  <a:cubicBezTo>
                    <a:pt x="79" y="89"/>
                    <a:pt x="1" y="167"/>
                    <a:pt x="27" y="167"/>
                  </a:cubicBezTo>
                  <a:lnTo>
                    <a:pt x="169" y="86"/>
                  </a:lnTo>
                  <a:lnTo>
                    <a:pt x="169" y="86"/>
                  </a:lnTo>
                  <a:cubicBezTo>
                    <a:pt x="156" y="89"/>
                    <a:pt x="144" y="89"/>
                    <a:pt x="131" y="89"/>
                  </a:cubicBezTo>
                  <a:cubicBezTo>
                    <a:pt x="170" y="89"/>
                    <a:pt x="239"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3"/>
            <p:cNvSpPr/>
            <p:nvPr/>
          </p:nvSpPr>
          <p:spPr>
            <a:xfrm>
              <a:off x="4776600" y="1743300"/>
              <a:ext cx="2650" cy="1850"/>
            </a:xfrm>
            <a:custGeom>
              <a:avLst/>
              <a:gdLst/>
              <a:ahLst/>
              <a:cxnLst/>
              <a:rect l="l" t="t" r="r" b="b"/>
              <a:pathLst>
                <a:path w="106" h="74" extrusionOk="0">
                  <a:moveTo>
                    <a:pt x="61" y="1"/>
                  </a:moveTo>
                  <a:cubicBezTo>
                    <a:pt x="32" y="1"/>
                    <a:pt x="1" y="21"/>
                    <a:pt x="1" y="50"/>
                  </a:cubicBezTo>
                  <a:cubicBezTo>
                    <a:pt x="1" y="50"/>
                    <a:pt x="47" y="73"/>
                    <a:pt x="78" y="73"/>
                  </a:cubicBezTo>
                  <a:cubicBezTo>
                    <a:pt x="94" y="73"/>
                    <a:pt x="105" y="67"/>
                    <a:pt x="105" y="50"/>
                  </a:cubicBezTo>
                  <a:cubicBezTo>
                    <a:pt x="105" y="15"/>
                    <a:pt x="84"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3"/>
            <p:cNvSpPr/>
            <p:nvPr/>
          </p:nvSpPr>
          <p:spPr>
            <a:xfrm>
              <a:off x="4763575" y="1740075"/>
              <a:ext cx="16325" cy="11000"/>
            </a:xfrm>
            <a:custGeom>
              <a:avLst/>
              <a:gdLst/>
              <a:ahLst/>
              <a:cxnLst/>
              <a:rect l="l" t="t" r="r" b="b"/>
              <a:pathLst>
                <a:path w="653" h="440" extrusionOk="0">
                  <a:moveTo>
                    <a:pt x="598" y="0"/>
                  </a:moveTo>
                  <a:cubicBezTo>
                    <a:pt x="527" y="0"/>
                    <a:pt x="410" y="31"/>
                    <a:pt x="392" y="49"/>
                  </a:cubicBezTo>
                  <a:cubicBezTo>
                    <a:pt x="287" y="75"/>
                    <a:pt x="209" y="101"/>
                    <a:pt x="131" y="127"/>
                  </a:cubicBezTo>
                  <a:lnTo>
                    <a:pt x="0" y="179"/>
                  </a:lnTo>
                  <a:lnTo>
                    <a:pt x="79" y="179"/>
                  </a:lnTo>
                  <a:lnTo>
                    <a:pt x="79" y="205"/>
                  </a:lnTo>
                  <a:cubicBezTo>
                    <a:pt x="79" y="196"/>
                    <a:pt x="82" y="194"/>
                    <a:pt x="87" y="194"/>
                  </a:cubicBezTo>
                  <a:cubicBezTo>
                    <a:pt x="99" y="194"/>
                    <a:pt x="122" y="205"/>
                    <a:pt x="157" y="205"/>
                  </a:cubicBezTo>
                  <a:cubicBezTo>
                    <a:pt x="175" y="205"/>
                    <a:pt x="193" y="217"/>
                    <a:pt x="210" y="225"/>
                  </a:cubicBezTo>
                  <a:lnTo>
                    <a:pt x="210" y="225"/>
                  </a:lnTo>
                  <a:lnTo>
                    <a:pt x="131" y="205"/>
                  </a:lnTo>
                  <a:lnTo>
                    <a:pt x="339" y="309"/>
                  </a:lnTo>
                  <a:cubicBezTo>
                    <a:pt x="418" y="362"/>
                    <a:pt x="496" y="388"/>
                    <a:pt x="600" y="440"/>
                  </a:cubicBezTo>
                  <a:cubicBezTo>
                    <a:pt x="600" y="388"/>
                    <a:pt x="418" y="283"/>
                    <a:pt x="418" y="283"/>
                  </a:cubicBezTo>
                  <a:cubicBezTo>
                    <a:pt x="420" y="281"/>
                    <a:pt x="424" y="280"/>
                    <a:pt x="429" y="280"/>
                  </a:cubicBezTo>
                  <a:cubicBezTo>
                    <a:pt x="464" y="280"/>
                    <a:pt x="555" y="335"/>
                    <a:pt x="600" y="335"/>
                  </a:cubicBezTo>
                  <a:cubicBezTo>
                    <a:pt x="616" y="335"/>
                    <a:pt x="626" y="328"/>
                    <a:pt x="626" y="309"/>
                  </a:cubicBezTo>
                  <a:cubicBezTo>
                    <a:pt x="470" y="309"/>
                    <a:pt x="574" y="231"/>
                    <a:pt x="496" y="205"/>
                  </a:cubicBezTo>
                  <a:cubicBezTo>
                    <a:pt x="473" y="190"/>
                    <a:pt x="445" y="186"/>
                    <a:pt x="418" y="186"/>
                  </a:cubicBezTo>
                  <a:cubicBezTo>
                    <a:pt x="389" y="186"/>
                    <a:pt x="362" y="190"/>
                    <a:pt x="341" y="190"/>
                  </a:cubicBezTo>
                  <a:cubicBezTo>
                    <a:pt x="317" y="190"/>
                    <a:pt x="303" y="183"/>
                    <a:pt x="313" y="153"/>
                  </a:cubicBezTo>
                  <a:cubicBezTo>
                    <a:pt x="313" y="122"/>
                    <a:pt x="329" y="112"/>
                    <a:pt x="350" y="112"/>
                  </a:cubicBezTo>
                  <a:cubicBezTo>
                    <a:pt x="383" y="112"/>
                    <a:pt x="428" y="137"/>
                    <a:pt x="444" y="153"/>
                  </a:cubicBezTo>
                  <a:cubicBezTo>
                    <a:pt x="449" y="156"/>
                    <a:pt x="456" y="157"/>
                    <a:pt x="462" y="157"/>
                  </a:cubicBezTo>
                  <a:cubicBezTo>
                    <a:pt x="518" y="157"/>
                    <a:pt x="606" y="69"/>
                    <a:pt x="652" y="23"/>
                  </a:cubicBezTo>
                  <a:cubicBezTo>
                    <a:pt x="652" y="7"/>
                    <a:pt x="630"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3"/>
            <p:cNvSpPr/>
            <p:nvPr/>
          </p:nvSpPr>
          <p:spPr>
            <a:xfrm>
              <a:off x="4747275" y="1744500"/>
              <a:ext cx="29350" cy="13925"/>
            </a:xfrm>
            <a:custGeom>
              <a:avLst/>
              <a:gdLst/>
              <a:ahLst/>
              <a:cxnLst/>
              <a:rect l="l" t="t" r="r" b="b"/>
              <a:pathLst>
                <a:path w="1174" h="557" extrusionOk="0">
                  <a:moveTo>
                    <a:pt x="679" y="2"/>
                  </a:moveTo>
                  <a:cubicBezTo>
                    <a:pt x="679" y="2"/>
                    <a:pt x="679" y="2"/>
                    <a:pt x="679" y="2"/>
                  </a:cubicBezTo>
                  <a:cubicBezTo>
                    <a:pt x="679" y="2"/>
                    <a:pt x="679" y="2"/>
                    <a:pt x="679" y="2"/>
                  </a:cubicBezTo>
                  <a:close/>
                  <a:moveTo>
                    <a:pt x="679" y="2"/>
                  </a:moveTo>
                  <a:lnTo>
                    <a:pt x="731" y="54"/>
                  </a:lnTo>
                  <a:cubicBezTo>
                    <a:pt x="757" y="106"/>
                    <a:pt x="783" y="159"/>
                    <a:pt x="809" y="211"/>
                  </a:cubicBezTo>
                  <a:cubicBezTo>
                    <a:pt x="809" y="212"/>
                    <a:pt x="808" y="213"/>
                    <a:pt x="808" y="213"/>
                  </a:cubicBezTo>
                  <a:cubicBezTo>
                    <a:pt x="794" y="213"/>
                    <a:pt x="679" y="27"/>
                    <a:pt x="679" y="2"/>
                  </a:cubicBezTo>
                  <a:close/>
                  <a:moveTo>
                    <a:pt x="525" y="0"/>
                  </a:moveTo>
                  <a:cubicBezTo>
                    <a:pt x="508" y="0"/>
                    <a:pt x="491" y="13"/>
                    <a:pt x="470" y="54"/>
                  </a:cubicBezTo>
                  <a:cubicBezTo>
                    <a:pt x="470" y="54"/>
                    <a:pt x="449" y="327"/>
                    <a:pt x="407" y="327"/>
                  </a:cubicBezTo>
                  <a:cubicBezTo>
                    <a:pt x="402" y="327"/>
                    <a:pt x="397" y="323"/>
                    <a:pt x="392" y="315"/>
                  </a:cubicBezTo>
                  <a:lnTo>
                    <a:pt x="392" y="185"/>
                  </a:lnTo>
                  <a:cubicBezTo>
                    <a:pt x="392" y="159"/>
                    <a:pt x="366" y="132"/>
                    <a:pt x="340" y="106"/>
                  </a:cubicBezTo>
                  <a:cubicBezTo>
                    <a:pt x="287" y="54"/>
                    <a:pt x="209" y="28"/>
                    <a:pt x="131" y="28"/>
                  </a:cubicBezTo>
                  <a:cubicBezTo>
                    <a:pt x="105" y="28"/>
                    <a:pt x="27" y="28"/>
                    <a:pt x="1" y="80"/>
                  </a:cubicBezTo>
                  <a:cubicBezTo>
                    <a:pt x="1" y="106"/>
                    <a:pt x="53" y="106"/>
                    <a:pt x="53" y="106"/>
                  </a:cubicBezTo>
                  <a:cubicBezTo>
                    <a:pt x="53" y="159"/>
                    <a:pt x="53" y="185"/>
                    <a:pt x="53" y="237"/>
                  </a:cubicBezTo>
                  <a:lnTo>
                    <a:pt x="53" y="445"/>
                  </a:lnTo>
                  <a:cubicBezTo>
                    <a:pt x="53" y="465"/>
                    <a:pt x="60" y="470"/>
                    <a:pt x="69" y="470"/>
                  </a:cubicBezTo>
                  <a:cubicBezTo>
                    <a:pt x="79" y="470"/>
                    <a:pt x="91" y="464"/>
                    <a:pt x="98" y="464"/>
                  </a:cubicBezTo>
                  <a:cubicBezTo>
                    <a:pt x="102" y="464"/>
                    <a:pt x="105" y="465"/>
                    <a:pt x="105" y="471"/>
                  </a:cubicBezTo>
                  <a:cubicBezTo>
                    <a:pt x="105" y="514"/>
                    <a:pt x="105" y="557"/>
                    <a:pt x="133" y="557"/>
                  </a:cubicBezTo>
                  <a:cubicBezTo>
                    <a:pt x="140" y="557"/>
                    <a:pt x="148" y="554"/>
                    <a:pt x="157" y="550"/>
                  </a:cubicBezTo>
                  <a:cubicBezTo>
                    <a:pt x="235" y="524"/>
                    <a:pt x="261" y="497"/>
                    <a:pt x="261" y="393"/>
                  </a:cubicBezTo>
                  <a:cubicBezTo>
                    <a:pt x="261" y="353"/>
                    <a:pt x="261" y="298"/>
                    <a:pt x="238" y="298"/>
                  </a:cubicBezTo>
                  <a:cubicBezTo>
                    <a:pt x="231" y="298"/>
                    <a:pt x="221" y="303"/>
                    <a:pt x="209" y="315"/>
                  </a:cubicBezTo>
                  <a:cubicBezTo>
                    <a:pt x="206" y="318"/>
                    <a:pt x="204" y="319"/>
                    <a:pt x="202" y="319"/>
                  </a:cubicBezTo>
                  <a:cubicBezTo>
                    <a:pt x="189" y="319"/>
                    <a:pt x="209" y="234"/>
                    <a:pt x="209" y="211"/>
                  </a:cubicBezTo>
                  <a:cubicBezTo>
                    <a:pt x="209" y="211"/>
                    <a:pt x="252" y="103"/>
                    <a:pt x="280" y="103"/>
                  </a:cubicBezTo>
                  <a:cubicBezTo>
                    <a:pt x="282" y="103"/>
                    <a:pt x="285" y="104"/>
                    <a:pt x="287" y="106"/>
                  </a:cubicBezTo>
                  <a:cubicBezTo>
                    <a:pt x="287" y="159"/>
                    <a:pt x="287" y="185"/>
                    <a:pt x="261" y="211"/>
                  </a:cubicBezTo>
                  <a:cubicBezTo>
                    <a:pt x="261" y="263"/>
                    <a:pt x="287" y="315"/>
                    <a:pt x="314" y="367"/>
                  </a:cubicBezTo>
                  <a:cubicBezTo>
                    <a:pt x="314" y="367"/>
                    <a:pt x="444" y="471"/>
                    <a:pt x="392" y="497"/>
                  </a:cubicBezTo>
                  <a:cubicBezTo>
                    <a:pt x="392" y="497"/>
                    <a:pt x="369" y="486"/>
                    <a:pt x="345" y="486"/>
                  </a:cubicBezTo>
                  <a:cubicBezTo>
                    <a:pt x="334" y="486"/>
                    <a:pt x="322" y="489"/>
                    <a:pt x="314" y="497"/>
                  </a:cubicBezTo>
                  <a:cubicBezTo>
                    <a:pt x="314" y="511"/>
                    <a:pt x="359" y="530"/>
                    <a:pt x="398" y="530"/>
                  </a:cubicBezTo>
                  <a:cubicBezTo>
                    <a:pt x="437" y="530"/>
                    <a:pt x="470" y="511"/>
                    <a:pt x="444" y="445"/>
                  </a:cubicBezTo>
                  <a:cubicBezTo>
                    <a:pt x="444" y="393"/>
                    <a:pt x="470" y="419"/>
                    <a:pt x="496" y="393"/>
                  </a:cubicBezTo>
                  <a:cubicBezTo>
                    <a:pt x="496" y="367"/>
                    <a:pt x="496" y="367"/>
                    <a:pt x="496" y="315"/>
                  </a:cubicBezTo>
                  <a:cubicBezTo>
                    <a:pt x="496" y="367"/>
                    <a:pt x="548" y="419"/>
                    <a:pt x="574" y="471"/>
                  </a:cubicBezTo>
                  <a:cubicBezTo>
                    <a:pt x="600" y="497"/>
                    <a:pt x="626" y="504"/>
                    <a:pt x="656" y="504"/>
                  </a:cubicBezTo>
                  <a:cubicBezTo>
                    <a:pt x="685" y="504"/>
                    <a:pt x="718" y="497"/>
                    <a:pt x="757" y="497"/>
                  </a:cubicBezTo>
                  <a:cubicBezTo>
                    <a:pt x="774" y="503"/>
                    <a:pt x="787" y="506"/>
                    <a:pt x="796" y="506"/>
                  </a:cubicBezTo>
                  <a:cubicBezTo>
                    <a:pt x="876" y="506"/>
                    <a:pt x="731" y="333"/>
                    <a:pt x="731" y="263"/>
                  </a:cubicBezTo>
                  <a:cubicBezTo>
                    <a:pt x="731" y="250"/>
                    <a:pt x="731" y="243"/>
                    <a:pt x="734" y="243"/>
                  </a:cubicBezTo>
                  <a:cubicBezTo>
                    <a:pt x="737" y="243"/>
                    <a:pt x="744" y="250"/>
                    <a:pt x="757" y="263"/>
                  </a:cubicBezTo>
                  <a:cubicBezTo>
                    <a:pt x="757" y="289"/>
                    <a:pt x="783" y="315"/>
                    <a:pt x="783" y="341"/>
                  </a:cubicBezTo>
                  <a:cubicBezTo>
                    <a:pt x="803" y="381"/>
                    <a:pt x="838" y="436"/>
                    <a:pt x="865" y="436"/>
                  </a:cubicBezTo>
                  <a:cubicBezTo>
                    <a:pt x="874" y="436"/>
                    <a:pt x="881" y="431"/>
                    <a:pt x="887" y="419"/>
                  </a:cubicBezTo>
                  <a:cubicBezTo>
                    <a:pt x="939" y="367"/>
                    <a:pt x="887" y="289"/>
                    <a:pt x="861" y="211"/>
                  </a:cubicBezTo>
                  <a:cubicBezTo>
                    <a:pt x="861" y="159"/>
                    <a:pt x="835" y="133"/>
                    <a:pt x="809" y="107"/>
                  </a:cubicBezTo>
                  <a:lnTo>
                    <a:pt x="809" y="107"/>
                  </a:lnTo>
                  <a:cubicBezTo>
                    <a:pt x="861" y="159"/>
                    <a:pt x="913" y="211"/>
                    <a:pt x="965" y="289"/>
                  </a:cubicBezTo>
                  <a:cubicBezTo>
                    <a:pt x="1017" y="315"/>
                    <a:pt x="1070" y="393"/>
                    <a:pt x="1122" y="393"/>
                  </a:cubicBezTo>
                  <a:cubicBezTo>
                    <a:pt x="1174" y="367"/>
                    <a:pt x="1122" y="263"/>
                    <a:pt x="1070" y="263"/>
                  </a:cubicBezTo>
                  <a:cubicBezTo>
                    <a:pt x="1017" y="237"/>
                    <a:pt x="991" y="237"/>
                    <a:pt x="939" y="211"/>
                  </a:cubicBezTo>
                  <a:cubicBezTo>
                    <a:pt x="913" y="185"/>
                    <a:pt x="939" y="185"/>
                    <a:pt x="939" y="185"/>
                  </a:cubicBezTo>
                  <a:cubicBezTo>
                    <a:pt x="965" y="106"/>
                    <a:pt x="705" y="2"/>
                    <a:pt x="679" y="2"/>
                  </a:cubicBezTo>
                  <a:lnTo>
                    <a:pt x="679" y="2"/>
                  </a:lnTo>
                  <a:cubicBezTo>
                    <a:pt x="679" y="2"/>
                    <a:pt x="679" y="28"/>
                    <a:pt x="679" y="28"/>
                  </a:cubicBezTo>
                  <a:lnTo>
                    <a:pt x="626" y="28"/>
                  </a:lnTo>
                  <a:cubicBezTo>
                    <a:pt x="579" y="28"/>
                    <a:pt x="551" y="0"/>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3"/>
            <p:cNvSpPr/>
            <p:nvPr/>
          </p:nvSpPr>
          <p:spPr>
            <a:xfrm>
              <a:off x="4740850" y="1747700"/>
              <a:ext cx="750" cy="1525"/>
            </a:xfrm>
            <a:custGeom>
              <a:avLst/>
              <a:gdLst/>
              <a:ahLst/>
              <a:cxnLst/>
              <a:rect l="l" t="t" r="r" b="b"/>
              <a:pathLst>
                <a:path w="30" h="61" extrusionOk="0">
                  <a:moveTo>
                    <a:pt x="28" y="0"/>
                  </a:moveTo>
                  <a:cubicBezTo>
                    <a:pt x="23" y="0"/>
                    <a:pt x="1" y="61"/>
                    <a:pt x="5" y="61"/>
                  </a:cubicBezTo>
                  <a:cubicBezTo>
                    <a:pt x="7" y="61"/>
                    <a:pt x="12" y="53"/>
                    <a:pt x="23" y="31"/>
                  </a:cubicBezTo>
                  <a:cubicBezTo>
                    <a:pt x="29" y="8"/>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3"/>
            <p:cNvSpPr/>
            <p:nvPr/>
          </p:nvSpPr>
          <p:spPr>
            <a:xfrm>
              <a:off x="4740425" y="1746325"/>
              <a:ext cx="7525" cy="11450"/>
            </a:xfrm>
            <a:custGeom>
              <a:avLst/>
              <a:gdLst/>
              <a:ahLst/>
              <a:cxnLst/>
              <a:rect l="l" t="t" r="r" b="b"/>
              <a:pathLst>
                <a:path w="301" h="458" extrusionOk="0">
                  <a:moveTo>
                    <a:pt x="137" y="0"/>
                  </a:moveTo>
                  <a:cubicBezTo>
                    <a:pt x="117" y="0"/>
                    <a:pt x="66" y="38"/>
                    <a:pt x="66" y="59"/>
                  </a:cubicBezTo>
                  <a:cubicBezTo>
                    <a:pt x="66" y="83"/>
                    <a:pt x="0" y="327"/>
                    <a:pt x="50" y="327"/>
                  </a:cubicBezTo>
                  <a:cubicBezTo>
                    <a:pt x="54" y="327"/>
                    <a:pt x="60" y="325"/>
                    <a:pt x="66" y="320"/>
                  </a:cubicBezTo>
                  <a:lnTo>
                    <a:pt x="66" y="320"/>
                  </a:lnTo>
                  <a:cubicBezTo>
                    <a:pt x="66" y="372"/>
                    <a:pt x="66" y="424"/>
                    <a:pt x="14" y="424"/>
                  </a:cubicBezTo>
                  <a:cubicBezTo>
                    <a:pt x="14" y="448"/>
                    <a:pt x="26" y="458"/>
                    <a:pt x="43" y="458"/>
                  </a:cubicBezTo>
                  <a:cubicBezTo>
                    <a:pt x="84" y="458"/>
                    <a:pt x="152" y="409"/>
                    <a:pt x="170" y="372"/>
                  </a:cubicBezTo>
                  <a:cubicBezTo>
                    <a:pt x="249" y="320"/>
                    <a:pt x="301" y="216"/>
                    <a:pt x="275" y="112"/>
                  </a:cubicBezTo>
                  <a:cubicBezTo>
                    <a:pt x="266" y="38"/>
                    <a:pt x="256" y="13"/>
                    <a:pt x="243" y="13"/>
                  </a:cubicBezTo>
                  <a:cubicBezTo>
                    <a:pt x="218" y="13"/>
                    <a:pt x="185" y="113"/>
                    <a:pt x="152" y="113"/>
                  </a:cubicBezTo>
                  <a:cubicBezTo>
                    <a:pt x="149" y="113"/>
                    <a:pt x="147" y="113"/>
                    <a:pt x="144" y="112"/>
                  </a:cubicBezTo>
                  <a:cubicBezTo>
                    <a:pt x="92" y="112"/>
                    <a:pt x="144" y="33"/>
                    <a:pt x="144" y="7"/>
                  </a:cubicBezTo>
                  <a:cubicBezTo>
                    <a:pt x="144" y="2"/>
                    <a:pt x="141"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3"/>
            <p:cNvSpPr/>
            <p:nvPr/>
          </p:nvSpPr>
          <p:spPr>
            <a:xfrm>
              <a:off x="4719900" y="1745200"/>
              <a:ext cx="1325" cy="675"/>
            </a:xfrm>
            <a:custGeom>
              <a:avLst/>
              <a:gdLst/>
              <a:ahLst/>
              <a:cxnLst/>
              <a:rect l="l" t="t" r="r" b="b"/>
              <a:pathLst>
                <a:path w="53" h="27" extrusionOk="0">
                  <a:moveTo>
                    <a:pt x="1" y="0"/>
                  </a:moveTo>
                  <a:cubicBezTo>
                    <a:pt x="27" y="26"/>
                    <a:pt x="27" y="26"/>
                    <a:pt x="53" y="26"/>
                  </a:cubicBezTo>
                  <a:cubicBezTo>
                    <a:pt x="53" y="0"/>
                    <a:pt x="53"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3"/>
            <p:cNvSpPr/>
            <p:nvPr/>
          </p:nvSpPr>
          <p:spPr>
            <a:xfrm>
              <a:off x="4701650" y="1749625"/>
              <a:ext cx="1975" cy="4725"/>
            </a:xfrm>
            <a:custGeom>
              <a:avLst/>
              <a:gdLst/>
              <a:ahLst/>
              <a:cxnLst/>
              <a:rect l="l" t="t" r="r" b="b"/>
              <a:pathLst>
                <a:path w="79" h="189" extrusionOk="0">
                  <a:moveTo>
                    <a:pt x="51" y="0"/>
                  </a:moveTo>
                  <a:cubicBezTo>
                    <a:pt x="46" y="0"/>
                    <a:pt x="27" y="58"/>
                    <a:pt x="27" y="58"/>
                  </a:cubicBezTo>
                  <a:lnTo>
                    <a:pt x="27" y="110"/>
                  </a:lnTo>
                  <a:cubicBezTo>
                    <a:pt x="1" y="162"/>
                    <a:pt x="1" y="188"/>
                    <a:pt x="53" y="188"/>
                  </a:cubicBezTo>
                  <a:cubicBezTo>
                    <a:pt x="79" y="188"/>
                    <a:pt x="79" y="32"/>
                    <a:pt x="53" y="6"/>
                  </a:cubicBezTo>
                  <a:cubicBezTo>
                    <a:pt x="53" y="2"/>
                    <a:pt x="5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3"/>
            <p:cNvSpPr/>
            <p:nvPr/>
          </p:nvSpPr>
          <p:spPr>
            <a:xfrm>
              <a:off x="4701650" y="1751050"/>
              <a:ext cx="675" cy="2000"/>
            </a:xfrm>
            <a:custGeom>
              <a:avLst/>
              <a:gdLst/>
              <a:ahLst/>
              <a:cxnLst/>
              <a:rect l="l" t="t" r="r" b="b"/>
              <a:pathLst>
                <a:path w="27" h="80" extrusionOk="0">
                  <a:moveTo>
                    <a:pt x="27" y="1"/>
                  </a:moveTo>
                  <a:cubicBezTo>
                    <a:pt x="27" y="1"/>
                    <a:pt x="24" y="8"/>
                    <a:pt x="21" y="18"/>
                  </a:cubicBezTo>
                  <a:lnTo>
                    <a:pt x="21" y="18"/>
                  </a:lnTo>
                  <a:cubicBezTo>
                    <a:pt x="24" y="14"/>
                    <a:pt x="27" y="9"/>
                    <a:pt x="27" y="1"/>
                  </a:cubicBezTo>
                  <a:close/>
                  <a:moveTo>
                    <a:pt x="21" y="18"/>
                  </a:moveTo>
                  <a:cubicBezTo>
                    <a:pt x="13" y="27"/>
                    <a:pt x="1" y="27"/>
                    <a:pt x="1" y="27"/>
                  </a:cubicBezTo>
                  <a:lnTo>
                    <a:pt x="1" y="79"/>
                  </a:lnTo>
                  <a:cubicBezTo>
                    <a:pt x="1" y="79"/>
                    <a:pt x="13" y="41"/>
                    <a:pt x="21"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3"/>
            <p:cNvSpPr/>
            <p:nvPr/>
          </p:nvSpPr>
          <p:spPr>
            <a:xfrm>
              <a:off x="4699150" y="1756925"/>
              <a:ext cx="3175" cy="1100"/>
            </a:xfrm>
            <a:custGeom>
              <a:avLst/>
              <a:gdLst/>
              <a:ahLst/>
              <a:cxnLst/>
              <a:rect l="l" t="t" r="r" b="b"/>
              <a:pathLst>
                <a:path w="127" h="44" extrusionOk="0">
                  <a:moveTo>
                    <a:pt x="22" y="0"/>
                  </a:moveTo>
                  <a:cubicBezTo>
                    <a:pt x="0" y="34"/>
                    <a:pt x="11" y="44"/>
                    <a:pt x="33" y="44"/>
                  </a:cubicBezTo>
                  <a:cubicBezTo>
                    <a:pt x="63" y="44"/>
                    <a:pt x="112" y="27"/>
                    <a:pt x="127" y="27"/>
                  </a:cubicBezTo>
                  <a:cubicBezTo>
                    <a:pt x="75" y="27"/>
                    <a:pt x="75"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3"/>
            <p:cNvSpPr/>
            <p:nvPr/>
          </p:nvSpPr>
          <p:spPr>
            <a:xfrm>
              <a:off x="4678850" y="1745000"/>
              <a:ext cx="62575" cy="14925"/>
            </a:xfrm>
            <a:custGeom>
              <a:avLst/>
              <a:gdLst/>
              <a:ahLst/>
              <a:cxnLst/>
              <a:rect l="l" t="t" r="r" b="b"/>
              <a:pathLst>
                <a:path w="2503" h="597" extrusionOk="0">
                  <a:moveTo>
                    <a:pt x="1710" y="212"/>
                  </a:moveTo>
                  <a:cubicBezTo>
                    <a:pt x="1714" y="212"/>
                    <a:pt x="1717" y="213"/>
                    <a:pt x="1721" y="217"/>
                  </a:cubicBezTo>
                  <a:cubicBezTo>
                    <a:pt x="1773" y="269"/>
                    <a:pt x="1721" y="321"/>
                    <a:pt x="1695" y="373"/>
                  </a:cubicBezTo>
                  <a:cubicBezTo>
                    <a:pt x="1669" y="373"/>
                    <a:pt x="1669" y="347"/>
                    <a:pt x="1695" y="321"/>
                  </a:cubicBezTo>
                  <a:cubicBezTo>
                    <a:pt x="1672" y="276"/>
                    <a:pt x="1689" y="212"/>
                    <a:pt x="1710" y="212"/>
                  </a:cubicBezTo>
                  <a:close/>
                  <a:moveTo>
                    <a:pt x="459" y="0"/>
                  </a:moveTo>
                  <a:cubicBezTo>
                    <a:pt x="429" y="0"/>
                    <a:pt x="384" y="30"/>
                    <a:pt x="339" y="60"/>
                  </a:cubicBezTo>
                  <a:cubicBezTo>
                    <a:pt x="287" y="112"/>
                    <a:pt x="313" y="191"/>
                    <a:pt x="287" y="295"/>
                  </a:cubicBezTo>
                  <a:cubicBezTo>
                    <a:pt x="284" y="304"/>
                    <a:pt x="281" y="307"/>
                    <a:pt x="278" y="307"/>
                  </a:cubicBezTo>
                  <a:cubicBezTo>
                    <a:pt x="255" y="307"/>
                    <a:pt x="235" y="57"/>
                    <a:pt x="235" y="34"/>
                  </a:cubicBezTo>
                  <a:cubicBezTo>
                    <a:pt x="235" y="112"/>
                    <a:pt x="235" y="165"/>
                    <a:pt x="209" y="243"/>
                  </a:cubicBezTo>
                  <a:cubicBezTo>
                    <a:pt x="209" y="217"/>
                    <a:pt x="130" y="191"/>
                    <a:pt x="130" y="112"/>
                  </a:cubicBezTo>
                  <a:cubicBezTo>
                    <a:pt x="130" y="56"/>
                    <a:pt x="130" y="13"/>
                    <a:pt x="111" y="13"/>
                  </a:cubicBezTo>
                  <a:cubicBezTo>
                    <a:pt x="103" y="13"/>
                    <a:pt x="93" y="20"/>
                    <a:pt x="78" y="34"/>
                  </a:cubicBezTo>
                  <a:cubicBezTo>
                    <a:pt x="0" y="112"/>
                    <a:pt x="26" y="269"/>
                    <a:pt x="26" y="321"/>
                  </a:cubicBezTo>
                  <a:cubicBezTo>
                    <a:pt x="26" y="373"/>
                    <a:pt x="0" y="477"/>
                    <a:pt x="52" y="556"/>
                  </a:cubicBezTo>
                  <a:cubicBezTo>
                    <a:pt x="56" y="560"/>
                    <a:pt x="61" y="561"/>
                    <a:pt x="66" y="561"/>
                  </a:cubicBezTo>
                  <a:cubicBezTo>
                    <a:pt x="113" y="561"/>
                    <a:pt x="212" y="430"/>
                    <a:pt x="252" y="430"/>
                  </a:cubicBezTo>
                  <a:cubicBezTo>
                    <a:pt x="269" y="430"/>
                    <a:pt x="276" y="456"/>
                    <a:pt x="261" y="530"/>
                  </a:cubicBezTo>
                  <a:cubicBezTo>
                    <a:pt x="248" y="556"/>
                    <a:pt x="274" y="562"/>
                    <a:pt x="303" y="562"/>
                  </a:cubicBezTo>
                  <a:cubicBezTo>
                    <a:pt x="333" y="562"/>
                    <a:pt x="365" y="556"/>
                    <a:pt x="365" y="556"/>
                  </a:cubicBezTo>
                  <a:cubicBezTo>
                    <a:pt x="365" y="556"/>
                    <a:pt x="495" y="530"/>
                    <a:pt x="469" y="530"/>
                  </a:cubicBezTo>
                  <a:lnTo>
                    <a:pt x="417" y="530"/>
                  </a:lnTo>
                  <a:cubicBezTo>
                    <a:pt x="417" y="477"/>
                    <a:pt x="443" y="425"/>
                    <a:pt x="469" y="399"/>
                  </a:cubicBezTo>
                  <a:lnTo>
                    <a:pt x="495" y="269"/>
                  </a:lnTo>
                  <a:cubicBezTo>
                    <a:pt x="522" y="347"/>
                    <a:pt x="495" y="477"/>
                    <a:pt x="574" y="582"/>
                  </a:cubicBezTo>
                  <a:cubicBezTo>
                    <a:pt x="584" y="592"/>
                    <a:pt x="593" y="596"/>
                    <a:pt x="600" y="596"/>
                  </a:cubicBezTo>
                  <a:cubicBezTo>
                    <a:pt x="651" y="596"/>
                    <a:pt x="648" y="399"/>
                    <a:pt x="626" y="399"/>
                  </a:cubicBezTo>
                  <a:lnTo>
                    <a:pt x="626" y="399"/>
                  </a:lnTo>
                  <a:cubicBezTo>
                    <a:pt x="652" y="399"/>
                    <a:pt x="652" y="477"/>
                    <a:pt x="678" y="477"/>
                  </a:cubicBezTo>
                  <a:cubicBezTo>
                    <a:pt x="698" y="477"/>
                    <a:pt x="718" y="400"/>
                    <a:pt x="750" y="400"/>
                  </a:cubicBezTo>
                  <a:cubicBezTo>
                    <a:pt x="760" y="400"/>
                    <a:pt x="770" y="407"/>
                    <a:pt x="782" y="425"/>
                  </a:cubicBezTo>
                  <a:cubicBezTo>
                    <a:pt x="789" y="432"/>
                    <a:pt x="794" y="435"/>
                    <a:pt x="797" y="435"/>
                  </a:cubicBezTo>
                  <a:cubicBezTo>
                    <a:pt x="822" y="435"/>
                    <a:pt x="782" y="295"/>
                    <a:pt x="782" y="295"/>
                  </a:cubicBezTo>
                  <a:lnTo>
                    <a:pt x="782" y="295"/>
                  </a:lnTo>
                  <a:cubicBezTo>
                    <a:pt x="782" y="295"/>
                    <a:pt x="851" y="405"/>
                    <a:pt x="869" y="405"/>
                  </a:cubicBezTo>
                  <a:cubicBezTo>
                    <a:pt x="875" y="405"/>
                    <a:pt x="875" y="390"/>
                    <a:pt x="860" y="347"/>
                  </a:cubicBezTo>
                  <a:cubicBezTo>
                    <a:pt x="887" y="295"/>
                    <a:pt x="913" y="243"/>
                    <a:pt x="939" y="191"/>
                  </a:cubicBezTo>
                  <a:cubicBezTo>
                    <a:pt x="965" y="165"/>
                    <a:pt x="965" y="139"/>
                    <a:pt x="991" y="139"/>
                  </a:cubicBezTo>
                  <a:cubicBezTo>
                    <a:pt x="991" y="269"/>
                    <a:pt x="1017" y="399"/>
                    <a:pt x="1043" y="504"/>
                  </a:cubicBezTo>
                  <a:cubicBezTo>
                    <a:pt x="1051" y="536"/>
                    <a:pt x="1059" y="548"/>
                    <a:pt x="1066" y="548"/>
                  </a:cubicBezTo>
                  <a:cubicBezTo>
                    <a:pt x="1083" y="548"/>
                    <a:pt x="1095" y="487"/>
                    <a:pt x="1095" y="451"/>
                  </a:cubicBezTo>
                  <a:cubicBezTo>
                    <a:pt x="1095" y="487"/>
                    <a:pt x="1120" y="560"/>
                    <a:pt x="1143" y="560"/>
                  </a:cubicBezTo>
                  <a:cubicBezTo>
                    <a:pt x="1154" y="560"/>
                    <a:pt x="1165" y="544"/>
                    <a:pt x="1173" y="504"/>
                  </a:cubicBezTo>
                  <a:cubicBezTo>
                    <a:pt x="1173" y="477"/>
                    <a:pt x="1147" y="425"/>
                    <a:pt x="1173" y="399"/>
                  </a:cubicBezTo>
                  <a:cubicBezTo>
                    <a:pt x="1179" y="394"/>
                    <a:pt x="1182" y="392"/>
                    <a:pt x="1184" y="392"/>
                  </a:cubicBezTo>
                  <a:lnTo>
                    <a:pt x="1184" y="392"/>
                  </a:lnTo>
                  <a:cubicBezTo>
                    <a:pt x="1191" y="392"/>
                    <a:pt x="1179" y="425"/>
                    <a:pt x="1199" y="425"/>
                  </a:cubicBezTo>
                  <a:cubicBezTo>
                    <a:pt x="1225" y="425"/>
                    <a:pt x="1173" y="191"/>
                    <a:pt x="1199" y="191"/>
                  </a:cubicBezTo>
                  <a:cubicBezTo>
                    <a:pt x="1252" y="191"/>
                    <a:pt x="1278" y="373"/>
                    <a:pt x="1278" y="399"/>
                  </a:cubicBezTo>
                  <a:cubicBezTo>
                    <a:pt x="1278" y="451"/>
                    <a:pt x="1278" y="504"/>
                    <a:pt x="1304" y="530"/>
                  </a:cubicBezTo>
                  <a:cubicBezTo>
                    <a:pt x="1310" y="543"/>
                    <a:pt x="1318" y="548"/>
                    <a:pt x="1327" y="548"/>
                  </a:cubicBezTo>
                  <a:cubicBezTo>
                    <a:pt x="1354" y="548"/>
                    <a:pt x="1388" y="504"/>
                    <a:pt x="1408" y="504"/>
                  </a:cubicBezTo>
                  <a:cubicBezTo>
                    <a:pt x="1431" y="504"/>
                    <a:pt x="1465" y="514"/>
                    <a:pt x="1488" y="514"/>
                  </a:cubicBezTo>
                  <a:cubicBezTo>
                    <a:pt x="1517" y="514"/>
                    <a:pt x="1530" y="498"/>
                    <a:pt x="1486" y="425"/>
                  </a:cubicBezTo>
                  <a:cubicBezTo>
                    <a:pt x="1486" y="399"/>
                    <a:pt x="1356" y="269"/>
                    <a:pt x="1408" y="217"/>
                  </a:cubicBezTo>
                  <a:cubicBezTo>
                    <a:pt x="1414" y="215"/>
                    <a:pt x="1419" y="214"/>
                    <a:pt x="1424" y="214"/>
                  </a:cubicBezTo>
                  <a:cubicBezTo>
                    <a:pt x="1486" y="214"/>
                    <a:pt x="1488" y="353"/>
                    <a:pt x="1512" y="425"/>
                  </a:cubicBezTo>
                  <a:cubicBezTo>
                    <a:pt x="1512" y="425"/>
                    <a:pt x="1542" y="469"/>
                    <a:pt x="1556" y="469"/>
                  </a:cubicBezTo>
                  <a:cubicBezTo>
                    <a:pt x="1561" y="469"/>
                    <a:pt x="1564" y="464"/>
                    <a:pt x="1564" y="451"/>
                  </a:cubicBezTo>
                  <a:cubicBezTo>
                    <a:pt x="1590" y="399"/>
                    <a:pt x="1538" y="399"/>
                    <a:pt x="1538" y="321"/>
                  </a:cubicBezTo>
                  <a:cubicBezTo>
                    <a:pt x="1512" y="269"/>
                    <a:pt x="1590" y="165"/>
                    <a:pt x="1590" y="86"/>
                  </a:cubicBezTo>
                  <a:cubicBezTo>
                    <a:pt x="1590" y="191"/>
                    <a:pt x="1590" y="321"/>
                    <a:pt x="1617" y="425"/>
                  </a:cubicBezTo>
                  <a:cubicBezTo>
                    <a:pt x="1617" y="477"/>
                    <a:pt x="1617" y="556"/>
                    <a:pt x="1643" y="556"/>
                  </a:cubicBezTo>
                  <a:cubicBezTo>
                    <a:pt x="1648" y="561"/>
                    <a:pt x="1653" y="563"/>
                    <a:pt x="1657" y="563"/>
                  </a:cubicBezTo>
                  <a:cubicBezTo>
                    <a:pt x="1678" y="563"/>
                    <a:pt x="1695" y="525"/>
                    <a:pt x="1695" y="504"/>
                  </a:cubicBezTo>
                  <a:cubicBezTo>
                    <a:pt x="1695" y="543"/>
                    <a:pt x="1708" y="562"/>
                    <a:pt x="1721" y="562"/>
                  </a:cubicBezTo>
                  <a:cubicBezTo>
                    <a:pt x="1734" y="562"/>
                    <a:pt x="1747" y="543"/>
                    <a:pt x="1747" y="504"/>
                  </a:cubicBezTo>
                  <a:cubicBezTo>
                    <a:pt x="1747" y="451"/>
                    <a:pt x="1747" y="425"/>
                    <a:pt x="1721" y="399"/>
                  </a:cubicBezTo>
                  <a:cubicBezTo>
                    <a:pt x="1742" y="357"/>
                    <a:pt x="1763" y="314"/>
                    <a:pt x="1785" y="314"/>
                  </a:cubicBezTo>
                  <a:cubicBezTo>
                    <a:pt x="1789" y="314"/>
                    <a:pt x="1794" y="316"/>
                    <a:pt x="1799" y="321"/>
                  </a:cubicBezTo>
                  <a:cubicBezTo>
                    <a:pt x="1825" y="373"/>
                    <a:pt x="1773" y="504"/>
                    <a:pt x="1851" y="504"/>
                  </a:cubicBezTo>
                  <a:cubicBezTo>
                    <a:pt x="1862" y="507"/>
                    <a:pt x="1871" y="509"/>
                    <a:pt x="1879" y="509"/>
                  </a:cubicBezTo>
                  <a:cubicBezTo>
                    <a:pt x="1929" y="509"/>
                    <a:pt x="1929" y="441"/>
                    <a:pt x="1929" y="373"/>
                  </a:cubicBezTo>
                  <a:cubicBezTo>
                    <a:pt x="1929" y="347"/>
                    <a:pt x="1955" y="295"/>
                    <a:pt x="1982" y="269"/>
                  </a:cubicBezTo>
                  <a:cubicBezTo>
                    <a:pt x="1982" y="243"/>
                    <a:pt x="2008" y="243"/>
                    <a:pt x="2034" y="243"/>
                  </a:cubicBezTo>
                  <a:cubicBezTo>
                    <a:pt x="2034" y="243"/>
                    <a:pt x="2034" y="269"/>
                    <a:pt x="2034" y="269"/>
                  </a:cubicBezTo>
                  <a:cubicBezTo>
                    <a:pt x="1982" y="321"/>
                    <a:pt x="1982" y="399"/>
                    <a:pt x="2034" y="451"/>
                  </a:cubicBezTo>
                  <a:cubicBezTo>
                    <a:pt x="2041" y="459"/>
                    <a:pt x="2048" y="462"/>
                    <a:pt x="2055" y="462"/>
                  </a:cubicBezTo>
                  <a:cubicBezTo>
                    <a:pt x="2100" y="462"/>
                    <a:pt x="2142" y="340"/>
                    <a:pt x="2164" y="295"/>
                  </a:cubicBezTo>
                  <a:cubicBezTo>
                    <a:pt x="2164" y="373"/>
                    <a:pt x="2190" y="425"/>
                    <a:pt x="2190" y="504"/>
                  </a:cubicBezTo>
                  <a:cubicBezTo>
                    <a:pt x="2190" y="452"/>
                    <a:pt x="2190" y="426"/>
                    <a:pt x="2216" y="400"/>
                  </a:cubicBezTo>
                  <a:lnTo>
                    <a:pt x="2216" y="400"/>
                  </a:lnTo>
                  <a:cubicBezTo>
                    <a:pt x="2208" y="408"/>
                    <a:pt x="2208" y="411"/>
                    <a:pt x="2212" y="411"/>
                  </a:cubicBezTo>
                  <a:cubicBezTo>
                    <a:pt x="2222" y="411"/>
                    <a:pt x="2251" y="399"/>
                    <a:pt x="2268" y="399"/>
                  </a:cubicBezTo>
                  <a:cubicBezTo>
                    <a:pt x="2294" y="373"/>
                    <a:pt x="2294" y="321"/>
                    <a:pt x="2347" y="321"/>
                  </a:cubicBezTo>
                  <a:cubicBezTo>
                    <a:pt x="2349" y="319"/>
                    <a:pt x="2351" y="318"/>
                    <a:pt x="2353" y="318"/>
                  </a:cubicBezTo>
                  <a:cubicBezTo>
                    <a:pt x="2373" y="318"/>
                    <a:pt x="2380" y="425"/>
                    <a:pt x="2451" y="425"/>
                  </a:cubicBezTo>
                  <a:cubicBezTo>
                    <a:pt x="2425" y="399"/>
                    <a:pt x="2425" y="399"/>
                    <a:pt x="2425" y="399"/>
                  </a:cubicBezTo>
                  <a:lnTo>
                    <a:pt x="2425" y="321"/>
                  </a:lnTo>
                  <a:cubicBezTo>
                    <a:pt x="2477" y="269"/>
                    <a:pt x="2425" y="217"/>
                    <a:pt x="2425" y="165"/>
                  </a:cubicBezTo>
                  <a:cubicBezTo>
                    <a:pt x="2503" y="34"/>
                    <a:pt x="2347" y="34"/>
                    <a:pt x="2347" y="8"/>
                  </a:cubicBezTo>
                  <a:lnTo>
                    <a:pt x="2347" y="8"/>
                  </a:lnTo>
                  <a:cubicBezTo>
                    <a:pt x="2321" y="86"/>
                    <a:pt x="2373" y="60"/>
                    <a:pt x="2294" y="86"/>
                  </a:cubicBezTo>
                  <a:cubicBezTo>
                    <a:pt x="2294" y="69"/>
                    <a:pt x="2294" y="63"/>
                    <a:pt x="2293" y="63"/>
                  </a:cubicBezTo>
                  <a:cubicBezTo>
                    <a:pt x="2289" y="63"/>
                    <a:pt x="2277" y="86"/>
                    <a:pt x="2242" y="86"/>
                  </a:cubicBezTo>
                  <a:cubicBezTo>
                    <a:pt x="2232" y="91"/>
                    <a:pt x="2225" y="93"/>
                    <a:pt x="2220" y="93"/>
                  </a:cubicBezTo>
                  <a:cubicBezTo>
                    <a:pt x="2198" y="93"/>
                    <a:pt x="2211" y="55"/>
                    <a:pt x="2190" y="34"/>
                  </a:cubicBezTo>
                  <a:cubicBezTo>
                    <a:pt x="2190" y="29"/>
                    <a:pt x="2187" y="27"/>
                    <a:pt x="2181" y="27"/>
                  </a:cubicBezTo>
                  <a:cubicBezTo>
                    <a:pt x="2166" y="27"/>
                    <a:pt x="2136" y="42"/>
                    <a:pt x="2121" y="42"/>
                  </a:cubicBezTo>
                  <a:cubicBezTo>
                    <a:pt x="2115" y="42"/>
                    <a:pt x="2112" y="40"/>
                    <a:pt x="2112" y="34"/>
                  </a:cubicBezTo>
                  <a:cubicBezTo>
                    <a:pt x="2112" y="8"/>
                    <a:pt x="2112" y="8"/>
                    <a:pt x="2086" y="8"/>
                  </a:cubicBezTo>
                  <a:cubicBezTo>
                    <a:pt x="2086" y="8"/>
                    <a:pt x="2086" y="34"/>
                    <a:pt x="2112" y="86"/>
                  </a:cubicBezTo>
                  <a:cubicBezTo>
                    <a:pt x="2138" y="139"/>
                    <a:pt x="2138" y="217"/>
                    <a:pt x="2164" y="269"/>
                  </a:cubicBezTo>
                  <a:lnTo>
                    <a:pt x="2086" y="191"/>
                  </a:lnTo>
                  <a:cubicBezTo>
                    <a:pt x="2060" y="165"/>
                    <a:pt x="2060" y="86"/>
                    <a:pt x="2060" y="34"/>
                  </a:cubicBezTo>
                  <a:cubicBezTo>
                    <a:pt x="2056" y="26"/>
                    <a:pt x="2049" y="23"/>
                    <a:pt x="2041" y="23"/>
                  </a:cubicBezTo>
                  <a:cubicBezTo>
                    <a:pt x="2013" y="23"/>
                    <a:pt x="1965" y="61"/>
                    <a:pt x="1934" y="61"/>
                  </a:cubicBezTo>
                  <a:cubicBezTo>
                    <a:pt x="1916" y="61"/>
                    <a:pt x="1903" y="49"/>
                    <a:pt x="1903" y="8"/>
                  </a:cubicBezTo>
                  <a:cubicBezTo>
                    <a:pt x="1896" y="23"/>
                    <a:pt x="1885" y="27"/>
                    <a:pt x="1873" y="27"/>
                  </a:cubicBezTo>
                  <a:cubicBezTo>
                    <a:pt x="1852" y="27"/>
                    <a:pt x="1829" y="15"/>
                    <a:pt x="1814" y="15"/>
                  </a:cubicBezTo>
                  <a:cubicBezTo>
                    <a:pt x="1805" y="15"/>
                    <a:pt x="1799" y="20"/>
                    <a:pt x="1799" y="34"/>
                  </a:cubicBezTo>
                  <a:cubicBezTo>
                    <a:pt x="1799" y="57"/>
                    <a:pt x="1818" y="175"/>
                    <a:pt x="1791" y="175"/>
                  </a:cubicBezTo>
                  <a:cubicBezTo>
                    <a:pt x="1786" y="175"/>
                    <a:pt x="1780" y="172"/>
                    <a:pt x="1773" y="165"/>
                  </a:cubicBezTo>
                  <a:cubicBezTo>
                    <a:pt x="1721" y="139"/>
                    <a:pt x="1643" y="8"/>
                    <a:pt x="1617" y="8"/>
                  </a:cubicBezTo>
                  <a:cubicBezTo>
                    <a:pt x="1617" y="5"/>
                    <a:pt x="1616" y="4"/>
                    <a:pt x="1614" y="4"/>
                  </a:cubicBezTo>
                  <a:cubicBezTo>
                    <a:pt x="1600" y="4"/>
                    <a:pt x="1538" y="86"/>
                    <a:pt x="1538" y="86"/>
                  </a:cubicBezTo>
                  <a:cubicBezTo>
                    <a:pt x="1538" y="86"/>
                    <a:pt x="1564" y="8"/>
                    <a:pt x="1538" y="8"/>
                  </a:cubicBezTo>
                  <a:cubicBezTo>
                    <a:pt x="1512" y="8"/>
                    <a:pt x="1486" y="8"/>
                    <a:pt x="1486" y="34"/>
                  </a:cubicBezTo>
                  <a:cubicBezTo>
                    <a:pt x="1469" y="52"/>
                    <a:pt x="1463" y="117"/>
                    <a:pt x="1453" y="117"/>
                  </a:cubicBezTo>
                  <a:cubicBezTo>
                    <a:pt x="1448" y="117"/>
                    <a:pt x="1442" y="102"/>
                    <a:pt x="1434" y="60"/>
                  </a:cubicBezTo>
                  <a:cubicBezTo>
                    <a:pt x="1397" y="42"/>
                    <a:pt x="1360" y="23"/>
                    <a:pt x="1333" y="23"/>
                  </a:cubicBezTo>
                  <a:cubicBezTo>
                    <a:pt x="1321" y="23"/>
                    <a:pt x="1311" y="27"/>
                    <a:pt x="1304" y="34"/>
                  </a:cubicBezTo>
                  <a:cubicBezTo>
                    <a:pt x="1304" y="60"/>
                    <a:pt x="1252" y="139"/>
                    <a:pt x="1225" y="139"/>
                  </a:cubicBezTo>
                  <a:cubicBezTo>
                    <a:pt x="1252" y="112"/>
                    <a:pt x="1252" y="86"/>
                    <a:pt x="1225" y="34"/>
                  </a:cubicBezTo>
                  <a:cubicBezTo>
                    <a:pt x="1225" y="8"/>
                    <a:pt x="1173" y="8"/>
                    <a:pt x="1147" y="8"/>
                  </a:cubicBezTo>
                  <a:cubicBezTo>
                    <a:pt x="1095" y="8"/>
                    <a:pt x="997" y="55"/>
                    <a:pt x="914" y="55"/>
                  </a:cubicBezTo>
                  <a:cubicBezTo>
                    <a:pt x="872" y="55"/>
                    <a:pt x="834" y="43"/>
                    <a:pt x="808" y="8"/>
                  </a:cubicBezTo>
                  <a:cubicBezTo>
                    <a:pt x="771" y="27"/>
                    <a:pt x="774" y="45"/>
                    <a:pt x="760" y="45"/>
                  </a:cubicBezTo>
                  <a:cubicBezTo>
                    <a:pt x="754" y="45"/>
                    <a:pt x="745" y="42"/>
                    <a:pt x="730" y="34"/>
                  </a:cubicBezTo>
                  <a:cubicBezTo>
                    <a:pt x="712" y="22"/>
                    <a:pt x="699" y="17"/>
                    <a:pt x="688" y="17"/>
                  </a:cubicBezTo>
                  <a:cubicBezTo>
                    <a:pt x="652" y="17"/>
                    <a:pt x="652" y="78"/>
                    <a:pt x="652" y="139"/>
                  </a:cubicBezTo>
                  <a:cubicBezTo>
                    <a:pt x="652" y="159"/>
                    <a:pt x="647" y="167"/>
                    <a:pt x="639" y="167"/>
                  </a:cubicBezTo>
                  <a:cubicBezTo>
                    <a:pt x="617" y="167"/>
                    <a:pt x="574" y="99"/>
                    <a:pt x="574" y="60"/>
                  </a:cubicBezTo>
                  <a:cubicBezTo>
                    <a:pt x="558" y="44"/>
                    <a:pt x="532" y="19"/>
                    <a:pt x="515" y="19"/>
                  </a:cubicBezTo>
                  <a:cubicBezTo>
                    <a:pt x="503" y="19"/>
                    <a:pt x="495" y="30"/>
                    <a:pt x="495" y="60"/>
                  </a:cubicBezTo>
                  <a:cubicBezTo>
                    <a:pt x="495" y="16"/>
                    <a:pt x="481"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3"/>
            <p:cNvSpPr/>
            <p:nvPr/>
          </p:nvSpPr>
          <p:spPr>
            <a:xfrm>
              <a:off x="4667900" y="1748375"/>
              <a:ext cx="1175" cy="2950"/>
            </a:xfrm>
            <a:custGeom>
              <a:avLst/>
              <a:gdLst/>
              <a:ahLst/>
              <a:cxnLst/>
              <a:rect l="l" t="t" r="r" b="b"/>
              <a:pathLst>
                <a:path w="47" h="118" extrusionOk="0">
                  <a:moveTo>
                    <a:pt x="16" y="1"/>
                  </a:moveTo>
                  <a:cubicBezTo>
                    <a:pt x="1" y="1"/>
                    <a:pt x="17" y="117"/>
                    <a:pt x="37" y="117"/>
                  </a:cubicBezTo>
                  <a:cubicBezTo>
                    <a:pt x="40" y="117"/>
                    <a:pt x="44" y="114"/>
                    <a:pt x="47" y="108"/>
                  </a:cubicBezTo>
                  <a:cubicBezTo>
                    <a:pt x="47" y="56"/>
                    <a:pt x="47" y="4"/>
                    <a:pt x="21" y="4"/>
                  </a:cubicBezTo>
                  <a:cubicBezTo>
                    <a:pt x="19" y="2"/>
                    <a:pt x="18"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3"/>
            <p:cNvSpPr/>
            <p:nvPr/>
          </p:nvSpPr>
          <p:spPr>
            <a:xfrm>
              <a:off x="4667100" y="1745225"/>
              <a:ext cx="11125" cy="14975"/>
            </a:xfrm>
            <a:custGeom>
              <a:avLst/>
              <a:gdLst/>
              <a:ahLst/>
              <a:cxnLst/>
              <a:rect l="l" t="t" r="r" b="b"/>
              <a:pathLst>
                <a:path w="445" h="599" extrusionOk="0">
                  <a:moveTo>
                    <a:pt x="112" y="1"/>
                  </a:moveTo>
                  <a:cubicBezTo>
                    <a:pt x="108" y="1"/>
                    <a:pt x="105" y="8"/>
                    <a:pt x="105" y="25"/>
                  </a:cubicBezTo>
                  <a:cubicBezTo>
                    <a:pt x="79" y="103"/>
                    <a:pt x="79" y="156"/>
                    <a:pt x="105" y="234"/>
                  </a:cubicBezTo>
                  <a:cubicBezTo>
                    <a:pt x="149" y="306"/>
                    <a:pt x="128" y="322"/>
                    <a:pt x="100" y="322"/>
                  </a:cubicBezTo>
                  <a:cubicBezTo>
                    <a:pt x="79" y="322"/>
                    <a:pt x="53" y="312"/>
                    <a:pt x="53" y="312"/>
                  </a:cubicBezTo>
                  <a:cubicBezTo>
                    <a:pt x="53" y="364"/>
                    <a:pt x="53" y="390"/>
                    <a:pt x="53" y="442"/>
                  </a:cubicBezTo>
                  <a:lnTo>
                    <a:pt x="53" y="468"/>
                  </a:lnTo>
                  <a:cubicBezTo>
                    <a:pt x="53" y="495"/>
                    <a:pt x="1" y="573"/>
                    <a:pt x="53" y="599"/>
                  </a:cubicBezTo>
                  <a:cubicBezTo>
                    <a:pt x="79" y="599"/>
                    <a:pt x="105" y="573"/>
                    <a:pt x="105" y="521"/>
                  </a:cubicBezTo>
                  <a:cubicBezTo>
                    <a:pt x="105" y="477"/>
                    <a:pt x="105" y="378"/>
                    <a:pt x="120" y="378"/>
                  </a:cubicBezTo>
                  <a:cubicBezTo>
                    <a:pt x="123" y="378"/>
                    <a:pt x="127" y="382"/>
                    <a:pt x="131" y="390"/>
                  </a:cubicBezTo>
                  <a:cubicBezTo>
                    <a:pt x="183" y="442"/>
                    <a:pt x="131" y="521"/>
                    <a:pt x="157" y="573"/>
                  </a:cubicBezTo>
                  <a:cubicBezTo>
                    <a:pt x="166" y="581"/>
                    <a:pt x="175" y="584"/>
                    <a:pt x="183" y="584"/>
                  </a:cubicBezTo>
                  <a:cubicBezTo>
                    <a:pt x="201" y="584"/>
                    <a:pt x="218" y="573"/>
                    <a:pt x="235" y="573"/>
                  </a:cubicBezTo>
                  <a:cubicBezTo>
                    <a:pt x="262" y="573"/>
                    <a:pt x="340" y="547"/>
                    <a:pt x="392" y="521"/>
                  </a:cubicBezTo>
                  <a:cubicBezTo>
                    <a:pt x="444" y="521"/>
                    <a:pt x="444" y="338"/>
                    <a:pt x="444" y="260"/>
                  </a:cubicBezTo>
                  <a:cubicBezTo>
                    <a:pt x="422" y="195"/>
                    <a:pt x="365" y="58"/>
                    <a:pt x="301" y="58"/>
                  </a:cubicBezTo>
                  <a:cubicBezTo>
                    <a:pt x="288" y="58"/>
                    <a:pt x="275" y="64"/>
                    <a:pt x="262" y="77"/>
                  </a:cubicBezTo>
                  <a:cubicBezTo>
                    <a:pt x="235" y="103"/>
                    <a:pt x="235" y="156"/>
                    <a:pt x="209" y="182"/>
                  </a:cubicBezTo>
                  <a:cubicBezTo>
                    <a:pt x="200" y="186"/>
                    <a:pt x="193" y="189"/>
                    <a:pt x="188" y="189"/>
                  </a:cubicBezTo>
                  <a:cubicBezTo>
                    <a:pt x="166" y="189"/>
                    <a:pt x="183" y="146"/>
                    <a:pt x="183" y="103"/>
                  </a:cubicBezTo>
                  <a:cubicBezTo>
                    <a:pt x="163" y="83"/>
                    <a:pt x="127"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3"/>
            <p:cNvSpPr/>
            <p:nvPr/>
          </p:nvSpPr>
          <p:spPr>
            <a:xfrm>
              <a:off x="4668000" y="1755950"/>
              <a:ext cx="425" cy="1325"/>
            </a:xfrm>
            <a:custGeom>
              <a:avLst/>
              <a:gdLst/>
              <a:ahLst/>
              <a:cxnLst/>
              <a:rect l="l" t="t" r="r" b="b"/>
              <a:pathLst>
                <a:path w="17" h="53" extrusionOk="0">
                  <a:moveTo>
                    <a:pt x="15" y="1"/>
                  </a:moveTo>
                  <a:cubicBezTo>
                    <a:pt x="11" y="1"/>
                    <a:pt x="1" y="52"/>
                    <a:pt x="8" y="52"/>
                  </a:cubicBezTo>
                  <a:cubicBezTo>
                    <a:pt x="9" y="52"/>
                    <a:pt x="12" y="48"/>
                    <a:pt x="17" y="39"/>
                  </a:cubicBezTo>
                  <a:lnTo>
                    <a:pt x="17" y="13"/>
                  </a:lnTo>
                  <a:cubicBezTo>
                    <a:pt x="17" y="4"/>
                    <a:pt x="16"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3"/>
            <p:cNvSpPr/>
            <p:nvPr/>
          </p:nvSpPr>
          <p:spPr>
            <a:xfrm>
              <a:off x="4648950" y="1756275"/>
              <a:ext cx="1225" cy="4200"/>
            </a:xfrm>
            <a:custGeom>
              <a:avLst/>
              <a:gdLst/>
              <a:ahLst/>
              <a:cxnLst/>
              <a:rect l="l" t="t" r="r" b="b"/>
              <a:pathLst>
                <a:path w="49" h="168" extrusionOk="0">
                  <a:moveTo>
                    <a:pt x="23" y="0"/>
                  </a:moveTo>
                  <a:cubicBezTo>
                    <a:pt x="0" y="45"/>
                    <a:pt x="17" y="167"/>
                    <a:pt x="22" y="167"/>
                  </a:cubicBezTo>
                  <a:cubicBezTo>
                    <a:pt x="22" y="167"/>
                    <a:pt x="23" y="164"/>
                    <a:pt x="23" y="157"/>
                  </a:cubicBezTo>
                  <a:cubicBezTo>
                    <a:pt x="49" y="105"/>
                    <a:pt x="49" y="0"/>
                    <a:pt x="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3"/>
            <p:cNvSpPr/>
            <p:nvPr/>
          </p:nvSpPr>
          <p:spPr>
            <a:xfrm>
              <a:off x="4643800" y="1753925"/>
              <a:ext cx="3675" cy="5700"/>
            </a:xfrm>
            <a:custGeom>
              <a:avLst/>
              <a:gdLst/>
              <a:ahLst/>
              <a:cxnLst/>
              <a:rect l="l" t="t" r="r" b="b"/>
              <a:pathLst>
                <a:path w="147" h="228" extrusionOk="0">
                  <a:moveTo>
                    <a:pt x="85" y="0"/>
                  </a:moveTo>
                  <a:cubicBezTo>
                    <a:pt x="80" y="0"/>
                    <a:pt x="76" y="5"/>
                    <a:pt x="72" y="16"/>
                  </a:cubicBezTo>
                  <a:cubicBezTo>
                    <a:pt x="0" y="88"/>
                    <a:pt x="61" y="228"/>
                    <a:pt x="112" y="228"/>
                  </a:cubicBezTo>
                  <a:cubicBezTo>
                    <a:pt x="117" y="228"/>
                    <a:pt x="121" y="227"/>
                    <a:pt x="125" y="225"/>
                  </a:cubicBezTo>
                  <a:cubicBezTo>
                    <a:pt x="147" y="180"/>
                    <a:pt x="112"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3"/>
            <p:cNvSpPr/>
            <p:nvPr/>
          </p:nvSpPr>
          <p:spPr>
            <a:xfrm>
              <a:off x="4644300" y="1753675"/>
              <a:ext cx="1975" cy="1975"/>
            </a:xfrm>
            <a:custGeom>
              <a:avLst/>
              <a:gdLst/>
              <a:ahLst/>
              <a:cxnLst/>
              <a:rect l="l" t="t" r="r" b="b"/>
              <a:pathLst>
                <a:path w="79" h="79" extrusionOk="0">
                  <a:moveTo>
                    <a:pt x="52" y="26"/>
                  </a:moveTo>
                  <a:cubicBezTo>
                    <a:pt x="78" y="0"/>
                    <a:pt x="0" y="78"/>
                    <a:pt x="52"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3"/>
            <p:cNvSpPr/>
            <p:nvPr/>
          </p:nvSpPr>
          <p:spPr>
            <a:xfrm>
              <a:off x="4582825" y="1757100"/>
              <a:ext cx="2575" cy="3725"/>
            </a:xfrm>
            <a:custGeom>
              <a:avLst/>
              <a:gdLst/>
              <a:ahLst/>
              <a:cxnLst/>
              <a:rect l="l" t="t" r="r" b="b"/>
              <a:pathLst>
                <a:path w="103" h="149" extrusionOk="0">
                  <a:moveTo>
                    <a:pt x="83" y="0"/>
                  </a:moveTo>
                  <a:cubicBezTo>
                    <a:pt x="72" y="0"/>
                    <a:pt x="55" y="15"/>
                    <a:pt x="35" y="46"/>
                  </a:cubicBezTo>
                  <a:cubicBezTo>
                    <a:pt x="0" y="97"/>
                    <a:pt x="22" y="148"/>
                    <a:pt x="49" y="148"/>
                  </a:cubicBezTo>
                  <a:cubicBezTo>
                    <a:pt x="62" y="148"/>
                    <a:pt x="78" y="134"/>
                    <a:pt x="87" y="98"/>
                  </a:cubicBezTo>
                  <a:cubicBezTo>
                    <a:pt x="102" y="35"/>
                    <a:pt x="99" y="0"/>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3"/>
            <p:cNvSpPr/>
            <p:nvPr/>
          </p:nvSpPr>
          <p:spPr>
            <a:xfrm>
              <a:off x="4554875" y="1745850"/>
              <a:ext cx="1450" cy="1800"/>
            </a:xfrm>
            <a:custGeom>
              <a:avLst/>
              <a:gdLst/>
              <a:ahLst/>
              <a:cxnLst/>
              <a:rect l="l" t="t" r="r" b="b"/>
              <a:pathLst>
                <a:path w="58" h="72" extrusionOk="0">
                  <a:moveTo>
                    <a:pt x="31" y="0"/>
                  </a:moveTo>
                  <a:cubicBezTo>
                    <a:pt x="0" y="31"/>
                    <a:pt x="16" y="72"/>
                    <a:pt x="33" y="72"/>
                  </a:cubicBezTo>
                  <a:cubicBezTo>
                    <a:pt x="45" y="72"/>
                    <a:pt x="58" y="53"/>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3"/>
            <p:cNvSpPr/>
            <p:nvPr/>
          </p:nvSpPr>
          <p:spPr>
            <a:xfrm>
              <a:off x="4548475" y="1744225"/>
              <a:ext cx="120225" cy="16025"/>
            </a:xfrm>
            <a:custGeom>
              <a:avLst/>
              <a:gdLst/>
              <a:ahLst/>
              <a:cxnLst/>
              <a:rect l="l" t="t" r="r" b="b"/>
              <a:pathLst>
                <a:path w="4809" h="641" extrusionOk="0">
                  <a:moveTo>
                    <a:pt x="731" y="91"/>
                  </a:moveTo>
                  <a:cubicBezTo>
                    <a:pt x="726" y="100"/>
                    <a:pt x="726" y="109"/>
                    <a:pt x="730" y="116"/>
                  </a:cubicBezTo>
                  <a:lnTo>
                    <a:pt x="730" y="116"/>
                  </a:lnTo>
                  <a:cubicBezTo>
                    <a:pt x="731" y="107"/>
                    <a:pt x="731" y="98"/>
                    <a:pt x="731" y="91"/>
                  </a:cubicBezTo>
                  <a:close/>
                  <a:moveTo>
                    <a:pt x="3324" y="142"/>
                  </a:moveTo>
                  <a:cubicBezTo>
                    <a:pt x="3323" y="142"/>
                    <a:pt x="3323" y="142"/>
                    <a:pt x="3323" y="142"/>
                  </a:cubicBezTo>
                  <a:lnTo>
                    <a:pt x="3323" y="142"/>
                  </a:lnTo>
                  <a:cubicBezTo>
                    <a:pt x="3324" y="143"/>
                    <a:pt x="3324" y="144"/>
                    <a:pt x="3325" y="146"/>
                  </a:cubicBezTo>
                  <a:lnTo>
                    <a:pt x="3325" y="146"/>
                  </a:lnTo>
                  <a:cubicBezTo>
                    <a:pt x="3329" y="144"/>
                    <a:pt x="3333" y="143"/>
                    <a:pt x="3338" y="143"/>
                  </a:cubicBezTo>
                  <a:cubicBezTo>
                    <a:pt x="3333" y="142"/>
                    <a:pt x="3328" y="142"/>
                    <a:pt x="3324" y="142"/>
                  </a:cubicBezTo>
                  <a:close/>
                  <a:moveTo>
                    <a:pt x="2236" y="232"/>
                  </a:moveTo>
                  <a:lnTo>
                    <a:pt x="2236" y="232"/>
                  </a:lnTo>
                  <a:cubicBezTo>
                    <a:pt x="2236" y="248"/>
                    <a:pt x="2243" y="274"/>
                    <a:pt x="2243" y="300"/>
                  </a:cubicBezTo>
                  <a:cubicBezTo>
                    <a:pt x="2269" y="352"/>
                    <a:pt x="2269" y="561"/>
                    <a:pt x="2243" y="561"/>
                  </a:cubicBezTo>
                  <a:cubicBezTo>
                    <a:pt x="2217" y="561"/>
                    <a:pt x="2217" y="378"/>
                    <a:pt x="2217" y="352"/>
                  </a:cubicBezTo>
                  <a:cubicBezTo>
                    <a:pt x="2233" y="320"/>
                    <a:pt x="2229" y="267"/>
                    <a:pt x="2236" y="232"/>
                  </a:cubicBezTo>
                  <a:close/>
                  <a:moveTo>
                    <a:pt x="1748" y="561"/>
                  </a:moveTo>
                  <a:cubicBezTo>
                    <a:pt x="1748" y="574"/>
                    <a:pt x="1754" y="580"/>
                    <a:pt x="1757" y="580"/>
                  </a:cubicBezTo>
                  <a:cubicBezTo>
                    <a:pt x="1761" y="580"/>
                    <a:pt x="1761" y="574"/>
                    <a:pt x="1748" y="561"/>
                  </a:cubicBezTo>
                  <a:close/>
                  <a:moveTo>
                    <a:pt x="4609" y="0"/>
                  </a:moveTo>
                  <a:cubicBezTo>
                    <a:pt x="4583" y="0"/>
                    <a:pt x="4550" y="13"/>
                    <a:pt x="4537" y="13"/>
                  </a:cubicBezTo>
                  <a:cubicBezTo>
                    <a:pt x="4459" y="13"/>
                    <a:pt x="4381" y="39"/>
                    <a:pt x="4303" y="65"/>
                  </a:cubicBezTo>
                  <a:cubicBezTo>
                    <a:pt x="4283" y="78"/>
                    <a:pt x="4265" y="83"/>
                    <a:pt x="4248" y="83"/>
                  </a:cubicBezTo>
                  <a:cubicBezTo>
                    <a:pt x="4197" y="83"/>
                    <a:pt x="4153" y="39"/>
                    <a:pt x="4094" y="39"/>
                  </a:cubicBezTo>
                  <a:cubicBezTo>
                    <a:pt x="4036" y="59"/>
                    <a:pt x="4035" y="164"/>
                    <a:pt x="4018" y="164"/>
                  </a:cubicBezTo>
                  <a:cubicBezTo>
                    <a:pt x="4011" y="164"/>
                    <a:pt x="4003" y="151"/>
                    <a:pt x="3990" y="117"/>
                  </a:cubicBezTo>
                  <a:cubicBezTo>
                    <a:pt x="3990" y="90"/>
                    <a:pt x="3973" y="82"/>
                    <a:pt x="3952" y="82"/>
                  </a:cubicBezTo>
                  <a:cubicBezTo>
                    <a:pt x="3923" y="82"/>
                    <a:pt x="3885" y="97"/>
                    <a:pt x="3868" y="97"/>
                  </a:cubicBezTo>
                  <a:cubicBezTo>
                    <a:pt x="3862" y="97"/>
                    <a:pt x="3859" y="95"/>
                    <a:pt x="3859" y="91"/>
                  </a:cubicBezTo>
                  <a:cubicBezTo>
                    <a:pt x="3859" y="58"/>
                    <a:pt x="3826" y="48"/>
                    <a:pt x="3785" y="48"/>
                  </a:cubicBezTo>
                  <a:cubicBezTo>
                    <a:pt x="3732" y="48"/>
                    <a:pt x="3666" y="65"/>
                    <a:pt x="3651" y="65"/>
                  </a:cubicBezTo>
                  <a:cubicBezTo>
                    <a:pt x="3640" y="70"/>
                    <a:pt x="3630" y="73"/>
                    <a:pt x="3619" y="73"/>
                  </a:cubicBezTo>
                  <a:cubicBezTo>
                    <a:pt x="3577" y="73"/>
                    <a:pt x="3531" y="39"/>
                    <a:pt x="3468" y="39"/>
                  </a:cubicBezTo>
                  <a:cubicBezTo>
                    <a:pt x="3468" y="39"/>
                    <a:pt x="3520" y="91"/>
                    <a:pt x="3494" y="117"/>
                  </a:cubicBezTo>
                  <a:cubicBezTo>
                    <a:pt x="3494" y="135"/>
                    <a:pt x="3486" y="141"/>
                    <a:pt x="3474" y="141"/>
                  </a:cubicBezTo>
                  <a:cubicBezTo>
                    <a:pt x="3451" y="141"/>
                    <a:pt x="3416" y="117"/>
                    <a:pt x="3416" y="117"/>
                  </a:cubicBezTo>
                  <a:cubicBezTo>
                    <a:pt x="3390" y="117"/>
                    <a:pt x="3416" y="170"/>
                    <a:pt x="3364" y="170"/>
                  </a:cubicBezTo>
                  <a:cubicBezTo>
                    <a:pt x="3350" y="170"/>
                    <a:pt x="3335" y="162"/>
                    <a:pt x="3325" y="146"/>
                  </a:cubicBezTo>
                  <a:lnTo>
                    <a:pt x="3325" y="146"/>
                  </a:lnTo>
                  <a:cubicBezTo>
                    <a:pt x="3263" y="168"/>
                    <a:pt x="3287" y="357"/>
                    <a:pt x="3312" y="430"/>
                  </a:cubicBezTo>
                  <a:cubicBezTo>
                    <a:pt x="3312" y="459"/>
                    <a:pt x="3315" y="470"/>
                    <a:pt x="3320" y="470"/>
                  </a:cubicBezTo>
                  <a:cubicBezTo>
                    <a:pt x="3327" y="470"/>
                    <a:pt x="3338" y="437"/>
                    <a:pt x="3338" y="404"/>
                  </a:cubicBezTo>
                  <a:cubicBezTo>
                    <a:pt x="3338" y="443"/>
                    <a:pt x="3338" y="566"/>
                    <a:pt x="3359" y="566"/>
                  </a:cubicBezTo>
                  <a:cubicBezTo>
                    <a:pt x="3366" y="566"/>
                    <a:pt x="3376" y="550"/>
                    <a:pt x="3390" y="508"/>
                  </a:cubicBezTo>
                  <a:cubicBezTo>
                    <a:pt x="3405" y="447"/>
                    <a:pt x="3414" y="426"/>
                    <a:pt x="3420" y="426"/>
                  </a:cubicBezTo>
                  <a:cubicBezTo>
                    <a:pt x="3432" y="426"/>
                    <a:pt x="3432" y="516"/>
                    <a:pt x="3455" y="516"/>
                  </a:cubicBezTo>
                  <a:cubicBezTo>
                    <a:pt x="3459" y="516"/>
                    <a:pt x="3463" y="513"/>
                    <a:pt x="3468" y="508"/>
                  </a:cubicBezTo>
                  <a:cubicBezTo>
                    <a:pt x="3520" y="430"/>
                    <a:pt x="3494" y="352"/>
                    <a:pt x="3442" y="352"/>
                  </a:cubicBezTo>
                  <a:cubicBezTo>
                    <a:pt x="3439" y="354"/>
                    <a:pt x="3436" y="355"/>
                    <a:pt x="3433" y="355"/>
                  </a:cubicBezTo>
                  <a:cubicBezTo>
                    <a:pt x="3397" y="355"/>
                    <a:pt x="3444" y="194"/>
                    <a:pt x="3468" y="170"/>
                  </a:cubicBezTo>
                  <a:cubicBezTo>
                    <a:pt x="3494" y="196"/>
                    <a:pt x="3520" y="248"/>
                    <a:pt x="3520" y="300"/>
                  </a:cubicBezTo>
                  <a:cubicBezTo>
                    <a:pt x="3520" y="352"/>
                    <a:pt x="3520" y="404"/>
                    <a:pt x="3546" y="456"/>
                  </a:cubicBezTo>
                  <a:cubicBezTo>
                    <a:pt x="3573" y="508"/>
                    <a:pt x="3599" y="535"/>
                    <a:pt x="3599" y="561"/>
                  </a:cubicBezTo>
                  <a:lnTo>
                    <a:pt x="3599" y="482"/>
                  </a:lnTo>
                  <a:lnTo>
                    <a:pt x="3625" y="613"/>
                  </a:lnTo>
                  <a:cubicBezTo>
                    <a:pt x="3632" y="628"/>
                    <a:pt x="3642" y="634"/>
                    <a:pt x="3652" y="634"/>
                  </a:cubicBezTo>
                  <a:cubicBezTo>
                    <a:pt x="3677" y="634"/>
                    <a:pt x="3703" y="597"/>
                    <a:pt x="3703" y="561"/>
                  </a:cubicBezTo>
                  <a:cubicBezTo>
                    <a:pt x="3703" y="587"/>
                    <a:pt x="3833" y="639"/>
                    <a:pt x="3833" y="639"/>
                  </a:cubicBezTo>
                  <a:cubicBezTo>
                    <a:pt x="3859" y="561"/>
                    <a:pt x="3781" y="430"/>
                    <a:pt x="3807" y="352"/>
                  </a:cubicBezTo>
                  <a:cubicBezTo>
                    <a:pt x="3807" y="326"/>
                    <a:pt x="3859" y="326"/>
                    <a:pt x="3859" y="326"/>
                  </a:cubicBezTo>
                  <a:cubicBezTo>
                    <a:pt x="3859" y="326"/>
                    <a:pt x="3859" y="378"/>
                    <a:pt x="3859" y="378"/>
                  </a:cubicBezTo>
                  <a:cubicBezTo>
                    <a:pt x="3870" y="394"/>
                    <a:pt x="3878" y="400"/>
                    <a:pt x="3885" y="400"/>
                  </a:cubicBezTo>
                  <a:cubicBezTo>
                    <a:pt x="3912" y="400"/>
                    <a:pt x="3917" y="295"/>
                    <a:pt x="3938" y="274"/>
                  </a:cubicBezTo>
                  <a:cubicBezTo>
                    <a:pt x="3938" y="261"/>
                    <a:pt x="3957" y="254"/>
                    <a:pt x="3977" y="254"/>
                  </a:cubicBezTo>
                  <a:cubicBezTo>
                    <a:pt x="3996" y="254"/>
                    <a:pt x="4016" y="261"/>
                    <a:pt x="4016" y="274"/>
                  </a:cubicBezTo>
                  <a:cubicBezTo>
                    <a:pt x="4016" y="300"/>
                    <a:pt x="3938" y="352"/>
                    <a:pt x="3938" y="430"/>
                  </a:cubicBezTo>
                  <a:cubicBezTo>
                    <a:pt x="3938" y="482"/>
                    <a:pt x="3990" y="613"/>
                    <a:pt x="3990" y="613"/>
                  </a:cubicBezTo>
                  <a:cubicBezTo>
                    <a:pt x="4016" y="535"/>
                    <a:pt x="4016" y="430"/>
                    <a:pt x="4016" y="352"/>
                  </a:cubicBezTo>
                  <a:cubicBezTo>
                    <a:pt x="4023" y="337"/>
                    <a:pt x="4033" y="330"/>
                    <a:pt x="4043" y="330"/>
                  </a:cubicBezTo>
                  <a:cubicBezTo>
                    <a:pt x="4068" y="330"/>
                    <a:pt x="4094" y="367"/>
                    <a:pt x="4094" y="404"/>
                  </a:cubicBezTo>
                  <a:cubicBezTo>
                    <a:pt x="4094" y="429"/>
                    <a:pt x="4094" y="589"/>
                    <a:pt x="4158" y="589"/>
                  </a:cubicBezTo>
                  <a:cubicBezTo>
                    <a:pt x="4162" y="589"/>
                    <a:pt x="4167" y="588"/>
                    <a:pt x="4172" y="587"/>
                  </a:cubicBezTo>
                  <a:cubicBezTo>
                    <a:pt x="4250" y="561"/>
                    <a:pt x="4224" y="561"/>
                    <a:pt x="4250" y="561"/>
                  </a:cubicBezTo>
                  <a:cubicBezTo>
                    <a:pt x="4276" y="587"/>
                    <a:pt x="4250" y="613"/>
                    <a:pt x="4250" y="613"/>
                  </a:cubicBezTo>
                  <a:cubicBezTo>
                    <a:pt x="4250" y="615"/>
                    <a:pt x="4251" y="616"/>
                    <a:pt x="4252" y="616"/>
                  </a:cubicBezTo>
                  <a:cubicBezTo>
                    <a:pt x="4266" y="616"/>
                    <a:pt x="4355" y="480"/>
                    <a:pt x="4355" y="456"/>
                  </a:cubicBezTo>
                  <a:cubicBezTo>
                    <a:pt x="4358" y="453"/>
                    <a:pt x="4361" y="452"/>
                    <a:pt x="4364" y="452"/>
                  </a:cubicBezTo>
                  <a:cubicBezTo>
                    <a:pt x="4392" y="452"/>
                    <a:pt x="4436" y="535"/>
                    <a:pt x="4459" y="535"/>
                  </a:cubicBezTo>
                  <a:cubicBezTo>
                    <a:pt x="4459" y="551"/>
                    <a:pt x="4479" y="587"/>
                    <a:pt x="4501" y="587"/>
                  </a:cubicBezTo>
                  <a:cubicBezTo>
                    <a:pt x="4514" y="587"/>
                    <a:pt x="4527" y="574"/>
                    <a:pt x="4537" y="535"/>
                  </a:cubicBezTo>
                  <a:cubicBezTo>
                    <a:pt x="4537" y="456"/>
                    <a:pt x="4537" y="404"/>
                    <a:pt x="4563" y="378"/>
                  </a:cubicBezTo>
                  <a:cubicBezTo>
                    <a:pt x="4563" y="467"/>
                    <a:pt x="4563" y="630"/>
                    <a:pt x="4611" y="630"/>
                  </a:cubicBezTo>
                  <a:cubicBezTo>
                    <a:pt x="4620" y="630"/>
                    <a:pt x="4630" y="625"/>
                    <a:pt x="4642" y="613"/>
                  </a:cubicBezTo>
                  <a:cubicBezTo>
                    <a:pt x="4694" y="613"/>
                    <a:pt x="4642" y="352"/>
                    <a:pt x="4668" y="300"/>
                  </a:cubicBezTo>
                  <a:lnTo>
                    <a:pt x="4668" y="300"/>
                  </a:lnTo>
                  <a:cubicBezTo>
                    <a:pt x="4694" y="378"/>
                    <a:pt x="4694" y="456"/>
                    <a:pt x="4694" y="535"/>
                  </a:cubicBezTo>
                  <a:cubicBezTo>
                    <a:pt x="4746" y="535"/>
                    <a:pt x="4720" y="300"/>
                    <a:pt x="4746" y="248"/>
                  </a:cubicBezTo>
                  <a:cubicBezTo>
                    <a:pt x="4768" y="204"/>
                    <a:pt x="4808" y="48"/>
                    <a:pt x="4773" y="48"/>
                  </a:cubicBezTo>
                  <a:cubicBezTo>
                    <a:pt x="4767" y="48"/>
                    <a:pt x="4758" y="53"/>
                    <a:pt x="4746" y="65"/>
                  </a:cubicBezTo>
                  <a:cubicBezTo>
                    <a:pt x="4729" y="82"/>
                    <a:pt x="4682" y="129"/>
                    <a:pt x="4655" y="129"/>
                  </a:cubicBezTo>
                  <a:cubicBezTo>
                    <a:pt x="4640" y="129"/>
                    <a:pt x="4632" y="113"/>
                    <a:pt x="4642" y="65"/>
                  </a:cubicBezTo>
                  <a:cubicBezTo>
                    <a:pt x="4655" y="13"/>
                    <a:pt x="4635" y="0"/>
                    <a:pt x="4609" y="0"/>
                  </a:cubicBezTo>
                  <a:close/>
                  <a:moveTo>
                    <a:pt x="1721" y="13"/>
                  </a:moveTo>
                  <a:cubicBezTo>
                    <a:pt x="1697" y="13"/>
                    <a:pt x="1695" y="59"/>
                    <a:pt x="1701" y="110"/>
                  </a:cubicBezTo>
                  <a:lnTo>
                    <a:pt x="1701" y="110"/>
                  </a:lnTo>
                  <a:cubicBezTo>
                    <a:pt x="1686" y="83"/>
                    <a:pt x="1661" y="65"/>
                    <a:pt x="1617" y="65"/>
                  </a:cubicBezTo>
                  <a:cubicBezTo>
                    <a:pt x="1596" y="58"/>
                    <a:pt x="1577" y="55"/>
                    <a:pt x="1560" y="55"/>
                  </a:cubicBezTo>
                  <a:cubicBezTo>
                    <a:pt x="1515" y="55"/>
                    <a:pt x="1487" y="79"/>
                    <a:pt x="1487" y="117"/>
                  </a:cubicBezTo>
                  <a:cubicBezTo>
                    <a:pt x="1461" y="65"/>
                    <a:pt x="1435" y="39"/>
                    <a:pt x="1409" y="39"/>
                  </a:cubicBezTo>
                  <a:cubicBezTo>
                    <a:pt x="1330" y="39"/>
                    <a:pt x="1356" y="65"/>
                    <a:pt x="1356" y="117"/>
                  </a:cubicBezTo>
                  <a:cubicBezTo>
                    <a:pt x="1356" y="120"/>
                    <a:pt x="1356" y="122"/>
                    <a:pt x="1355" y="122"/>
                  </a:cubicBezTo>
                  <a:cubicBezTo>
                    <a:pt x="1345" y="122"/>
                    <a:pt x="1301" y="39"/>
                    <a:pt x="1278" y="39"/>
                  </a:cubicBezTo>
                  <a:cubicBezTo>
                    <a:pt x="1278" y="39"/>
                    <a:pt x="1226" y="143"/>
                    <a:pt x="1200" y="170"/>
                  </a:cubicBezTo>
                  <a:cubicBezTo>
                    <a:pt x="1200" y="196"/>
                    <a:pt x="1174" y="248"/>
                    <a:pt x="1200" y="248"/>
                  </a:cubicBezTo>
                  <a:cubicBezTo>
                    <a:pt x="1238" y="248"/>
                    <a:pt x="1248" y="276"/>
                    <a:pt x="1261" y="280"/>
                  </a:cubicBezTo>
                  <a:lnTo>
                    <a:pt x="1261" y="280"/>
                  </a:lnTo>
                  <a:cubicBezTo>
                    <a:pt x="1252" y="283"/>
                    <a:pt x="1242" y="285"/>
                    <a:pt x="1233" y="285"/>
                  </a:cubicBezTo>
                  <a:cubicBezTo>
                    <a:pt x="1198" y="285"/>
                    <a:pt x="1166" y="266"/>
                    <a:pt x="1148" y="248"/>
                  </a:cubicBezTo>
                  <a:cubicBezTo>
                    <a:pt x="1122" y="196"/>
                    <a:pt x="1148" y="117"/>
                    <a:pt x="1148" y="91"/>
                  </a:cubicBezTo>
                  <a:cubicBezTo>
                    <a:pt x="1148" y="89"/>
                    <a:pt x="1147" y="88"/>
                    <a:pt x="1147" y="88"/>
                  </a:cubicBezTo>
                  <a:cubicBezTo>
                    <a:pt x="1139" y="88"/>
                    <a:pt x="1093" y="196"/>
                    <a:pt x="1070" y="196"/>
                  </a:cubicBezTo>
                  <a:cubicBezTo>
                    <a:pt x="1070" y="199"/>
                    <a:pt x="1069" y="201"/>
                    <a:pt x="1067" y="201"/>
                  </a:cubicBezTo>
                  <a:cubicBezTo>
                    <a:pt x="1056" y="201"/>
                    <a:pt x="1014" y="140"/>
                    <a:pt x="991" y="117"/>
                  </a:cubicBezTo>
                  <a:cubicBezTo>
                    <a:pt x="967" y="93"/>
                    <a:pt x="937" y="75"/>
                    <a:pt x="910" y="75"/>
                  </a:cubicBezTo>
                  <a:cubicBezTo>
                    <a:pt x="878" y="75"/>
                    <a:pt x="849" y="100"/>
                    <a:pt x="835" y="170"/>
                  </a:cubicBezTo>
                  <a:cubicBezTo>
                    <a:pt x="835" y="170"/>
                    <a:pt x="746" y="152"/>
                    <a:pt x="730" y="116"/>
                  </a:cubicBezTo>
                  <a:lnTo>
                    <a:pt x="730" y="116"/>
                  </a:lnTo>
                  <a:cubicBezTo>
                    <a:pt x="727" y="141"/>
                    <a:pt x="717" y="170"/>
                    <a:pt x="679" y="170"/>
                  </a:cubicBezTo>
                  <a:cubicBezTo>
                    <a:pt x="652" y="170"/>
                    <a:pt x="626" y="143"/>
                    <a:pt x="600" y="117"/>
                  </a:cubicBezTo>
                  <a:cubicBezTo>
                    <a:pt x="598" y="115"/>
                    <a:pt x="596" y="114"/>
                    <a:pt x="594" y="114"/>
                  </a:cubicBezTo>
                  <a:cubicBezTo>
                    <a:pt x="579" y="114"/>
                    <a:pt x="600" y="224"/>
                    <a:pt x="600" y="248"/>
                  </a:cubicBezTo>
                  <a:cubicBezTo>
                    <a:pt x="600" y="222"/>
                    <a:pt x="548" y="222"/>
                    <a:pt x="548" y="170"/>
                  </a:cubicBezTo>
                  <a:cubicBezTo>
                    <a:pt x="548" y="91"/>
                    <a:pt x="548" y="39"/>
                    <a:pt x="522" y="39"/>
                  </a:cubicBezTo>
                  <a:cubicBezTo>
                    <a:pt x="496" y="65"/>
                    <a:pt x="496" y="65"/>
                    <a:pt x="496" y="91"/>
                  </a:cubicBezTo>
                  <a:lnTo>
                    <a:pt x="418" y="91"/>
                  </a:lnTo>
                  <a:cubicBezTo>
                    <a:pt x="392" y="143"/>
                    <a:pt x="366" y="222"/>
                    <a:pt x="366" y="300"/>
                  </a:cubicBezTo>
                  <a:cubicBezTo>
                    <a:pt x="366" y="326"/>
                    <a:pt x="366" y="404"/>
                    <a:pt x="340" y="404"/>
                  </a:cubicBezTo>
                  <a:lnTo>
                    <a:pt x="340" y="222"/>
                  </a:lnTo>
                  <a:cubicBezTo>
                    <a:pt x="340" y="183"/>
                    <a:pt x="333" y="176"/>
                    <a:pt x="323" y="176"/>
                  </a:cubicBezTo>
                  <a:cubicBezTo>
                    <a:pt x="318" y="176"/>
                    <a:pt x="313" y="178"/>
                    <a:pt x="307" y="178"/>
                  </a:cubicBezTo>
                  <a:cubicBezTo>
                    <a:pt x="301" y="178"/>
                    <a:pt x="294" y="176"/>
                    <a:pt x="287" y="170"/>
                  </a:cubicBezTo>
                  <a:cubicBezTo>
                    <a:pt x="287" y="143"/>
                    <a:pt x="287" y="65"/>
                    <a:pt x="261" y="65"/>
                  </a:cubicBezTo>
                  <a:lnTo>
                    <a:pt x="209" y="65"/>
                  </a:lnTo>
                  <a:cubicBezTo>
                    <a:pt x="209" y="65"/>
                    <a:pt x="261" y="170"/>
                    <a:pt x="235" y="196"/>
                  </a:cubicBezTo>
                  <a:cubicBezTo>
                    <a:pt x="235" y="212"/>
                    <a:pt x="230" y="218"/>
                    <a:pt x="223" y="218"/>
                  </a:cubicBezTo>
                  <a:cubicBezTo>
                    <a:pt x="208" y="218"/>
                    <a:pt x="183" y="188"/>
                    <a:pt x="183" y="170"/>
                  </a:cubicBezTo>
                  <a:cubicBezTo>
                    <a:pt x="131" y="65"/>
                    <a:pt x="183" y="65"/>
                    <a:pt x="79" y="65"/>
                  </a:cubicBezTo>
                  <a:cubicBezTo>
                    <a:pt x="1" y="65"/>
                    <a:pt x="1" y="222"/>
                    <a:pt x="53" y="352"/>
                  </a:cubicBezTo>
                  <a:cubicBezTo>
                    <a:pt x="79" y="430"/>
                    <a:pt x="79" y="508"/>
                    <a:pt x="79" y="587"/>
                  </a:cubicBezTo>
                  <a:cubicBezTo>
                    <a:pt x="79" y="626"/>
                    <a:pt x="82" y="640"/>
                    <a:pt x="87" y="640"/>
                  </a:cubicBezTo>
                  <a:cubicBezTo>
                    <a:pt x="103" y="640"/>
                    <a:pt x="138" y="508"/>
                    <a:pt x="157" y="508"/>
                  </a:cubicBezTo>
                  <a:cubicBezTo>
                    <a:pt x="157" y="561"/>
                    <a:pt x="157" y="613"/>
                    <a:pt x="157" y="639"/>
                  </a:cubicBezTo>
                  <a:cubicBezTo>
                    <a:pt x="183" y="639"/>
                    <a:pt x="157" y="561"/>
                    <a:pt x="209" y="535"/>
                  </a:cubicBezTo>
                  <a:cubicBezTo>
                    <a:pt x="235" y="535"/>
                    <a:pt x="314" y="508"/>
                    <a:pt x="366" y="482"/>
                  </a:cubicBezTo>
                  <a:cubicBezTo>
                    <a:pt x="396" y="467"/>
                    <a:pt x="417" y="452"/>
                    <a:pt x="430" y="452"/>
                  </a:cubicBezTo>
                  <a:cubicBezTo>
                    <a:pt x="439" y="452"/>
                    <a:pt x="444" y="460"/>
                    <a:pt x="444" y="482"/>
                  </a:cubicBezTo>
                  <a:cubicBezTo>
                    <a:pt x="444" y="561"/>
                    <a:pt x="444" y="613"/>
                    <a:pt x="418" y="613"/>
                  </a:cubicBezTo>
                  <a:cubicBezTo>
                    <a:pt x="496" y="613"/>
                    <a:pt x="548" y="613"/>
                    <a:pt x="626" y="587"/>
                  </a:cubicBezTo>
                  <a:cubicBezTo>
                    <a:pt x="652" y="561"/>
                    <a:pt x="627" y="410"/>
                    <a:pt x="626" y="355"/>
                  </a:cubicBezTo>
                  <a:lnTo>
                    <a:pt x="626" y="355"/>
                  </a:lnTo>
                  <a:cubicBezTo>
                    <a:pt x="627" y="383"/>
                    <a:pt x="635" y="393"/>
                    <a:pt x="646" y="393"/>
                  </a:cubicBezTo>
                  <a:cubicBezTo>
                    <a:pt x="663" y="393"/>
                    <a:pt x="689" y="368"/>
                    <a:pt x="705" y="352"/>
                  </a:cubicBezTo>
                  <a:cubicBezTo>
                    <a:pt x="707" y="350"/>
                    <a:pt x="709" y="349"/>
                    <a:pt x="710" y="349"/>
                  </a:cubicBezTo>
                  <a:cubicBezTo>
                    <a:pt x="726" y="349"/>
                    <a:pt x="705" y="456"/>
                    <a:pt x="705" y="456"/>
                  </a:cubicBezTo>
                  <a:cubicBezTo>
                    <a:pt x="705" y="456"/>
                    <a:pt x="740" y="613"/>
                    <a:pt x="767" y="613"/>
                  </a:cubicBezTo>
                  <a:cubicBezTo>
                    <a:pt x="772" y="613"/>
                    <a:pt x="778" y="606"/>
                    <a:pt x="783" y="587"/>
                  </a:cubicBezTo>
                  <a:cubicBezTo>
                    <a:pt x="835" y="482"/>
                    <a:pt x="783" y="430"/>
                    <a:pt x="757" y="378"/>
                  </a:cubicBezTo>
                  <a:cubicBezTo>
                    <a:pt x="757" y="340"/>
                    <a:pt x="799" y="316"/>
                    <a:pt x="821" y="316"/>
                  </a:cubicBezTo>
                  <a:cubicBezTo>
                    <a:pt x="829" y="316"/>
                    <a:pt x="835" y="319"/>
                    <a:pt x="835" y="326"/>
                  </a:cubicBezTo>
                  <a:cubicBezTo>
                    <a:pt x="835" y="378"/>
                    <a:pt x="809" y="404"/>
                    <a:pt x="835" y="404"/>
                  </a:cubicBezTo>
                  <a:cubicBezTo>
                    <a:pt x="840" y="410"/>
                    <a:pt x="846" y="412"/>
                    <a:pt x="852" y="412"/>
                  </a:cubicBezTo>
                  <a:cubicBezTo>
                    <a:pt x="867" y="412"/>
                    <a:pt x="882" y="397"/>
                    <a:pt x="897" y="397"/>
                  </a:cubicBezTo>
                  <a:cubicBezTo>
                    <a:pt x="902" y="397"/>
                    <a:pt x="908" y="399"/>
                    <a:pt x="913" y="404"/>
                  </a:cubicBezTo>
                  <a:cubicBezTo>
                    <a:pt x="913" y="430"/>
                    <a:pt x="939" y="482"/>
                    <a:pt x="939" y="508"/>
                  </a:cubicBezTo>
                  <a:cubicBezTo>
                    <a:pt x="939" y="460"/>
                    <a:pt x="894" y="164"/>
                    <a:pt x="971" y="164"/>
                  </a:cubicBezTo>
                  <a:cubicBezTo>
                    <a:pt x="977" y="164"/>
                    <a:pt x="984" y="166"/>
                    <a:pt x="991" y="170"/>
                  </a:cubicBezTo>
                  <a:cubicBezTo>
                    <a:pt x="1017" y="196"/>
                    <a:pt x="991" y="561"/>
                    <a:pt x="1017" y="561"/>
                  </a:cubicBezTo>
                  <a:cubicBezTo>
                    <a:pt x="1044" y="561"/>
                    <a:pt x="1044" y="378"/>
                    <a:pt x="1070" y="326"/>
                  </a:cubicBezTo>
                  <a:cubicBezTo>
                    <a:pt x="1096" y="404"/>
                    <a:pt x="1096" y="456"/>
                    <a:pt x="1148" y="508"/>
                  </a:cubicBezTo>
                  <a:cubicBezTo>
                    <a:pt x="1154" y="514"/>
                    <a:pt x="1158" y="517"/>
                    <a:pt x="1161" y="517"/>
                  </a:cubicBezTo>
                  <a:cubicBezTo>
                    <a:pt x="1182" y="517"/>
                    <a:pt x="1130" y="376"/>
                    <a:pt x="1123" y="376"/>
                  </a:cubicBezTo>
                  <a:cubicBezTo>
                    <a:pt x="1122" y="376"/>
                    <a:pt x="1122" y="377"/>
                    <a:pt x="1122" y="378"/>
                  </a:cubicBezTo>
                  <a:lnTo>
                    <a:pt x="1122" y="378"/>
                  </a:lnTo>
                  <a:cubicBezTo>
                    <a:pt x="1122" y="352"/>
                    <a:pt x="1174" y="352"/>
                    <a:pt x="1174" y="352"/>
                  </a:cubicBezTo>
                  <a:cubicBezTo>
                    <a:pt x="1174" y="326"/>
                    <a:pt x="1174" y="300"/>
                    <a:pt x="1226" y="300"/>
                  </a:cubicBezTo>
                  <a:cubicBezTo>
                    <a:pt x="1272" y="300"/>
                    <a:pt x="1278" y="465"/>
                    <a:pt x="1223" y="465"/>
                  </a:cubicBezTo>
                  <a:cubicBezTo>
                    <a:pt x="1216" y="465"/>
                    <a:pt x="1209" y="462"/>
                    <a:pt x="1200" y="456"/>
                  </a:cubicBezTo>
                  <a:lnTo>
                    <a:pt x="1200" y="456"/>
                  </a:lnTo>
                  <a:cubicBezTo>
                    <a:pt x="1200" y="515"/>
                    <a:pt x="1244" y="588"/>
                    <a:pt x="1277" y="588"/>
                  </a:cubicBezTo>
                  <a:cubicBezTo>
                    <a:pt x="1288" y="588"/>
                    <a:pt x="1298" y="580"/>
                    <a:pt x="1304" y="561"/>
                  </a:cubicBezTo>
                  <a:cubicBezTo>
                    <a:pt x="1330" y="482"/>
                    <a:pt x="1304" y="352"/>
                    <a:pt x="1330" y="326"/>
                  </a:cubicBezTo>
                  <a:cubicBezTo>
                    <a:pt x="1333" y="321"/>
                    <a:pt x="1335" y="318"/>
                    <a:pt x="1337" y="318"/>
                  </a:cubicBezTo>
                  <a:lnTo>
                    <a:pt x="1337" y="318"/>
                  </a:lnTo>
                  <a:cubicBezTo>
                    <a:pt x="1352" y="318"/>
                    <a:pt x="1333" y="508"/>
                    <a:pt x="1356" y="508"/>
                  </a:cubicBezTo>
                  <a:cubicBezTo>
                    <a:pt x="1382" y="508"/>
                    <a:pt x="1409" y="352"/>
                    <a:pt x="1409" y="274"/>
                  </a:cubicBezTo>
                  <a:cubicBezTo>
                    <a:pt x="1435" y="274"/>
                    <a:pt x="1409" y="352"/>
                    <a:pt x="1461" y="352"/>
                  </a:cubicBezTo>
                  <a:cubicBezTo>
                    <a:pt x="1487" y="352"/>
                    <a:pt x="1513" y="352"/>
                    <a:pt x="1539" y="378"/>
                  </a:cubicBezTo>
                  <a:cubicBezTo>
                    <a:pt x="1565" y="404"/>
                    <a:pt x="1591" y="430"/>
                    <a:pt x="1617" y="482"/>
                  </a:cubicBezTo>
                  <a:cubicBezTo>
                    <a:pt x="1617" y="508"/>
                    <a:pt x="1617" y="561"/>
                    <a:pt x="1669" y="561"/>
                  </a:cubicBezTo>
                  <a:cubicBezTo>
                    <a:pt x="1699" y="546"/>
                    <a:pt x="1712" y="531"/>
                    <a:pt x="1723" y="531"/>
                  </a:cubicBezTo>
                  <a:cubicBezTo>
                    <a:pt x="1730" y="531"/>
                    <a:pt x="1736" y="539"/>
                    <a:pt x="1748" y="561"/>
                  </a:cubicBezTo>
                  <a:cubicBezTo>
                    <a:pt x="1748" y="561"/>
                    <a:pt x="1800" y="535"/>
                    <a:pt x="1826" y="508"/>
                  </a:cubicBezTo>
                  <a:cubicBezTo>
                    <a:pt x="1865" y="489"/>
                    <a:pt x="1905" y="439"/>
                    <a:pt x="1922" y="439"/>
                  </a:cubicBezTo>
                  <a:cubicBezTo>
                    <a:pt x="1927" y="439"/>
                    <a:pt x="1930" y="444"/>
                    <a:pt x="1930" y="456"/>
                  </a:cubicBezTo>
                  <a:cubicBezTo>
                    <a:pt x="1956" y="482"/>
                    <a:pt x="1930" y="535"/>
                    <a:pt x="1930" y="535"/>
                  </a:cubicBezTo>
                  <a:cubicBezTo>
                    <a:pt x="1956" y="482"/>
                    <a:pt x="1982" y="430"/>
                    <a:pt x="1982" y="378"/>
                  </a:cubicBezTo>
                  <a:cubicBezTo>
                    <a:pt x="1988" y="389"/>
                    <a:pt x="1994" y="393"/>
                    <a:pt x="2001" y="393"/>
                  </a:cubicBezTo>
                  <a:cubicBezTo>
                    <a:pt x="2024" y="393"/>
                    <a:pt x="2051" y="348"/>
                    <a:pt x="2058" y="348"/>
                  </a:cubicBezTo>
                  <a:cubicBezTo>
                    <a:pt x="2060" y="348"/>
                    <a:pt x="2060" y="349"/>
                    <a:pt x="2060" y="352"/>
                  </a:cubicBezTo>
                  <a:cubicBezTo>
                    <a:pt x="2086" y="404"/>
                    <a:pt x="2086" y="482"/>
                    <a:pt x="2086" y="535"/>
                  </a:cubicBezTo>
                  <a:cubicBezTo>
                    <a:pt x="2086" y="508"/>
                    <a:pt x="2086" y="482"/>
                    <a:pt x="2113" y="456"/>
                  </a:cubicBezTo>
                  <a:lnTo>
                    <a:pt x="2113" y="456"/>
                  </a:lnTo>
                  <a:cubicBezTo>
                    <a:pt x="2086" y="508"/>
                    <a:pt x="2217" y="561"/>
                    <a:pt x="2217" y="561"/>
                  </a:cubicBezTo>
                  <a:cubicBezTo>
                    <a:pt x="2230" y="561"/>
                    <a:pt x="2262" y="574"/>
                    <a:pt x="2288" y="574"/>
                  </a:cubicBezTo>
                  <a:cubicBezTo>
                    <a:pt x="2315" y="574"/>
                    <a:pt x="2334" y="561"/>
                    <a:pt x="2321" y="508"/>
                  </a:cubicBezTo>
                  <a:cubicBezTo>
                    <a:pt x="2269" y="404"/>
                    <a:pt x="2347" y="482"/>
                    <a:pt x="2373" y="352"/>
                  </a:cubicBezTo>
                  <a:cubicBezTo>
                    <a:pt x="2373" y="352"/>
                    <a:pt x="2412" y="295"/>
                    <a:pt x="2422" y="295"/>
                  </a:cubicBezTo>
                  <a:cubicBezTo>
                    <a:pt x="2424" y="295"/>
                    <a:pt x="2425" y="296"/>
                    <a:pt x="2425" y="300"/>
                  </a:cubicBezTo>
                  <a:cubicBezTo>
                    <a:pt x="2451" y="326"/>
                    <a:pt x="2425" y="352"/>
                    <a:pt x="2425" y="378"/>
                  </a:cubicBezTo>
                  <a:cubicBezTo>
                    <a:pt x="2425" y="382"/>
                    <a:pt x="2427" y="384"/>
                    <a:pt x="2430" y="384"/>
                  </a:cubicBezTo>
                  <a:cubicBezTo>
                    <a:pt x="2442" y="384"/>
                    <a:pt x="2475" y="360"/>
                    <a:pt x="2501" y="360"/>
                  </a:cubicBezTo>
                  <a:cubicBezTo>
                    <a:pt x="2512" y="360"/>
                    <a:pt x="2523" y="364"/>
                    <a:pt x="2530" y="378"/>
                  </a:cubicBezTo>
                  <a:cubicBezTo>
                    <a:pt x="2530" y="430"/>
                    <a:pt x="2530" y="482"/>
                    <a:pt x="2556" y="482"/>
                  </a:cubicBezTo>
                  <a:cubicBezTo>
                    <a:pt x="2556" y="482"/>
                    <a:pt x="2556" y="561"/>
                    <a:pt x="2608" y="561"/>
                  </a:cubicBezTo>
                  <a:cubicBezTo>
                    <a:pt x="2643" y="561"/>
                    <a:pt x="2654" y="537"/>
                    <a:pt x="2666" y="537"/>
                  </a:cubicBezTo>
                  <a:cubicBezTo>
                    <a:pt x="2672" y="537"/>
                    <a:pt x="2677" y="543"/>
                    <a:pt x="2686" y="561"/>
                  </a:cubicBezTo>
                  <a:cubicBezTo>
                    <a:pt x="2686" y="508"/>
                    <a:pt x="2686" y="300"/>
                    <a:pt x="2660" y="274"/>
                  </a:cubicBezTo>
                  <a:cubicBezTo>
                    <a:pt x="2639" y="253"/>
                    <a:pt x="2618" y="148"/>
                    <a:pt x="2638" y="148"/>
                  </a:cubicBezTo>
                  <a:cubicBezTo>
                    <a:pt x="2643" y="148"/>
                    <a:pt x="2650" y="154"/>
                    <a:pt x="2660" y="170"/>
                  </a:cubicBezTo>
                  <a:cubicBezTo>
                    <a:pt x="2673" y="209"/>
                    <a:pt x="2681" y="223"/>
                    <a:pt x="2687" y="223"/>
                  </a:cubicBezTo>
                  <a:cubicBezTo>
                    <a:pt x="2704" y="223"/>
                    <a:pt x="2699" y="91"/>
                    <a:pt x="2738" y="91"/>
                  </a:cubicBezTo>
                  <a:cubicBezTo>
                    <a:pt x="2816" y="117"/>
                    <a:pt x="2790" y="143"/>
                    <a:pt x="2764" y="196"/>
                  </a:cubicBezTo>
                  <a:cubicBezTo>
                    <a:pt x="2764" y="222"/>
                    <a:pt x="2712" y="196"/>
                    <a:pt x="2712" y="248"/>
                  </a:cubicBezTo>
                  <a:cubicBezTo>
                    <a:pt x="2738" y="326"/>
                    <a:pt x="2764" y="404"/>
                    <a:pt x="2764" y="482"/>
                  </a:cubicBezTo>
                  <a:cubicBezTo>
                    <a:pt x="2787" y="482"/>
                    <a:pt x="2790" y="367"/>
                    <a:pt x="2807" y="367"/>
                  </a:cubicBezTo>
                  <a:cubicBezTo>
                    <a:pt x="2810" y="367"/>
                    <a:pt x="2813" y="371"/>
                    <a:pt x="2816" y="378"/>
                  </a:cubicBezTo>
                  <a:cubicBezTo>
                    <a:pt x="2816" y="404"/>
                    <a:pt x="2843" y="430"/>
                    <a:pt x="2869" y="456"/>
                  </a:cubicBezTo>
                  <a:cubicBezTo>
                    <a:pt x="2869" y="424"/>
                    <a:pt x="2898" y="402"/>
                    <a:pt x="2927" y="402"/>
                  </a:cubicBezTo>
                  <a:cubicBezTo>
                    <a:pt x="2945" y="402"/>
                    <a:pt x="2963" y="410"/>
                    <a:pt x="2973" y="430"/>
                  </a:cubicBezTo>
                  <a:cubicBezTo>
                    <a:pt x="2973" y="456"/>
                    <a:pt x="2973" y="561"/>
                    <a:pt x="2999" y="561"/>
                  </a:cubicBezTo>
                  <a:cubicBezTo>
                    <a:pt x="2999" y="508"/>
                    <a:pt x="3025" y="535"/>
                    <a:pt x="3051" y="508"/>
                  </a:cubicBezTo>
                  <a:cubicBezTo>
                    <a:pt x="3051" y="482"/>
                    <a:pt x="3051" y="430"/>
                    <a:pt x="3051" y="404"/>
                  </a:cubicBezTo>
                  <a:cubicBezTo>
                    <a:pt x="3025" y="404"/>
                    <a:pt x="3025" y="404"/>
                    <a:pt x="2999" y="378"/>
                  </a:cubicBezTo>
                  <a:cubicBezTo>
                    <a:pt x="3025" y="300"/>
                    <a:pt x="3077" y="222"/>
                    <a:pt x="3103" y="143"/>
                  </a:cubicBezTo>
                  <a:cubicBezTo>
                    <a:pt x="3103" y="222"/>
                    <a:pt x="3129" y="274"/>
                    <a:pt x="3129" y="300"/>
                  </a:cubicBezTo>
                  <a:cubicBezTo>
                    <a:pt x="3208" y="300"/>
                    <a:pt x="3181" y="378"/>
                    <a:pt x="3208" y="378"/>
                  </a:cubicBezTo>
                  <a:cubicBezTo>
                    <a:pt x="3232" y="378"/>
                    <a:pt x="3234" y="143"/>
                    <a:pt x="3323" y="142"/>
                  </a:cubicBezTo>
                  <a:lnTo>
                    <a:pt x="3323" y="142"/>
                  </a:lnTo>
                  <a:cubicBezTo>
                    <a:pt x="3316" y="129"/>
                    <a:pt x="3312" y="112"/>
                    <a:pt x="3312" y="91"/>
                  </a:cubicBezTo>
                  <a:lnTo>
                    <a:pt x="3364" y="91"/>
                  </a:lnTo>
                  <a:cubicBezTo>
                    <a:pt x="3335" y="48"/>
                    <a:pt x="3314" y="29"/>
                    <a:pt x="3293" y="29"/>
                  </a:cubicBezTo>
                  <a:cubicBezTo>
                    <a:pt x="3275" y="29"/>
                    <a:pt x="3257" y="42"/>
                    <a:pt x="3234" y="65"/>
                  </a:cubicBezTo>
                  <a:cubicBezTo>
                    <a:pt x="3222" y="69"/>
                    <a:pt x="3213" y="71"/>
                    <a:pt x="3206" y="71"/>
                  </a:cubicBezTo>
                  <a:cubicBezTo>
                    <a:pt x="3161" y="71"/>
                    <a:pt x="3174" y="13"/>
                    <a:pt x="3129" y="13"/>
                  </a:cubicBezTo>
                  <a:cubicBezTo>
                    <a:pt x="3077" y="13"/>
                    <a:pt x="3051" y="117"/>
                    <a:pt x="2999" y="143"/>
                  </a:cubicBezTo>
                  <a:cubicBezTo>
                    <a:pt x="2990" y="152"/>
                    <a:pt x="2983" y="156"/>
                    <a:pt x="2977" y="156"/>
                  </a:cubicBezTo>
                  <a:cubicBezTo>
                    <a:pt x="2946" y="156"/>
                    <a:pt x="2943" y="61"/>
                    <a:pt x="2921" y="39"/>
                  </a:cubicBezTo>
                  <a:cubicBezTo>
                    <a:pt x="2913" y="35"/>
                    <a:pt x="2904" y="34"/>
                    <a:pt x="2895" y="34"/>
                  </a:cubicBezTo>
                  <a:cubicBezTo>
                    <a:pt x="2848" y="34"/>
                    <a:pt x="2779" y="71"/>
                    <a:pt x="2706" y="71"/>
                  </a:cubicBezTo>
                  <a:cubicBezTo>
                    <a:pt x="2691" y="71"/>
                    <a:pt x="2675" y="69"/>
                    <a:pt x="2660" y="65"/>
                  </a:cubicBezTo>
                  <a:cubicBezTo>
                    <a:pt x="2631" y="56"/>
                    <a:pt x="2617" y="50"/>
                    <a:pt x="2611" y="50"/>
                  </a:cubicBezTo>
                  <a:cubicBezTo>
                    <a:pt x="2601" y="50"/>
                    <a:pt x="2617" y="68"/>
                    <a:pt x="2634" y="117"/>
                  </a:cubicBezTo>
                  <a:cubicBezTo>
                    <a:pt x="2634" y="143"/>
                    <a:pt x="2622" y="152"/>
                    <a:pt x="2607" y="152"/>
                  </a:cubicBezTo>
                  <a:cubicBezTo>
                    <a:pt x="2576" y="152"/>
                    <a:pt x="2530" y="117"/>
                    <a:pt x="2530" y="117"/>
                  </a:cubicBezTo>
                  <a:cubicBezTo>
                    <a:pt x="2483" y="117"/>
                    <a:pt x="2463" y="128"/>
                    <a:pt x="2452" y="128"/>
                  </a:cubicBezTo>
                  <a:cubicBezTo>
                    <a:pt x="2438" y="128"/>
                    <a:pt x="2440" y="112"/>
                    <a:pt x="2425" y="39"/>
                  </a:cubicBezTo>
                  <a:cubicBezTo>
                    <a:pt x="2425" y="29"/>
                    <a:pt x="2422" y="25"/>
                    <a:pt x="2418" y="25"/>
                  </a:cubicBezTo>
                  <a:cubicBezTo>
                    <a:pt x="2398" y="25"/>
                    <a:pt x="2347" y="96"/>
                    <a:pt x="2347" y="117"/>
                  </a:cubicBezTo>
                  <a:cubicBezTo>
                    <a:pt x="2321" y="196"/>
                    <a:pt x="2347" y="222"/>
                    <a:pt x="2269" y="222"/>
                  </a:cubicBezTo>
                  <a:cubicBezTo>
                    <a:pt x="2259" y="217"/>
                    <a:pt x="2252" y="215"/>
                    <a:pt x="2247" y="215"/>
                  </a:cubicBezTo>
                  <a:cubicBezTo>
                    <a:pt x="2245" y="215"/>
                    <a:pt x="2242" y="216"/>
                    <a:pt x="2241" y="217"/>
                  </a:cubicBezTo>
                  <a:lnTo>
                    <a:pt x="2241" y="217"/>
                  </a:lnTo>
                  <a:cubicBezTo>
                    <a:pt x="2246" y="204"/>
                    <a:pt x="2254" y="196"/>
                    <a:pt x="2269" y="196"/>
                  </a:cubicBezTo>
                  <a:cubicBezTo>
                    <a:pt x="2269" y="141"/>
                    <a:pt x="2256" y="62"/>
                    <a:pt x="2240" y="62"/>
                  </a:cubicBezTo>
                  <a:cubicBezTo>
                    <a:pt x="2233" y="62"/>
                    <a:pt x="2225" y="77"/>
                    <a:pt x="2217" y="117"/>
                  </a:cubicBezTo>
                  <a:cubicBezTo>
                    <a:pt x="2165" y="91"/>
                    <a:pt x="2191" y="39"/>
                    <a:pt x="2139" y="39"/>
                  </a:cubicBezTo>
                  <a:cubicBezTo>
                    <a:pt x="2113" y="91"/>
                    <a:pt x="2060" y="91"/>
                    <a:pt x="2008" y="91"/>
                  </a:cubicBezTo>
                  <a:cubicBezTo>
                    <a:pt x="1956" y="91"/>
                    <a:pt x="1927" y="68"/>
                    <a:pt x="1890" y="68"/>
                  </a:cubicBezTo>
                  <a:cubicBezTo>
                    <a:pt x="1872" y="68"/>
                    <a:pt x="1852" y="74"/>
                    <a:pt x="1826" y="91"/>
                  </a:cubicBezTo>
                  <a:cubicBezTo>
                    <a:pt x="1800" y="117"/>
                    <a:pt x="1800" y="143"/>
                    <a:pt x="1774" y="170"/>
                  </a:cubicBezTo>
                  <a:cubicBezTo>
                    <a:pt x="1774" y="91"/>
                    <a:pt x="1748" y="39"/>
                    <a:pt x="172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3"/>
            <p:cNvSpPr/>
            <p:nvPr/>
          </p:nvSpPr>
          <p:spPr>
            <a:xfrm>
              <a:off x="4517200" y="1758875"/>
              <a:ext cx="1975" cy="2625"/>
            </a:xfrm>
            <a:custGeom>
              <a:avLst/>
              <a:gdLst/>
              <a:ahLst/>
              <a:cxnLst/>
              <a:rect l="l" t="t" r="r" b="b"/>
              <a:pathLst>
                <a:path w="79" h="105" extrusionOk="0">
                  <a:moveTo>
                    <a:pt x="52" y="1"/>
                  </a:moveTo>
                  <a:cubicBezTo>
                    <a:pt x="26" y="27"/>
                    <a:pt x="0" y="105"/>
                    <a:pt x="52" y="105"/>
                  </a:cubicBezTo>
                  <a:cubicBezTo>
                    <a:pt x="78" y="105"/>
                    <a:pt x="78"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3"/>
            <p:cNvSpPr/>
            <p:nvPr/>
          </p:nvSpPr>
          <p:spPr>
            <a:xfrm>
              <a:off x="4506850" y="1746775"/>
              <a:ext cx="750" cy="775"/>
            </a:xfrm>
            <a:custGeom>
              <a:avLst/>
              <a:gdLst/>
              <a:ahLst/>
              <a:cxnLst/>
              <a:rect l="l" t="t" r="r" b="b"/>
              <a:pathLst>
                <a:path w="30" h="31" extrusionOk="0">
                  <a:moveTo>
                    <a:pt x="28" y="0"/>
                  </a:moveTo>
                  <a:lnTo>
                    <a:pt x="28" y="0"/>
                  </a:lnTo>
                  <a:cubicBezTo>
                    <a:pt x="24" y="0"/>
                    <a:pt x="1" y="30"/>
                    <a:pt x="5" y="30"/>
                  </a:cubicBezTo>
                  <a:cubicBezTo>
                    <a:pt x="7" y="30"/>
                    <a:pt x="12" y="26"/>
                    <a:pt x="23" y="15"/>
                  </a:cubicBezTo>
                  <a:cubicBezTo>
                    <a:pt x="29" y="4"/>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3"/>
            <p:cNvSpPr/>
            <p:nvPr/>
          </p:nvSpPr>
          <p:spPr>
            <a:xfrm>
              <a:off x="4506775" y="1745525"/>
              <a:ext cx="41725" cy="15325"/>
            </a:xfrm>
            <a:custGeom>
              <a:avLst/>
              <a:gdLst/>
              <a:ahLst/>
              <a:cxnLst/>
              <a:rect l="l" t="t" r="r" b="b"/>
              <a:pathLst>
                <a:path w="1669" h="613" extrusionOk="0">
                  <a:moveTo>
                    <a:pt x="1421" y="0"/>
                  </a:moveTo>
                  <a:cubicBezTo>
                    <a:pt x="1388" y="0"/>
                    <a:pt x="1356" y="13"/>
                    <a:pt x="1330" y="39"/>
                  </a:cubicBezTo>
                  <a:cubicBezTo>
                    <a:pt x="1309" y="60"/>
                    <a:pt x="1305" y="165"/>
                    <a:pt x="1263" y="165"/>
                  </a:cubicBezTo>
                  <a:cubicBezTo>
                    <a:pt x="1253" y="165"/>
                    <a:pt x="1241" y="159"/>
                    <a:pt x="1225" y="144"/>
                  </a:cubicBezTo>
                  <a:cubicBezTo>
                    <a:pt x="1225" y="118"/>
                    <a:pt x="1225" y="65"/>
                    <a:pt x="1225" y="39"/>
                  </a:cubicBezTo>
                  <a:cubicBezTo>
                    <a:pt x="1212" y="26"/>
                    <a:pt x="1193" y="20"/>
                    <a:pt x="1173" y="20"/>
                  </a:cubicBezTo>
                  <a:cubicBezTo>
                    <a:pt x="1154" y="20"/>
                    <a:pt x="1134" y="26"/>
                    <a:pt x="1121" y="39"/>
                  </a:cubicBezTo>
                  <a:cubicBezTo>
                    <a:pt x="1121" y="39"/>
                    <a:pt x="1095" y="91"/>
                    <a:pt x="1043" y="118"/>
                  </a:cubicBezTo>
                  <a:cubicBezTo>
                    <a:pt x="1035" y="125"/>
                    <a:pt x="1028" y="128"/>
                    <a:pt x="1020" y="128"/>
                  </a:cubicBezTo>
                  <a:cubicBezTo>
                    <a:pt x="1002" y="128"/>
                    <a:pt x="983" y="110"/>
                    <a:pt x="965" y="91"/>
                  </a:cubicBezTo>
                  <a:cubicBezTo>
                    <a:pt x="950" y="76"/>
                    <a:pt x="883" y="44"/>
                    <a:pt x="829" y="44"/>
                  </a:cubicBezTo>
                  <a:cubicBezTo>
                    <a:pt x="789" y="44"/>
                    <a:pt x="756" y="62"/>
                    <a:pt x="756" y="118"/>
                  </a:cubicBezTo>
                  <a:cubicBezTo>
                    <a:pt x="756" y="118"/>
                    <a:pt x="756" y="232"/>
                    <a:pt x="740" y="232"/>
                  </a:cubicBezTo>
                  <a:cubicBezTo>
                    <a:pt x="737" y="232"/>
                    <a:pt x="734" y="229"/>
                    <a:pt x="730" y="222"/>
                  </a:cubicBezTo>
                  <a:cubicBezTo>
                    <a:pt x="704" y="170"/>
                    <a:pt x="730" y="118"/>
                    <a:pt x="704" y="65"/>
                  </a:cubicBezTo>
                  <a:cubicBezTo>
                    <a:pt x="704" y="82"/>
                    <a:pt x="683" y="130"/>
                    <a:pt x="661" y="130"/>
                  </a:cubicBezTo>
                  <a:cubicBezTo>
                    <a:pt x="649" y="130"/>
                    <a:pt x="635" y="113"/>
                    <a:pt x="626" y="65"/>
                  </a:cubicBezTo>
                  <a:cubicBezTo>
                    <a:pt x="626" y="55"/>
                    <a:pt x="625" y="51"/>
                    <a:pt x="623" y="51"/>
                  </a:cubicBezTo>
                  <a:cubicBezTo>
                    <a:pt x="615" y="51"/>
                    <a:pt x="595" y="118"/>
                    <a:pt x="574" y="118"/>
                  </a:cubicBezTo>
                  <a:cubicBezTo>
                    <a:pt x="548" y="118"/>
                    <a:pt x="522" y="39"/>
                    <a:pt x="469" y="39"/>
                  </a:cubicBezTo>
                  <a:cubicBezTo>
                    <a:pt x="466" y="36"/>
                    <a:pt x="464" y="35"/>
                    <a:pt x="461" y="35"/>
                  </a:cubicBezTo>
                  <a:cubicBezTo>
                    <a:pt x="445" y="35"/>
                    <a:pt x="441" y="96"/>
                    <a:pt x="425" y="96"/>
                  </a:cubicBezTo>
                  <a:cubicBezTo>
                    <a:pt x="423" y="96"/>
                    <a:pt x="420" y="94"/>
                    <a:pt x="417" y="91"/>
                  </a:cubicBezTo>
                  <a:cubicBezTo>
                    <a:pt x="391" y="65"/>
                    <a:pt x="365" y="13"/>
                    <a:pt x="313" y="13"/>
                  </a:cubicBezTo>
                  <a:cubicBezTo>
                    <a:pt x="261" y="13"/>
                    <a:pt x="261" y="91"/>
                    <a:pt x="261" y="91"/>
                  </a:cubicBezTo>
                  <a:cubicBezTo>
                    <a:pt x="240" y="91"/>
                    <a:pt x="202" y="58"/>
                    <a:pt x="161" y="58"/>
                  </a:cubicBezTo>
                  <a:cubicBezTo>
                    <a:pt x="151" y="58"/>
                    <a:pt x="141" y="60"/>
                    <a:pt x="130" y="65"/>
                  </a:cubicBezTo>
                  <a:cubicBezTo>
                    <a:pt x="96" y="65"/>
                    <a:pt x="72" y="42"/>
                    <a:pt x="53" y="42"/>
                  </a:cubicBezTo>
                  <a:cubicBezTo>
                    <a:pt x="44" y="42"/>
                    <a:pt x="35" y="48"/>
                    <a:pt x="26" y="65"/>
                  </a:cubicBezTo>
                  <a:cubicBezTo>
                    <a:pt x="0" y="65"/>
                    <a:pt x="0" y="91"/>
                    <a:pt x="0" y="118"/>
                  </a:cubicBezTo>
                  <a:cubicBezTo>
                    <a:pt x="0" y="118"/>
                    <a:pt x="12" y="106"/>
                    <a:pt x="27" y="106"/>
                  </a:cubicBezTo>
                  <a:cubicBezTo>
                    <a:pt x="35" y="106"/>
                    <a:pt x="44" y="109"/>
                    <a:pt x="52" y="118"/>
                  </a:cubicBezTo>
                  <a:cubicBezTo>
                    <a:pt x="78" y="144"/>
                    <a:pt x="78" y="170"/>
                    <a:pt x="104" y="222"/>
                  </a:cubicBezTo>
                  <a:cubicBezTo>
                    <a:pt x="130" y="274"/>
                    <a:pt x="156" y="352"/>
                    <a:pt x="156" y="430"/>
                  </a:cubicBezTo>
                  <a:cubicBezTo>
                    <a:pt x="183" y="483"/>
                    <a:pt x="183" y="535"/>
                    <a:pt x="209" y="561"/>
                  </a:cubicBezTo>
                  <a:cubicBezTo>
                    <a:pt x="211" y="564"/>
                    <a:pt x="214" y="565"/>
                    <a:pt x="216" y="565"/>
                  </a:cubicBezTo>
                  <a:cubicBezTo>
                    <a:pt x="235" y="565"/>
                    <a:pt x="238" y="480"/>
                    <a:pt x="261" y="456"/>
                  </a:cubicBezTo>
                  <a:cubicBezTo>
                    <a:pt x="267" y="438"/>
                    <a:pt x="273" y="431"/>
                    <a:pt x="279" y="431"/>
                  </a:cubicBezTo>
                  <a:cubicBezTo>
                    <a:pt x="299" y="431"/>
                    <a:pt x="319" y="509"/>
                    <a:pt x="339" y="509"/>
                  </a:cubicBezTo>
                  <a:cubicBezTo>
                    <a:pt x="339" y="483"/>
                    <a:pt x="339" y="456"/>
                    <a:pt x="339" y="430"/>
                  </a:cubicBezTo>
                  <a:cubicBezTo>
                    <a:pt x="365" y="456"/>
                    <a:pt x="365" y="535"/>
                    <a:pt x="417" y="535"/>
                  </a:cubicBezTo>
                  <a:cubicBezTo>
                    <a:pt x="417" y="456"/>
                    <a:pt x="443" y="352"/>
                    <a:pt x="495" y="274"/>
                  </a:cubicBezTo>
                  <a:cubicBezTo>
                    <a:pt x="509" y="260"/>
                    <a:pt x="518" y="254"/>
                    <a:pt x="524" y="254"/>
                  </a:cubicBezTo>
                  <a:cubicBezTo>
                    <a:pt x="549" y="254"/>
                    <a:pt x="500" y="378"/>
                    <a:pt x="522" y="378"/>
                  </a:cubicBezTo>
                  <a:cubicBezTo>
                    <a:pt x="548" y="378"/>
                    <a:pt x="574" y="300"/>
                    <a:pt x="574" y="274"/>
                  </a:cubicBezTo>
                  <a:cubicBezTo>
                    <a:pt x="600" y="274"/>
                    <a:pt x="600" y="326"/>
                    <a:pt x="626" y="326"/>
                  </a:cubicBezTo>
                  <a:lnTo>
                    <a:pt x="652" y="483"/>
                  </a:lnTo>
                  <a:cubicBezTo>
                    <a:pt x="678" y="430"/>
                    <a:pt x="704" y="378"/>
                    <a:pt x="756" y="352"/>
                  </a:cubicBezTo>
                  <a:lnTo>
                    <a:pt x="756" y="352"/>
                  </a:lnTo>
                  <a:cubicBezTo>
                    <a:pt x="808" y="404"/>
                    <a:pt x="678" y="535"/>
                    <a:pt x="704" y="561"/>
                  </a:cubicBezTo>
                  <a:cubicBezTo>
                    <a:pt x="707" y="568"/>
                    <a:pt x="713" y="570"/>
                    <a:pt x="719" y="570"/>
                  </a:cubicBezTo>
                  <a:cubicBezTo>
                    <a:pt x="749" y="570"/>
                    <a:pt x="804" y="513"/>
                    <a:pt x="836" y="513"/>
                  </a:cubicBezTo>
                  <a:cubicBezTo>
                    <a:pt x="851" y="513"/>
                    <a:pt x="860" y="525"/>
                    <a:pt x="860" y="561"/>
                  </a:cubicBezTo>
                  <a:lnTo>
                    <a:pt x="860" y="404"/>
                  </a:lnTo>
                  <a:cubicBezTo>
                    <a:pt x="904" y="404"/>
                    <a:pt x="875" y="495"/>
                    <a:pt x="909" y="495"/>
                  </a:cubicBezTo>
                  <a:cubicBezTo>
                    <a:pt x="916" y="495"/>
                    <a:pt x="926" y="491"/>
                    <a:pt x="939" y="483"/>
                  </a:cubicBezTo>
                  <a:cubicBezTo>
                    <a:pt x="1017" y="430"/>
                    <a:pt x="991" y="456"/>
                    <a:pt x="991" y="378"/>
                  </a:cubicBezTo>
                  <a:cubicBezTo>
                    <a:pt x="991" y="361"/>
                    <a:pt x="997" y="355"/>
                    <a:pt x="1005" y="355"/>
                  </a:cubicBezTo>
                  <a:cubicBezTo>
                    <a:pt x="1023" y="355"/>
                    <a:pt x="1052" y="378"/>
                    <a:pt x="1069" y="378"/>
                  </a:cubicBezTo>
                  <a:cubicBezTo>
                    <a:pt x="1008" y="378"/>
                    <a:pt x="995" y="489"/>
                    <a:pt x="1028" y="489"/>
                  </a:cubicBezTo>
                  <a:cubicBezTo>
                    <a:pt x="1038" y="489"/>
                    <a:pt x="1052" y="480"/>
                    <a:pt x="1069" y="456"/>
                  </a:cubicBezTo>
                  <a:cubicBezTo>
                    <a:pt x="1095" y="456"/>
                    <a:pt x="1121" y="509"/>
                    <a:pt x="1121" y="535"/>
                  </a:cubicBezTo>
                  <a:cubicBezTo>
                    <a:pt x="1147" y="535"/>
                    <a:pt x="1199" y="483"/>
                    <a:pt x="1225" y="483"/>
                  </a:cubicBezTo>
                  <a:cubicBezTo>
                    <a:pt x="1263" y="483"/>
                    <a:pt x="1313" y="549"/>
                    <a:pt x="1339" y="549"/>
                  </a:cubicBezTo>
                  <a:cubicBezTo>
                    <a:pt x="1349" y="549"/>
                    <a:pt x="1356" y="538"/>
                    <a:pt x="1356" y="509"/>
                  </a:cubicBezTo>
                  <a:lnTo>
                    <a:pt x="1356" y="378"/>
                  </a:lnTo>
                  <a:cubicBezTo>
                    <a:pt x="1356" y="373"/>
                    <a:pt x="1358" y="371"/>
                    <a:pt x="1362" y="371"/>
                  </a:cubicBezTo>
                  <a:cubicBezTo>
                    <a:pt x="1373" y="371"/>
                    <a:pt x="1395" y="386"/>
                    <a:pt x="1415" y="386"/>
                  </a:cubicBezTo>
                  <a:cubicBezTo>
                    <a:pt x="1422" y="386"/>
                    <a:pt x="1429" y="384"/>
                    <a:pt x="1434" y="378"/>
                  </a:cubicBezTo>
                  <a:cubicBezTo>
                    <a:pt x="1434" y="352"/>
                    <a:pt x="1408" y="352"/>
                    <a:pt x="1434" y="326"/>
                  </a:cubicBezTo>
                  <a:cubicBezTo>
                    <a:pt x="1460" y="326"/>
                    <a:pt x="1538" y="456"/>
                    <a:pt x="1538" y="509"/>
                  </a:cubicBezTo>
                  <a:cubicBezTo>
                    <a:pt x="1538" y="511"/>
                    <a:pt x="1537" y="512"/>
                    <a:pt x="1536" y="512"/>
                  </a:cubicBezTo>
                  <a:cubicBezTo>
                    <a:pt x="1526" y="512"/>
                    <a:pt x="1495" y="482"/>
                    <a:pt x="1469" y="482"/>
                  </a:cubicBezTo>
                  <a:cubicBezTo>
                    <a:pt x="1450" y="482"/>
                    <a:pt x="1434" y="500"/>
                    <a:pt x="1434" y="561"/>
                  </a:cubicBezTo>
                  <a:cubicBezTo>
                    <a:pt x="1460" y="561"/>
                    <a:pt x="1512" y="561"/>
                    <a:pt x="1538" y="587"/>
                  </a:cubicBezTo>
                  <a:cubicBezTo>
                    <a:pt x="1564" y="587"/>
                    <a:pt x="1584" y="580"/>
                    <a:pt x="1597" y="580"/>
                  </a:cubicBezTo>
                  <a:cubicBezTo>
                    <a:pt x="1610" y="580"/>
                    <a:pt x="1617" y="587"/>
                    <a:pt x="1617" y="613"/>
                  </a:cubicBezTo>
                  <a:cubicBezTo>
                    <a:pt x="1643" y="613"/>
                    <a:pt x="1643" y="613"/>
                    <a:pt x="1669" y="587"/>
                  </a:cubicBezTo>
                  <a:cubicBezTo>
                    <a:pt x="1669" y="561"/>
                    <a:pt x="1617" y="483"/>
                    <a:pt x="1590" y="483"/>
                  </a:cubicBezTo>
                  <a:cubicBezTo>
                    <a:pt x="1617" y="483"/>
                    <a:pt x="1617" y="326"/>
                    <a:pt x="1590" y="326"/>
                  </a:cubicBezTo>
                  <a:cubicBezTo>
                    <a:pt x="1577" y="320"/>
                    <a:pt x="1563" y="318"/>
                    <a:pt x="1549" y="318"/>
                  </a:cubicBezTo>
                  <a:cubicBezTo>
                    <a:pt x="1535" y="318"/>
                    <a:pt x="1522" y="320"/>
                    <a:pt x="1512" y="320"/>
                  </a:cubicBezTo>
                  <a:cubicBezTo>
                    <a:pt x="1493" y="320"/>
                    <a:pt x="1486" y="313"/>
                    <a:pt x="1512" y="274"/>
                  </a:cubicBezTo>
                  <a:cubicBezTo>
                    <a:pt x="1512" y="261"/>
                    <a:pt x="1525" y="261"/>
                    <a:pt x="1538" y="261"/>
                  </a:cubicBezTo>
                  <a:cubicBezTo>
                    <a:pt x="1551" y="261"/>
                    <a:pt x="1564" y="261"/>
                    <a:pt x="1564" y="248"/>
                  </a:cubicBezTo>
                  <a:cubicBezTo>
                    <a:pt x="1590" y="170"/>
                    <a:pt x="1564" y="91"/>
                    <a:pt x="1512" y="39"/>
                  </a:cubicBezTo>
                  <a:cubicBezTo>
                    <a:pt x="1486" y="13"/>
                    <a:pt x="1454" y="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3"/>
            <p:cNvSpPr/>
            <p:nvPr/>
          </p:nvSpPr>
          <p:spPr>
            <a:xfrm>
              <a:off x="4466125" y="1757650"/>
              <a:ext cx="900" cy="600"/>
            </a:xfrm>
            <a:custGeom>
              <a:avLst/>
              <a:gdLst/>
              <a:ahLst/>
              <a:cxnLst/>
              <a:rect l="l" t="t" r="r" b="b"/>
              <a:pathLst>
                <a:path w="36" h="24" extrusionOk="0">
                  <a:moveTo>
                    <a:pt x="24" y="0"/>
                  </a:moveTo>
                  <a:cubicBezTo>
                    <a:pt x="12" y="0"/>
                    <a:pt x="1" y="24"/>
                    <a:pt x="36" y="24"/>
                  </a:cubicBezTo>
                  <a:cubicBezTo>
                    <a:pt x="36" y="6"/>
                    <a:pt x="3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3"/>
            <p:cNvSpPr/>
            <p:nvPr/>
          </p:nvSpPr>
          <p:spPr>
            <a:xfrm>
              <a:off x="4465700" y="1745850"/>
              <a:ext cx="45000" cy="16325"/>
            </a:xfrm>
            <a:custGeom>
              <a:avLst/>
              <a:gdLst/>
              <a:ahLst/>
              <a:cxnLst/>
              <a:rect l="l" t="t" r="r" b="b"/>
              <a:pathLst>
                <a:path w="1800" h="653" extrusionOk="0">
                  <a:moveTo>
                    <a:pt x="1721" y="417"/>
                  </a:moveTo>
                  <a:cubicBezTo>
                    <a:pt x="1733" y="429"/>
                    <a:pt x="1740" y="448"/>
                    <a:pt x="1742" y="469"/>
                  </a:cubicBezTo>
                  <a:lnTo>
                    <a:pt x="1742" y="469"/>
                  </a:lnTo>
                  <a:cubicBezTo>
                    <a:pt x="1750" y="453"/>
                    <a:pt x="1748" y="435"/>
                    <a:pt x="1721" y="417"/>
                  </a:cubicBezTo>
                  <a:close/>
                  <a:moveTo>
                    <a:pt x="835" y="0"/>
                  </a:moveTo>
                  <a:lnTo>
                    <a:pt x="835" y="0"/>
                  </a:lnTo>
                  <a:cubicBezTo>
                    <a:pt x="835" y="0"/>
                    <a:pt x="861" y="105"/>
                    <a:pt x="861" y="131"/>
                  </a:cubicBezTo>
                  <a:cubicBezTo>
                    <a:pt x="861" y="133"/>
                    <a:pt x="861" y="134"/>
                    <a:pt x="860" y="134"/>
                  </a:cubicBezTo>
                  <a:cubicBezTo>
                    <a:pt x="856" y="134"/>
                    <a:pt x="830" y="26"/>
                    <a:pt x="783" y="26"/>
                  </a:cubicBezTo>
                  <a:cubicBezTo>
                    <a:pt x="778" y="22"/>
                    <a:pt x="773" y="19"/>
                    <a:pt x="768" y="19"/>
                  </a:cubicBezTo>
                  <a:cubicBezTo>
                    <a:pt x="746" y="19"/>
                    <a:pt x="721" y="62"/>
                    <a:pt x="678" y="105"/>
                  </a:cubicBezTo>
                  <a:cubicBezTo>
                    <a:pt x="668" y="124"/>
                    <a:pt x="662" y="133"/>
                    <a:pt x="658" y="133"/>
                  </a:cubicBezTo>
                  <a:cubicBezTo>
                    <a:pt x="652" y="133"/>
                    <a:pt x="652" y="111"/>
                    <a:pt x="652" y="78"/>
                  </a:cubicBezTo>
                  <a:cubicBezTo>
                    <a:pt x="665" y="52"/>
                    <a:pt x="652" y="46"/>
                    <a:pt x="633" y="46"/>
                  </a:cubicBezTo>
                  <a:cubicBezTo>
                    <a:pt x="613" y="46"/>
                    <a:pt x="587" y="52"/>
                    <a:pt x="574" y="52"/>
                  </a:cubicBezTo>
                  <a:cubicBezTo>
                    <a:pt x="574" y="52"/>
                    <a:pt x="496" y="52"/>
                    <a:pt x="496" y="78"/>
                  </a:cubicBezTo>
                  <a:cubicBezTo>
                    <a:pt x="476" y="98"/>
                    <a:pt x="486" y="148"/>
                    <a:pt x="470" y="148"/>
                  </a:cubicBezTo>
                  <a:cubicBezTo>
                    <a:pt x="464" y="148"/>
                    <a:pt x="456" y="143"/>
                    <a:pt x="444" y="131"/>
                  </a:cubicBezTo>
                  <a:cubicBezTo>
                    <a:pt x="420" y="84"/>
                    <a:pt x="407" y="58"/>
                    <a:pt x="400" y="58"/>
                  </a:cubicBezTo>
                  <a:cubicBezTo>
                    <a:pt x="392" y="58"/>
                    <a:pt x="392" y="97"/>
                    <a:pt x="392" y="183"/>
                  </a:cubicBezTo>
                  <a:cubicBezTo>
                    <a:pt x="339" y="183"/>
                    <a:pt x="392" y="78"/>
                    <a:pt x="366" y="52"/>
                  </a:cubicBezTo>
                  <a:cubicBezTo>
                    <a:pt x="347" y="34"/>
                    <a:pt x="316" y="16"/>
                    <a:pt x="290" y="16"/>
                  </a:cubicBezTo>
                  <a:cubicBezTo>
                    <a:pt x="279" y="16"/>
                    <a:pt x="269" y="19"/>
                    <a:pt x="261" y="26"/>
                  </a:cubicBezTo>
                  <a:cubicBezTo>
                    <a:pt x="240" y="26"/>
                    <a:pt x="271" y="150"/>
                    <a:pt x="239" y="150"/>
                  </a:cubicBezTo>
                  <a:cubicBezTo>
                    <a:pt x="233" y="150"/>
                    <a:pt x="223" y="144"/>
                    <a:pt x="209" y="131"/>
                  </a:cubicBezTo>
                  <a:cubicBezTo>
                    <a:pt x="145" y="88"/>
                    <a:pt x="186" y="45"/>
                    <a:pt x="160" y="45"/>
                  </a:cubicBezTo>
                  <a:cubicBezTo>
                    <a:pt x="154" y="45"/>
                    <a:pt x="145" y="48"/>
                    <a:pt x="131" y="52"/>
                  </a:cubicBezTo>
                  <a:cubicBezTo>
                    <a:pt x="53" y="52"/>
                    <a:pt x="105" y="131"/>
                    <a:pt x="53" y="183"/>
                  </a:cubicBezTo>
                  <a:cubicBezTo>
                    <a:pt x="27" y="209"/>
                    <a:pt x="27" y="287"/>
                    <a:pt x="27" y="287"/>
                  </a:cubicBezTo>
                  <a:cubicBezTo>
                    <a:pt x="53" y="313"/>
                    <a:pt x="157" y="339"/>
                    <a:pt x="131" y="417"/>
                  </a:cubicBezTo>
                  <a:cubicBezTo>
                    <a:pt x="131" y="457"/>
                    <a:pt x="105" y="457"/>
                    <a:pt x="79" y="457"/>
                  </a:cubicBezTo>
                  <a:cubicBezTo>
                    <a:pt x="53" y="457"/>
                    <a:pt x="27" y="457"/>
                    <a:pt x="27" y="496"/>
                  </a:cubicBezTo>
                  <a:cubicBezTo>
                    <a:pt x="1" y="496"/>
                    <a:pt x="1" y="574"/>
                    <a:pt x="1" y="626"/>
                  </a:cubicBezTo>
                  <a:cubicBezTo>
                    <a:pt x="1" y="607"/>
                    <a:pt x="14" y="589"/>
                    <a:pt x="21" y="570"/>
                  </a:cubicBezTo>
                  <a:lnTo>
                    <a:pt x="21" y="570"/>
                  </a:lnTo>
                  <a:cubicBezTo>
                    <a:pt x="22" y="614"/>
                    <a:pt x="83" y="652"/>
                    <a:pt x="105" y="652"/>
                  </a:cubicBezTo>
                  <a:cubicBezTo>
                    <a:pt x="183" y="626"/>
                    <a:pt x="209" y="574"/>
                    <a:pt x="235" y="522"/>
                  </a:cubicBezTo>
                  <a:cubicBezTo>
                    <a:pt x="255" y="481"/>
                    <a:pt x="276" y="393"/>
                    <a:pt x="296" y="393"/>
                  </a:cubicBezTo>
                  <a:cubicBezTo>
                    <a:pt x="302" y="393"/>
                    <a:pt x="308" y="400"/>
                    <a:pt x="313" y="417"/>
                  </a:cubicBezTo>
                  <a:cubicBezTo>
                    <a:pt x="335" y="450"/>
                    <a:pt x="352" y="465"/>
                    <a:pt x="365" y="465"/>
                  </a:cubicBezTo>
                  <a:cubicBezTo>
                    <a:pt x="383" y="465"/>
                    <a:pt x="392" y="437"/>
                    <a:pt x="392" y="391"/>
                  </a:cubicBezTo>
                  <a:cubicBezTo>
                    <a:pt x="392" y="443"/>
                    <a:pt x="444" y="496"/>
                    <a:pt x="470" y="496"/>
                  </a:cubicBezTo>
                  <a:cubicBezTo>
                    <a:pt x="444" y="496"/>
                    <a:pt x="366" y="548"/>
                    <a:pt x="444" y="574"/>
                  </a:cubicBezTo>
                  <a:cubicBezTo>
                    <a:pt x="496" y="574"/>
                    <a:pt x="496" y="600"/>
                    <a:pt x="522" y="600"/>
                  </a:cubicBezTo>
                  <a:cubicBezTo>
                    <a:pt x="569" y="600"/>
                    <a:pt x="552" y="384"/>
                    <a:pt x="607" y="384"/>
                  </a:cubicBezTo>
                  <a:cubicBezTo>
                    <a:pt x="613" y="384"/>
                    <a:pt x="619" y="387"/>
                    <a:pt x="626" y="391"/>
                  </a:cubicBezTo>
                  <a:cubicBezTo>
                    <a:pt x="670" y="458"/>
                    <a:pt x="621" y="617"/>
                    <a:pt x="668" y="617"/>
                  </a:cubicBezTo>
                  <a:cubicBezTo>
                    <a:pt x="677" y="617"/>
                    <a:pt x="688" y="612"/>
                    <a:pt x="704" y="600"/>
                  </a:cubicBezTo>
                  <a:cubicBezTo>
                    <a:pt x="757" y="574"/>
                    <a:pt x="704" y="522"/>
                    <a:pt x="704" y="470"/>
                  </a:cubicBezTo>
                  <a:cubicBezTo>
                    <a:pt x="704" y="417"/>
                    <a:pt x="757" y="391"/>
                    <a:pt x="731" y="339"/>
                  </a:cubicBezTo>
                  <a:cubicBezTo>
                    <a:pt x="783" y="339"/>
                    <a:pt x="757" y="470"/>
                    <a:pt x="757" y="496"/>
                  </a:cubicBezTo>
                  <a:cubicBezTo>
                    <a:pt x="757" y="548"/>
                    <a:pt x="757" y="600"/>
                    <a:pt x="757" y="626"/>
                  </a:cubicBezTo>
                  <a:cubicBezTo>
                    <a:pt x="757" y="642"/>
                    <a:pt x="762" y="648"/>
                    <a:pt x="769" y="648"/>
                  </a:cubicBezTo>
                  <a:cubicBezTo>
                    <a:pt x="784" y="648"/>
                    <a:pt x="809" y="618"/>
                    <a:pt x="809" y="600"/>
                  </a:cubicBezTo>
                  <a:cubicBezTo>
                    <a:pt x="809" y="574"/>
                    <a:pt x="757" y="443"/>
                    <a:pt x="809" y="391"/>
                  </a:cubicBezTo>
                  <a:cubicBezTo>
                    <a:pt x="823" y="384"/>
                    <a:pt x="833" y="381"/>
                    <a:pt x="840" y="381"/>
                  </a:cubicBezTo>
                  <a:cubicBezTo>
                    <a:pt x="861" y="381"/>
                    <a:pt x="861" y="405"/>
                    <a:pt x="861" y="443"/>
                  </a:cubicBezTo>
                  <a:cubicBezTo>
                    <a:pt x="887" y="470"/>
                    <a:pt x="809" y="574"/>
                    <a:pt x="835" y="574"/>
                  </a:cubicBezTo>
                  <a:cubicBezTo>
                    <a:pt x="839" y="578"/>
                    <a:pt x="842" y="579"/>
                    <a:pt x="845" y="579"/>
                  </a:cubicBezTo>
                  <a:cubicBezTo>
                    <a:pt x="856" y="579"/>
                    <a:pt x="862" y="555"/>
                    <a:pt x="871" y="555"/>
                  </a:cubicBezTo>
                  <a:cubicBezTo>
                    <a:pt x="875" y="555"/>
                    <a:pt x="880" y="560"/>
                    <a:pt x="887" y="574"/>
                  </a:cubicBezTo>
                  <a:cubicBezTo>
                    <a:pt x="887" y="600"/>
                    <a:pt x="887" y="606"/>
                    <a:pt x="893" y="606"/>
                  </a:cubicBezTo>
                  <a:cubicBezTo>
                    <a:pt x="900" y="606"/>
                    <a:pt x="913" y="600"/>
                    <a:pt x="939" y="600"/>
                  </a:cubicBezTo>
                  <a:cubicBezTo>
                    <a:pt x="965" y="600"/>
                    <a:pt x="939" y="652"/>
                    <a:pt x="991" y="652"/>
                  </a:cubicBezTo>
                  <a:cubicBezTo>
                    <a:pt x="1036" y="652"/>
                    <a:pt x="1179" y="594"/>
                    <a:pt x="1200" y="544"/>
                  </a:cubicBezTo>
                  <a:lnTo>
                    <a:pt x="1200" y="544"/>
                  </a:lnTo>
                  <a:lnTo>
                    <a:pt x="1200" y="600"/>
                  </a:lnTo>
                  <a:cubicBezTo>
                    <a:pt x="1200" y="609"/>
                    <a:pt x="1206" y="611"/>
                    <a:pt x="1213" y="611"/>
                  </a:cubicBezTo>
                  <a:cubicBezTo>
                    <a:pt x="1229" y="611"/>
                    <a:pt x="1252" y="600"/>
                    <a:pt x="1252" y="600"/>
                  </a:cubicBezTo>
                  <a:cubicBezTo>
                    <a:pt x="1278" y="600"/>
                    <a:pt x="1356" y="626"/>
                    <a:pt x="1382" y="626"/>
                  </a:cubicBezTo>
                  <a:cubicBezTo>
                    <a:pt x="1424" y="605"/>
                    <a:pt x="1432" y="533"/>
                    <a:pt x="1434" y="533"/>
                  </a:cubicBezTo>
                  <a:cubicBezTo>
                    <a:pt x="1434" y="533"/>
                    <a:pt x="1434" y="538"/>
                    <a:pt x="1434" y="548"/>
                  </a:cubicBezTo>
                  <a:cubicBezTo>
                    <a:pt x="1452" y="566"/>
                    <a:pt x="1482" y="608"/>
                    <a:pt x="1499" y="608"/>
                  </a:cubicBezTo>
                  <a:cubicBezTo>
                    <a:pt x="1507" y="608"/>
                    <a:pt x="1513" y="599"/>
                    <a:pt x="1513" y="574"/>
                  </a:cubicBezTo>
                  <a:cubicBezTo>
                    <a:pt x="1522" y="602"/>
                    <a:pt x="1541" y="610"/>
                    <a:pt x="1563" y="610"/>
                  </a:cubicBezTo>
                  <a:cubicBezTo>
                    <a:pt x="1593" y="610"/>
                    <a:pt x="1629" y="594"/>
                    <a:pt x="1652" y="594"/>
                  </a:cubicBezTo>
                  <a:cubicBezTo>
                    <a:pt x="1659" y="594"/>
                    <a:pt x="1665" y="596"/>
                    <a:pt x="1669" y="600"/>
                  </a:cubicBezTo>
                  <a:cubicBezTo>
                    <a:pt x="1676" y="606"/>
                    <a:pt x="1682" y="609"/>
                    <a:pt x="1688" y="609"/>
                  </a:cubicBezTo>
                  <a:cubicBezTo>
                    <a:pt x="1721" y="609"/>
                    <a:pt x="1748" y="529"/>
                    <a:pt x="1742" y="469"/>
                  </a:cubicBezTo>
                  <a:lnTo>
                    <a:pt x="1742" y="469"/>
                  </a:lnTo>
                  <a:cubicBezTo>
                    <a:pt x="1726" y="499"/>
                    <a:pt x="1669" y="522"/>
                    <a:pt x="1669" y="522"/>
                  </a:cubicBezTo>
                  <a:cubicBezTo>
                    <a:pt x="1643" y="522"/>
                    <a:pt x="1539" y="417"/>
                    <a:pt x="1591" y="417"/>
                  </a:cubicBezTo>
                  <a:cubicBezTo>
                    <a:pt x="1596" y="422"/>
                    <a:pt x="1601" y="424"/>
                    <a:pt x="1605" y="424"/>
                  </a:cubicBezTo>
                  <a:cubicBezTo>
                    <a:pt x="1645" y="424"/>
                    <a:pt x="1683" y="272"/>
                    <a:pt x="1693" y="272"/>
                  </a:cubicBezTo>
                  <a:cubicBezTo>
                    <a:pt x="1694" y="272"/>
                    <a:pt x="1695" y="277"/>
                    <a:pt x="1695" y="287"/>
                  </a:cubicBezTo>
                  <a:cubicBezTo>
                    <a:pt x="1695" y="365"/>
                    <a:pt x="1695" y="391"/>
                    <a:pt x="1747" y="391"/>
                  </a:cubicBezTo>
                  <a:cubicBezTo>
                    <a:pt x="1773" y="391"/>
                    <a:pt x="1799" y="365"/>
                    <a:pt x="1799" y="365"/>
                  </a:cubicBezTo>
                  <a:cubicBezTo>
                    <a:pt x="1799" y="235"/>
                    <a:pt x="1669" y="235"/>
                    <a:pt x="1643" y="183"/>
                  </a:cubicBezTo>
                  <a:cubicBezTo>
                    <a:pt x="1591" y="105"/>
                    <a:pt x="1643" y="26"/>
                    <a:pt x="1591" y="26"/>
                  </a:cubicBezTo>
                  <a:cubicBezTo>
                    <a:pt x="1578" y="13"/>
                    <a:pt x="1558" y="7"/>
                    <a:pt x="1539" y="7"/>
                  </a:cubicBezTo>
                  <a:cubicBezTo>
                    <a:pt x="1519" y="7"/>
                    <a:pt x="1500" y="13"/>
                    <a:pt x="1487" y="26"/>
                  </a:cubicBezTo>
                  <a:cubicBezTo>
                    <a:pt x="1467" y="26"/>
                    <a:pt x="1433" y="70"/>
                    <a:pt x="1406" y="70"/>
                  </a:cubicBezTo>
                  <a:cubicBezTo>
                    <a:pt x="1397" y="70"/>
                    <a:pt x="1389" y="65"/>
                    <a:pt x="1382" y="52"/>
                  </a:cubicBezTo>
                  <a:cubicBezTo>
                    <a:pt x="1362" y="32"/>
                    <a:pt x="1354" y="24"/>
                    <a:pt x="1348" y="24"/>
                  </a:cubicBezTo>
                  <a:cubicBezTo>
                    <a:pt x="1339" y="24"/>
                    <a:pt x="1336" y="46"/>
                    <a:pt x="1304" y="78"/>
                  </a:cubicBezTo>
                  <a:lnTo>
                    <a:pt x="1278" y="78"/>
                  </a:lnTo>
                  <a:lnTo>
                    <a:pt x="1226" y="157"/>
                  </a:lnTo>
                  <a:cubicBezTo>
                    <a:pt x="1226" y="131"/>
                    <a:pt x="1252" y="52"/>
                    <a:pt x="1226" y="26"/>
                  </a:cubicBezTo>
                  <a:cubicBezTo>
                    <a:pt x="1222" y="23"/>
                    <a:pt x="1218" y="21"/>
                    <a:pt x="1215" y="21"/>
                  </a:cubicBezTo>
                  <a:cubicBezTo>
                    <a:pt x="1193" y="21"/>
                    <a:pt x="1174" y="78"/>
                    <a:pt x="1174" y="78"/>
                  </a:cubicBezTo>
                  <a:cubicBezTo>
                    <a:pt x="1150" y="78"/>
                    <a:pt x="1126" y="186"/>
                    <a:pt x="1161" y="186"/>
                  </a:cubicBezTo>
                  <a:cubicBezTo>
                    <a:pt x="1165" y="186"/>
                    <a:pt x="1169" y="185"/>
                    <a:pt x="1174" y="183"/>
                  </a:cubicBezTo>
                  <a:lnTo>
                    <a:pt x="1174" y="183"/>
                  </a:lnTo>
                  <a:cubicBezTo>
                    <a:pt x="1174" y="211"/>
                    <a:pt x="1167" y="219"/>
                    <a:pt x="1159" y="219"/>
                  </a:cubicBezTo>
                  <a:cubicBezTo>
                    <a:pt x="1147" y="219"/>
                    <a:pt x="1132" y="203"/>
                    <a:pt x="1125" y="203"/>
                  </a:cubicBezTo>
                  <a:cubicBezTo>
                    <a:pt x="1123" y="203"/>
                    <a:pt x="1122" y="205"/>
                    <a:pt x="1122" y="209"/>
                  </a:cubicBezTo>
                  <a:cubicBezTo>
                    <a:pt x="1122" y="261"/>
                    <a:pt x="1122" y="313"/>
                    <a:pt x="1122" y="365"/>
                  </a:cubicBezTo>
                  <a:cubicBezTo>
                    <a:pt x="1069" y="365"/>
                    <a:pt x="1096" y="209"/>
                    <a:pt x="1069" y="157"/>
                  </a:cubicBezTo>
                  <a:cubicBezTo>
                    <a:pt x="1069" y="105"/>
                    <a:pt x="1043" y="78"/>
                    <a:pt x="1017" y="52"/>
                  </a:cubicBezTo>
                  <a:cubicBezTo>
                    <a:pt x="991" y="26"/>
                    <a:pt x="835" y="0"/>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3"/>
            <p:cNvSpPr/>
            <p:nvPr/>
          </p:nvSpPr>
          <p:spPr>
            <a:xfrm>
              <a:off x="4465700" y="1761475"/>
              <a:ext cx="25" cy="1350"/>
            </a:xfrm>
            <a:custGeom>
              <a:avLst/>
              <a:gdLst/>
              <a:ahLst/>
              <a:cxnLst/>
              <a:rect l="l" t="t" r="r" b="b"/>
              <a:pathLst>
                <a:path w="1" h="54" extrusionOk="0">
                  <a:moveTo>
                    <a:pt x="1" y="53"/>
                  </a:moveTo>
                  <a:lnTo>
                    <a:pt x="1" y="1"/>
                  </a:lnTo>
                  <a:cubicBezTo>
                    <a:pt x="1" y="27"/>
                    <a:pt x="1" y="27"/>
                    <a:pt x="1"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3"/>
            <p:cNvSpPr/>
            <p:nvPr/>
          </p:nvSpPr>
          <p:spPr>
            <a:xfrm>
              <a:off x="4450050" y="1755625"/>
              <a:ext cx="1975" cy="1975"/>
            </a:xfrm>
            <a:custGeom>
              <a:avLst/>
              <a:gdLst/>
              <a:ahLst/>
              <a:cxnLst/>
              <a:rect l="l" t="t" r="r" b="b"/>
              <a:pathLst>
                <a:path w="79" h="79" extrusionOk="0">
                  <a:moveTo>
                    <a:pt x="27" y="0"/>
                  </a:moveTo>
                  <a:lnTo>
                    <a:pt x="27" y="0"/>
                  </a:lnTo>
                  <a:cubicBezTo>
                    <a:pt x="1" y="26"/>
                    <a:pt x="27" y="79"/>
                    <a:pt x="53" y="79"/>
                  </a:cubicBezTo>
                  <a:cubicBezTo>
                    <a:pt x="79" y="26"/>
                    <a:pt x="79" y="26"/>
                    <a:pt x="53" y="26"/>
                  </a:cubicBez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3"/>
            <p:cNvSpPr/>
            <p:nvPr/>
          </p:nvSpPr>
          <p:spPr>
            <a:xfrm>
              <a:off x="4443225" y="1750400"/>
              <a:ext cx="2850" cy="1875"/>
            </a:xfrm>
            <a:custGeom>
              <a:avLst/>
              <a:gdLst/>
              <a:ahLst/>
              <a:cxnLst/>
              <a:rect l="l" t="t" r="r" b="b"/>
              <a:pathLst>
                <a:path w="114" h="75" extrusionOk="0">
                  <a:moveTo>
                    <a:pt x="91" y="1"/>
                  </a:moveTo>
                  <a:cubicBezTo>
                    <a:pt x="0" y="46"/>
                    <a:pt x="33" y="74"/>
                    <a:pt x="66" y="74"/>
                  </a:cubicBezTo>
                  <a:cubicBezTo>
                    <a:pt x="89" y="74"/>
                    <a:pt x="113" y="60"/>
                    <a:pt x="91" y="27"/>
                  </a:cubicBez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3"/>
            <p:cNvSpPr/>
            <p:nvPr/>
          </p:nvSpPr>
          <p:spPr>
            <a:xfrm>
              <a:off x="4442875" y="1743225"/>
              <a:ext cx="24150" cy="18275"/>
            </a:xfrm>
            <a:custGeom>
              <a:avLst/>
              <a:gdLst/>
              <a:ahLst/>
              <a:cxnLst/>
              <a:rect l="l" t="t" r="r" b="b"/>
              <a:pathLst>
                <a:path w="966" h="731" extrusionOk="0">
                  <a:moveTo>
                    <a:pt x="575" y="105"/>
                  </a:moveTo>
                  <a:cubicBezTo>
                    <a:pt x="571" y="105"/>
                    <a:pt x="567" y="106"/>
                    <a:pt x="563" y="108"/>
                  </a:cubicBezTo>
                  <a:lnTo>
                    <a:pt x="563" y="108"/>
                  </a:lnTo>
                  <a:cubicBezTo>
                    <a:pt x="566" y="107"/>
                    <a:pt x="570" y="106"/>
                    <a:pt x="575" y="105"/>
                  </a:cubicBezTo>
                  <a:close/>
                  <a:moveTo>
                    <a:pt x="53" y="1"/>
                  </a:moveTo>
                  <a:cubicBezTo>
                    <a:pt x="53" y="53"/>
                    <a:pt x="131" y="53"/>
                    <a:pt x="157" y="79"/>
                  </a:cubicBezTo>
                  <a:cubicBezTo>
                    <a:pt x="184" y="105"/>
                    <a:pt x="105" y="131"/>
                    <a:pt x="79" y="157"/>
                  </a:cubicBezTo>
                  <a:cubicBezTo>
                    <a:pt x="53" y="183"/>
                    <a:pt x="184" y="236"/>
                    <a:pt x="184" y="236"/>
                  </a:cubicBezTo>
                  <a:cubicBezTo>
                    <a:pt x="184" y="236"/>
                    <a:pt x="210" y="314"/>
                    <a:pt x="236" y="314"/>
                  </a:cubicBezTo>
                  <a:cubicBezTo>
                    <a:pt x="262" y="314"/>
                    <a:pt x="288" y="288"/>
                    <a:pt x="314" y="288"/>
                  </a:cubicBezTo>
                  <a:cubicBezTo>
                    <a:pt x="327" y="275"/>
                    <a:pt x="346" y="268"/>
                    <a:pt x="359" y="268"/>
                  </a:cubicBezTo>
                  <a:cubicBezTo>
                    <a:pt x="373" y="268"/>
                    <a:pt x="379" y="275"/>
                    <a:pt x="366" y="288"/>
                  </a:cubicBezTo>
                  <a:cubicBezTo>
                    <a:pt x="343" y="311"/>
                    <a:pt x="258" y="396"/>
                    <a:pt x="221" y="396"/>
                  </a:cubicBezTo>
                  <a:cubicBezTo>
                    <a:pt x="216" y="396"/>
                    <a:pt x="212" y="395"/>
                    <a:pt x="210" y="392"/>
                  </a:cubicBezTo>
                  <a:cubicBezTo>
                    <a:pt x="53" y="418"/>
                    <a:pt x="1" y="496"/>
                    <a:pt x="157" y="575"/>
                  </a:cubicBezTo>
                  <a:cubicBezTo>
                    <a:pt x="210" y="601"/>
                    <a:pt x="262" y="627"/>
                    <a:pt x="314" y="653"/>
                  </a:cubicBezTo>
                  <a:cubicBezTo>
                    <a:pt x="331" y="661"/>
                    <a:pt x="352" y="664"/>
                    <a:pt x="371" y="664"/>
                  </a:cubicBezTo>
                  <a:cubicBezTo>
                    <a:pt x="409" y="664"/>
                    <a:pt x="444" y="653"/>
                    <a:pt x="444" y="653"/>
                  </a:cubicBezTo>
                  <a:cubicBezTo>
                    <a:pt x="470" y="575"/>
                    <a:pt x="340" y="601"/>
                    <a:pt x="314" y="575"/>
                  </a:cubicBezTo>
                  <a:cubicBezTo>
                    <a:pt x="262" y="522"/>
                    <a:pt x="262" y="470"/>
                    <a:pt x="340" y="444"/>
                  </a:cubicBezTo>
                  <a:cubicBezTo>
                    <a:pt x="418" y="444"/>
                    <a:pt x="314" y="340"/>
                    <a:pt x="392" y="314"/>
                  </a:cubicBezTo>
                  <a:cubicBezTo>
                    <a:pt x="398" y="311"/>
                    <a:pt x="402" y="310"/>
                    <a:pt x="406" y="310"/>
                  </a:cubicBezTo>
                  <a:cubicBezTo>
                    <a:pt x="433" y="310"/>
                    <a:pt x="392" y="392"/>
                    <a:pt x="392" y="392"/>
                  </a:cubicBezTo>
                  <a:lnTo>
                    <a:pt x="470" y="392"/>
                  </a:lnTo>
                  <a:cubicBezTo>
                    <a:pt x="470" y="392"/>
                    <a:pt x="418" y="470"/>
                    <a:pt x="470" y="470"/>
                  </a:cubicBezTo>
                  <a:cubicBezTo>
                    <a:pt x="481" y="476"/>
                    <a:pt x="490" y="478"/>
                    <a:pt x="497" y="478"/>
                  </a:cubicBezTo>
                  <a:cubicBezTo>
                    <a:pt x="516" y="478"/>
                    <a:pt x="521" y="463"/>
                    <a:pt x="522" y="463"/>
                  </a:cubicBezTo>
                  <a:cubicBezTo>
                    <a:pt x="522" y="463"/>
                    <a:pt x="522" y="465"/>
                    <a:pt x="522" y="470"/>
                  </a:cubicBezTo>
                  <a:cubicBezTo>
                    <a:pt x="549" y="496"/>
                    <a:pt x="601" y="653"/>
                    <a:pt x="653" y="653"/>
                  </a:cubicBezTo>
                  <a:cubicBezTo>
                    <a:pt x="679" y="627"/>
                    <a:pt x="653" y="575"/>
                    <a:pt x="653" y="548"/>
                  </a:cubicBezTo>
                  <a:cubicBezTo>
                    <a:pt x="653" y="548"/>
                    <a:pt x="705" y="522"/>
                    <a:pt x="731" y="470"/>
                  </a:cubicBezTo>
                  <a:cubicBezTo>
                    <a:pt x="731" y="418"/>
                    <a:pt x="757" y="366"/>
                    <a:pt x="757" y="314"/>
                  </a:cubicBezTo>
                  <a:cubicBezTo>
                    <a:pt x="761" y="310"/>
                    <a:pt x="765" y="309"/>
                    <a:pt x="768" y="309"/>
                  </a:cubicBezTo>
                  <a:cubicBezTo>
                    <a:pt x="790" y="309"/>
                    <a:pt x="809" y="366"/>
                    <a:pt x="809" y="366"/>
                  </a:cubicBezTo>
                  <a:cubicBezTo>
                    <a:pt x="809" y="366"/>
                    <a:pt x="809" y="262"/>
                    <a:pt x="809" y="236"/>
                  </a:cubicBezTo>
                  <a:cubicBezTo>
                    <a:pt x="809" y="210"/>
                    <a:pt x="835" y="157"/>
                    <a:pt x="835" y="131"/>
                  </a:cubicBezTo>
                  <a:cubicBezTo>
                    <a:pt x="835" y="210"/>
                    <a:pt x="835" y="262"/>
                    <a:pt x="861" y="340"/>
                  </a:cubicBezTo>
                  <a:cubicBezTo>
                    <a:pt x="861" y="340"/>
                    <a:pt x="940" y="418"/>
                    <a:pt x="887" y="444"/>
                  </a:cubicBezTo>
                  <a:cubicBezTo>
                    <a:pt x="880" y="448"/>
                    <a:pt x="874" y="450"/>
                    <a:pt x="869" y="450"/>
                  </a:cubicBezTo>
                  <a:cubicBezTo>
                    <a:pt x="850" y="450"/>
                    <a:pt x="852" y="426"/>
                    <a:pt x="847" y="426"/>
                  </a:cubicBezTo>
                  <a:cubicBezTo>
                    <a:pt x="845" y="426"/>
                    <a:pt x="842" y="431"/>
                    <a:pt x="835" y="444"/>
                  </a:cubicBezTo>
                  <a:cubicBezTo>
                    <a:pt x="809" y="470"/>
                    <a:pt x="783" y="496"/>
                    <a:pt x="783" y="522"/>
                  </a:cubicBezTo>
                  <a:cubicBezTo>
                    <a:pt x="783" y="522"/>
                    <a:pt x="731" y="731"/>
                    <a:pt x="783" y="731"/>
                  </a:cubicBezTo>
                  <a:cubicBezTo>
                    <a:pt x="809" y="731"/>
                    <a:pt x="809" y="575"/>
                    <a:pt x="809" y="548"/>
                  </a:cubicBezTo>
                  <a:cubicBezTo>
                    <a:pt x="809" y="575"/>
                    <a:pt x="887" y="705"/>
                    <a:pt x="914" y="705"/>
                  </a:cubicBezTo>
                  <a:cubicBezTo>
                    <a:pt x="940" y="705"/>
                    <a:pt x="914" y="548"/>
                    <a:pt x="914" y="522"/>
                  </a:cubicBezTo>
                  <a:cubicBezTo>
                    <a:pt x="914" y="522"/>
                    <a:pt x="914" y="444"/>
                    <a:pt x="940" y="418"/>
                  </a:cubicBezTo>
                  <a:cubicBezTo>
                    <a:pt x="940" y="392"/>
                    <a:pt x="966" y="157"/>
                    <a:pt x="887" y="131"/>
                  </a:cubicBezTo>
                  <a:cubicBezTo>
                    <a:pt x="874" y="118"/>
                    <a:pt x="855" y="112"/>
                    <a:pt x="832" y="112"/>
                  </a:cubicBezTo>
                  <a:cubicBezTo>
                    <a:pt x="809" y="112"/>
                    <a:pt x="783" y="118"/>
                    <a:pt x="757" y="131"/>
                  </a:cubicBezTo>
                  <a:cubicBezTo>
                    <a:pt x="757" y="131"/>
                    <a:pt x="734" y="166"/>
                    <a:pt x="718" y="166"/>
                  </a:cubicBezTo>
                  <a:cubicBezTo>
                    <a:pt x="711" y="166"/>
                    <a:pt x="705" y="157"/>
                    <a:pt x="705" y="131"/>
                  </a:cubicBezTo>
                  <a:cubicBezTo>
                    <a:pt x="705" y="157"/>
                    <a:pt x="653" y="183"/>
                    <a:pt x="653" y="183"/>
                  </a:cubicBezTo>
                  <a:cubicBezTo>
                    <a:pt x="679" y="157"/>
                    <a:pt x="679" y="131"/>
                    <a:pt x="679" y="131"/>
                  </a:cubicBezTo>
                  <a:cubicBezTo>
                    <a:pt x="705" y="131"/>
                    <a:pt x="653" y="131"/>
                    <a:pt x="627" y="105"/>
                  </a:cubicBezTo>
                  <a:cubicBezTo>
                    <a:pt x="627" y="105"/>
                    <a:pt x="627" y="101"/>
                    <a:pt x="620" y="101"/>
                  </a:cubicBezTo>
                  <a:cubicBezTo>
                    <a:pt x="610" y="101"/>
                    <a:pt x="585" y="110"/>
                    <a:pt x="522" y="157"/>
                  </a:cubicBezTo>
                  <a:cubicBezTo>
                    <a:pt x="500" y="157"/>
                    <a:pt x="536" y="118"/>
                    <a:pt x="563" y="108"/>
                  </a:cubicBezTo>
                  <a:lnTo>
                    <a:pt x="563" y="108"/>
                  </a:lnTo>
                  <a:cubicBezTo>
                    <a:pt x="557" y="109"/>
                    <a:pt x="552" y="109"/>
                    <a:pt x="548" y="109"/>
                  </a:cubicBezTo>
                  <a:cubicBezTo>
                    <a:pt x="497" y="109"/>
                    <a:pt x="598" y="27"/>
                    <a:pt x="575" y="27"/>
                  </a:cubicBezTo>
                  <a:lnTo>
                    <a:pt x="210" y="27"/>
                  </a:lnTo>
                  <a:cubicBezTo>
                    <a:pt x="184" y="1"/>
                    <a:pt x="131"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3"/>
            <p:cNvSpPr/>
            <p:nvPr/>
          </p:nvSpPr>
          <p:spPr>
            <a:xfrm>
              <a:off x="4448250" y="1744250"/>
              <a:ext cx="1175" cy="325"/>
            </a:xfrm>
            <a:custGeom>
              <a:avLst/>
              <a:gdLst/>
              <a:ahLst/>
              <a:cxnLst/>
              <a:rect l="l" t="t" r="r" b="b"/>
              <a:pathLst>
                <a:path w="47" h="13" extrusionOk="0">
                  <a:moveTo>
                    <a:pt x="4" y="1"/>
                  </a:moveTo>
                  <a:cubicBezTo>
                    <a:pt x="0" y="1"/>
                    <a:pt x="3" y="3"/>
                    <a:pt x="21" y="12"/>
                  </a:cubicBezTo>
                  <a:lnTo>
                    <a:pt x="47" y="12"/>
                  </a:lnTo>
                  <a:cubicBezTo>
                    <a:pt x="47" y="12"/>
                    <a:pt x="12"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3"/>
            <p:cNvSpPr/>
            <p:nvPr/>
          </p:nvSpPr>
          <p:spPr>
            <a:xfrm>
              <a:off x="4442100" y="1734075"/>
              <a:ext cx="16450" cy="10500"/>
            </a:xfrm>
            <a:custGeom>
              <a:avLst/>
              <a:gdLst/>
              <a:ahLst/>
              <a:cxnLst/>
              <a:rect l="l" t="t" r="r" b="b"/>
              <a:pathLst>
                <a:path w="658" h="420" extrusionOk="0">
                  <a:moveTo>
                    <a:pt x="386" y="1"/>
                  </a:moveTo>
                  <a:cubicBezTo>
                    <a:pt x="349" y="1"/>
                    <a:pt x="330" y="30"/>
                    <a:pt x="397" y="80"/>
                  </a:cubicBezTo>
                  <a:cubicBezTo>
                    <a:pt x="345" y="54"/>
                    <a:pt x="267" y="28"/>
                    <a:pt x="215" y="28"/>
                  </a:cubicBezTo>
                  <a:cubicBezTo>
                    <a:pt x="136" y="28"/>
                    <a:pt x="58" y="80"/>
                    <a:pt x="58" y="106"/>
                  </a:cubicBezTo>
                  <a:cubicBezTo>
                    <a:pt x="188" y="106"/>
                    <a:pt x="397" y="184"/>
                    <a:pt x="423" y="263"/>
                  </a:cubicBezTo>
                  <a:lnTo>
                    <a:pt x="319" y="263"/>
                  </a:lnTo>
                  <a:cubicBezTo>
                    <a:pt x="267" y="263"/>
                    <a:pt x="215" y="251"/>
                    <a:pt x="162" y="251"/>
                  </a:cubicBezTo>
                  <a:cubicBezTo>
                    <a:pt x="136" y="251"/>
                    <a:pt x="110" y="254"/>
                    <a:pt x="84" y="263"/>
                  </a:cubicBezTo>
                  <a:cubicBezTo>
                    <a:pt x="1" y="263"/>
                    <a:pt x="151" y="296"/>
                    <a:pt x="241" y="296"/>
                  </a:cubicBezTo>
                  <a:cubicBezTo>
                    <a:pt x="264" y="296"/>
                    <a:pt x="282" y="294"/>
                    <a:pt x="293" y="289"/>
                  </a:cubicBezTo>
                  <a:lnTo>
                    <a:pt x="293" y="289"/>
                  </a:lnTo>
                  <a:cubicBezTo>
                    <a:pt x="267" y="315"/>
                    <a:pt x="162" y="367"/>
                    <a:pt x="241" y="367"/>
                  </a:cubicBezTo>
                  <a:cubicBezTo>
                    <a:pt x="248" y="359"/>
                    <a:pt x="258" y="356"/>
                    <a:pt x="270" y="356"/>
                  </a:cubicBezTo>
                  <a:cubicBezTo>
                    <a:pt x="297" y="356"/>
                    <a:pt x="334" y="375"/>
                    <a:pt x="371" y="393"/>
                  </a:cubicBezTo>
                  <a:cubicBezTo>
                    <a:pt x="371" y="393"/>
                    <a:pt x="397" y="419"/>
                    <a:pt x="423" y="419"/>
                  </a:cubicBezTo>
                  <a:cubicBezTo>
                    <a:pt x="439" y="372"/>
                    <a:pt x="445" y="363"/>
                    <a:pt x="470" y="363"/>
                  </a:cubicBezTo>
                  <a:cubicBezTo>
                    <a:pt x="487" y="363"/>
                    <a:pt x="512" y="367"/>
                    <a:pt x="553" y="367"/>
                  </a:cubicBezTo>
                  <a:cubicBezTo>
                    <a:pt x="658" y="367"/>
                    <a:pt x="606" y="315"/>
                    <a:pt x="606" y="289"/>
                  </a:cubicBezTo>
                  <a:lnTo>
                    <a:pt x="606" y="237"/>
                  </a:lnTo>
                  <a:lnTo>
                    <a:pt x="580" y="237"/>
                  </a:lnTo>
                  <a:cubicBezTo>
                    <a:pt x="553" y="237"/>
                    <a:pt x="527" y="184"/>
                    <a:pt x="475" y="132"/>
                  </a:cubicBezTo>
                  <a:cubicBezTo>
                    <a:pt x="475" y="129"/>
                    <a:pt x="476" y="128"/>
                    <a:pt x="477" y="128"/>
                  </a:cubicBezTo>
                  <a:cubicBezTo>
                    <a:pt x="486" y="128"/>
                    <a:pt x="530" y="211"/>
                    <a:pt x="553" y="211"/>
                  </a:cubicBezTo>
                  <a:cubicBezTo>
                    <a:pt x="527" y="158"/>
                    <a:pt x="501" y="80"/>
                    <a:pt x="449" y="28"/>
                  </a:cubicBezTo>
                  <a:cubicBezTo>
                    <a:pt x="431" y="10"/>
                    <a:pt x="406"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3"/>
            <p:cNvSpPr/>
            <p:nvPr/>
          </p:nvSpPr>
          <p:spPr>
            <a:xfrm>
              <a:off x="4452875" y="1726775"/>
              <a:ext cx="3075" cy="2150"/>
            </a:xfrm>
            <a:custGeom>
              <a:avLst/>
              <a:gdLst/>
              <a:ahLst/>
              <a:cxnLst/>
              <a:rect l="l" t="t" r="r" b="b"/>
              <a:pathLst>
                <a:path w="123" h="86" extrusionOk="0">
                  <a:moveTo>
                    <a:pt x="60" y="0"/>
                  </a:moveTo>
                  <a:cubicBezTo>
                    <a:pt x="20" y="0"/>
                    <a:pt x="0" y="49"/>
                    <a:pt x="18" y="85"/>
                  </a:cubicBezTo>
                  <a:lnTo>
                    <a:pt x="70" y="85"/>
                  </a:lnTo>
                  <a:cubicBezTo>
                    <a:pt x="96" y="59"/>
                    <a:pt x="96" y="33"/>
                    <a:pt x="122" y="33"/>
                  </a:cubicBezTo>
                  <a:cubicBezTo>
                    <a:pt x="99" y="9"/>
                    <a:pt x="77"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3"/>
            <p:cNvSpPr/>
            <p:nvPr/>
          </p:nvSpPr>
          <p:spPr>
            <a:xfrm>
              <a:off x="4459175" y="1725050"/>
              <a:ext cx="2000" cy="1275"/>
            </a:xfrm>
            <a:custGeom>
              <a:avLst/>
              <a:gdLst/>
              <a:ahLst/>
              <a:cxnLst/>
              <a:rect l="l" t="t" r="r" b="b"/>
              <a:pathLst>
                <a:path w="80" h="51" extrusionOk="0">
                  <a:moveTo>
                    <a:pt x="46" y="1"/>
                  </a:moveTo>
                  <a:cubicBezTo>
                    <a:pt x="24" y="1"/>
                    <a:pt x="1" y="21"/>
                    <a:pt x="1" y="50"/>
                  </a:cubicBezTo>
                  <a:lnTo>
                    <a:pt x="79" y="50"/>
                  </a:lnTo>
                  <a:cubicBezTo>
                    <a:pt x="79" y="15"/>
                    <a:pt x="63"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3"/>
            <p:cNvSpPr/>
            <p:nvPr/>
          </p:nvSpPr>
          <p:spPr>
            <a:xfrm>
              <a:off x="4462450" y="1724975"/>
              <a:ext cx="675" cy="700"/>
            </a:xfrm>
            <a:custGeom>
              <a:avLst/>
              <a:gdLst/>
              <a:ahLst/>
              <a:cxnLst/>
              <a:rect l="l" t="t" r="r" b="b"/>
              <a:pathLst>
                <a:path w="27" h="28" extrusionOk="0">
                  <a:moveTo>
                    <a:pt x="0" y="27"/>
                  </a:moveTo>
                  <a:lnTo>
                    <a:pt x="0" y="27"/>
                  </a:lnTo>
                  <a:cubicBezTo>
                    <a:pt x="0" y="27"/>
                    <a:pt x="26" y="1"/>
                    <a:pt x="0"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3"/>
            <p:cNvSpPr/>
            <p:nvPr/>
          </p:nvSpPr>
          <p:spPr>
            <a:xfrm>
              <a:off x="4461175" y="1724400"/>
              <a:ext cx="2325" cy="2575"/>
            </a:xfrm>
            <a:custGeom>
              <a:avLst/>
              <a:gdLst/>
              <a:ahLst/>
              <a:cxnLst/>
              <a:rect l="l" t="t" r="r" b="b"/>
              <a:pathLst>
                <a:path w="93" h="103" extrusionOk="0">
                  <a:moveTo>
                    <a:pt x="44" y="1"/>
                  </a:moveTo>
                  <a:cubicBezTo>
                    <a:pt x="22" y="1"/>
                    <a:pt x="0" y="28"/>
                    <a:pt x="25" y="102"/>
                  </a:cubicBezTo>
                  <a:cubicBezTo>
                    <a:pt x="25" y="102"/>
                    <a:pt x="51" y="76"/>
                    <a:pt x="51" y="76"/>
                  </a:cubicBezTo>
                  <a:cubicBezTo>
                    <a:pt x="92" y="35"/>
                    <a:pt x="68"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3"/>
            <p:cNvSpPr/>
            <p:nvPr/>
          </p:nvSpPr>
          <p:spPr>
            <a:xfrm>
              <a:off x="4590625" y="1729850"/>
              <a:ext cx="2200" cy="2325"/>
            </a:xfrm>
            <a:custGeom>
              <a:avLst/>
              <a:gdLst/>
              <a:ahLst/>
              <a:cxnLst/>
              <a:rect l="l" t="t" r="r" b="b"/>
              <a:pathLst>
                <a:path w="88" h="93" extrusionOk="0">
                  <a:moveTo>
                    <a:pt x="59" y="0"/>
                  </a:moveTo>
                  <a:cubicBezTo>
                    <a:pt x="30" y="0"/>
                    <a:pt x="1" y="93"/>
                    <a:pt x="88" y="93"/>
                  </a:cubicBezTo>
                  <a:cubicBezTo>
                    <a:pt x="88" y="23"/>
                    <a:pt x="73" y="0"/>
                    <a:pt x="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3"/>
            <p:cNvSpPr/>
            <p:nvPr/>
          </p:nvSpPr>
          <p:spPr>
            <a:xfrm>
              <a:off x="4624750" y="1728900"/>
              <a:ext cx="1975" cy="1325"/>
            </a:xfrm>
            <a:custGeom>
              <a:avLst/>
              <a:gdLst/>
              <a:ahLst/>
              <a:cxnLst/>
              <a:rect l="l" t="t" r="r" b="b"/>
              <a:pathLst>
                <a:path w="79" h="53" extrusionOk="0">
                  <a:moveTo>
                    <a:pt x="0" y="0"/>
                  </a:moveTo>
                  <a:cubicBezTo>
                    <a:pt x="0" y="0"/>
                    <a:pt x="26" y="53"/>
                    <a:pt x="26" y="53"/>
                  </a:cubicBezTo>
                  <a:lnTo>
                    <a:pt x="78" y="53"/>
                  </a:lnTo>
                  <a:cubicBezTo>
                    <a:pt x="78" y="26"/>
                    <a:pt x="2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3"/>
            <p:cNvSpPr/>
            <p:nvPr/>
          </p:nvSpPr>
          <p:spPr>
            <a:xfrm>
              <a:off x="4515225" y="1728900"/>
              <a:ext cx="700" cy="1325"/>
            </a:xfrm>
            <a:custGeom>
              <a:avLst/>
              <a:gdLst/>
              <a:ahLst/>
              <a:cxnLst/>
              <a:rect l="l" t="t" r="r" b="b"/>
              <a:pathLst>
                <a:path w="28" h="53" extrusionOk="0">
                  <a:moveTo>
                    <a:pt x="27" y="0"/>
                  </a:moveTo>
                  <a:cubicBezTo>
                    <a:pt x="1" y="0"/>
                    <a:pt x="1" y="26"/>
                    <a:pt x="27" y="53"/>
                  </a:cubicBez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3"/>
            <p:cNvSpPr/>
            <p:nvPr/>
          </p:nvSpPr>
          <p:spPr>
            <a:xfrm>
              <a:off x="4454625" y="1729475"/>
              <a:ext cx="183825" cy="14275"/>
            </a:xfrm>
            <a:custGeom>
              <a:avLst/>
              <a:gdLst/>
              <a:ahLst/>
              <a:cxnLst/>
              <a:rect l="l" t="t" r="r" b="b"/>
              <a:pathLst>
                <a:path w="7353" h="571" extrusionOk="0">
                  <a:moveTo>
                    <a:pt x="2399" y="82"/>
                  </a:moveTo>
                  <a:cubicBezTo>
                    <a:pt x="2399" y="82"/>
                    <a:pt x="2399" y="82"/>
                    <a:pt x="2399" y="82"/>
                  </a:cubicBezTo>
                  <a:cubicBezTo>
                    <a:pt x="2399" y="82"/>
                    <a:pt x="2399" y="82"/>
                    <a:pt x="2399" y="82"/>
                  </a:cubicBezTo>
                  <a:close/>
                  <a:moveTo>
                    <a:pt x="4380" y="212"/>
                  </a:moveTo>
                  <a:lnTo>
                    <a:pt x="4380" y="212"/>
                  </a:lnTo>
                  <a:cubicBezTo>
                    <a:pt x="4380" y="215"/>
                    <a:pt x="4381" y="217"/>
                    <a:pt x="4382" y="218"/>
                  </a:cubicBezTo>
                  <a:lnTo>
                    <a:pt x="4382" y="218"/>
                  </a:lnTo>
                  <a:cubicBezTo>
                    <a:pt x="4381" y="214"/>
                    <a:pt x="4380" y="212"/>
                    <a:pt x="4380" y="212"/>
                  </a:cubicBezTo>
                  <a:close/>
                  <a:moveTo>
                    <a:pt x="5" y="310"/>
                  </a:moveTo>
                  <a:cubicBezTo>
                    <a:pt x="3" y="312"/>
                    <a:pt x="2" y="314"/>
                    <a:pt x="0" y="316"/>
                  </a:cubicBezTo>
                  <a:cubicBezTo>
                    <a:pt x="2" y="315"/>
                    <a:pt x="4" y="313"/>
                    <a:pt x="5" y="310"/>
                  </a:cubicBezTo>
                  <a:close/>
                  <a:moveTo>
                    <a:pt x="3731" y="478"/>
                  </a:moveTo>
                  <a:cubicBezTo>
                    <a:pt x="3736" y="495"/>
                    <a:pt x="3739" y="502"/>
                    <a:pt x="3739" y="502"/>
                  </a:cubicBezTo>
                  <a:cubicBezTo>
                    <a:pt x="3740" y="502"/>
                    <a:pt x="3736" y="491"/>
                    <a:pt x="3731" y="478"/>
                  </a:cubicBezTo>
                  <a:close/>
                  <a:moveTo>
                    <a:pt x="6805" y="551"/>
                  </a:moveTo>
                  <a:cubicBezTo>
                    <a:pt x="6805" y="551"/>
                    <a:pt x="6805" y="551"/>
                    <a:pt x="6805" y="551"/>
                  </a:cubicBezTo>
                  <a:cubicBezTo>
                    <a:pt x="6805" y="551"/>
                    <a:pt x="6805" y="551"/>
                    <a:pt x="6805" y="551"/>
                  </a:cubicBezTo>
                  <a:close/>
                  <a:moveTo>
                    <a:pt x="139" y="0"/>
                  </a:moveTo>
                  <a:cubicBezTo>
                    <a:pt x="136" y="0"/>
                    <a:pt x="133" y="1"/>
                    <a:pt x="131" y="3"/>
                  </a:cubicBezTo>
                  <a:cubicBezTo>
                    <a:pt x="105" y="56"/>
                    <a:pt x="131" y="134"/>
                    <a:pt x="131" y="134"/>
                  </a:cubicBezTo>
                  <a:cubicBezTo>
                    <a:pt x="131" y="213"/>
                    <a:pt x="115" y="247"/>
                    <a:pt x="85" y="247"/>
                  </a:cubicBezTo>
                  <a:cubicBezTo>
                    <a:pt x="76" y="247"/>
                    <a:pt x="65" y="244"/>
                    <a:pt x="52" y="238"/>
                  </a:cubicBezTo>
                  <a:cubicBezTo>
                    <a:pt x="45" y="234"/>
                    <a:pt x="39" y="233"/>
                    <a:pt x="35" y="233"/>
                  </a:cubicBezTo>
                  <a:cubicBezTo>
                    <a:pt x="9" y="233"/>
                    <a:pt x="20" y="285"/>
                    <a:pt x="5" y="310"/>
                  </a:cubicBezTo>
                  <a:lnTo>
                    <a:pt x="5" y="310"/>
                  </a:lnTo>
                  <a:cubicBezTo>
                    <a:pt x="28" y="281"/>
                    <a:pt x="49" y="271"/>
                    <a:pt x="68" y="271"/>
                  </a:cubicBezTo>
                  <a:cubicBezTo>
                    <a:pt x="109" y="271"/>
                    <a:pt x="139" y="325"/>
                    <a:pt x="157" y="342"/>
                  </a:cubicBezTo>
                  <a:cubicBezTo>
                    <a:pt x="168" y="364"/>
                    <a:pt x="179" y="372"/>
                    <a:pt x="190" y="372"/>
                  </a:cubicBezTo>
                  <a:cubicBezTo>
                    <a:pt x="205" y="372"/>
                    <a:pt x="220" y="357"/>
                    <a:pt x="235" y="342"/>
                  </a:cubicBezTo>
                  <a:cubicBezTo>
                    <a:pt x="243" y="335"/>
                    <a:pt x="246" y="332"/>
                    <a:pt x="247" y="332"/>
                  </a:cubicBezTo>
                  <a:lnTo>
                    <a:pt x="247" y="332"/>
                  </a:lnTo>
                  <a:cubicBezTo>
                    <a:pt x="250" y="332"/>
                    <a:pt x="243" y="350"/>
                    <a:pt x="261" y="368"/>
                  </a:cubicBezTo>
                  <a:cubicBezTo>
                    <a:pt x="262" y="370"/>
                    <a:pt x="264" y="370"/>
                    <a:pt x="265" y="370"/>
                  </a:cubicBezTo>
                  <a:cubicBezTo>
                    <a:pt x="285" y="370"/>
                    <a:pt x="288" y="204"/>
                    <a:pt x="306" y="204"/>
                  </a:cubicBezTo>
                  <a:cubicBezTo>
                    <a:pt x="308" y="204"/>
                    <a:pt x="311" y="207"/>
                    <a:pt x="313" y="212"/>
                  </a:cubicBezTo>
                  <a:cubicBezTo>
                    <a:pt x="339" y="290"/>
                    <a:pt x="339" y="342"/>
                    <a:pt x="339" y="421"/>
                  </a:cubicBezTo>
                  <a:cubicBezTo>
                    <a:pt x="339" y="461"/>
                    <a:pt x="370" y="516"/>
                    <a:pt x="396" y="516"/>
                  </a:cubicBezTo>
                  <a:cubicBezTo>
                    <a:pt x="404" y="516"/>
                    <a:pt x="411" y="511"/>
                    <a:pt x="417" y="499"/>
                  </a:cubicBezTo>
                  <a:cubicBezTo>
                    <a:pt x="444" y="447"/>
                    <a:pt x="365" y="421"/>
                    <a:pt x="391" y="342"/>
                  </a:cubicBezTo>
                  <a:cubicBezTo>
                    <a:pt x="444" y="342"/>
                    <a:pt x="417" y="447"/>
                    <a:pt x="470" y="447"/>
                  </a:cubicBezTo>
                  <a:cubicBezTo>
                    <a:pt x="496" y="447"/>
                    <a:pt x="496" y="421"/>
                    <a:pt x="470" y="368"/>
                  </a:cubicBezTo>
                  <a:cubicBezTo>
                    <a:pt x="548" y="368"/>
                    <a:pt x="522" y="473"/>
                    <a:pt x="574" y="473"/>
                  </a:cubicBezTo>
                  <a:cubicBezTo>
                    <a:pt x="600" y="473"/>
                    <a:pt x="600" y="473"/>
                    <a:pt x="626" y="499"/>
                  </a:cubicBezTo>
                  <a:cubicBezTo>
                    <a:pt x="631" y="504"/>
                    <a:pt x="636" y="506"/>
                    <a:pt x="640" y="506"/>
                  </a:cubicBezTo>
                  <a:cubicBezTo>
                    <a:pt x="661" y="506"/>
                    <a:pt x="678" y="463"/>
                    <a:pt x="678" y="421"/>
                  </a:cubicBezTo>
                  <a:cubicBezTo>
                    <a:pt x="678" y="368"/>
                    <a:pt x="678" y="342"/>
                    <a:pt x="730" y="342"/>
                  </a:cubicBezTo>
                  <a:cubicBezTo>
                    <a:pt x="730" y="395"/>
                    <a:pt x="730" y="447"/>
                    <a:pt x="730" y="499"/>
                  </a:cubicBezTo>
                  <a:cubicBezTo>
                    <a:pt x="730" y="511"/>
                    <a:pt x="733" y="516"/>
                    <a:pt x="738" y="516"/>
                  </a:cubicBezTo>
                  <a:cubicBezTo>
                    <a:pt x="752" y="516"/>
                    <a:pt x="782" y="466"/>
                    <a:pt x="782" y="447"/>
                  </a:cubicBezTo>
                  <a:lnTo>
                    <a:pt x="887" y="447"/>
                  </a:lnTo>
                  <a:cubicBezTo>
                    <a:pt x="913" y="447"/>
                    <a:pt x="939" y="395"/>
                    <a:pt x="939" y="395"/>
                  </a:cubicBezTo>
                  <a:cubicBezTo>
                    <a:pt x="939" y="395"/>
                    <a:pt x="982" y="538"/>
                    <a:pt x="1025" y="538"/>
                  </a:cubicBezTo>
                  <a:cubicBezTo>
                    <a:pt x="1040" y="538"/>
                    <a:pt x="1056" y="520"/>
                    <a:pt x="1069" y="473"/>
                  </a:cubicBezTo>
                  <a:cubicBezTo>
                    <a:pt x="1069" y="451"/>
                    <a:pt x="1074" y="443"/>
                    <a:pt x="1081" y="443"/>
                  </a:cubicBezTo>
                  <a:cubicBezTo>
                    <a:pt x="1091" y="443"/>
                    <a:pt x="1106" y="458"/>
                    <a:pt x="1121" y="473"/>
                  </a:cubicBezTo>
                  <a:cubicBezTo>
                    <a:pt x="1121" y="486"/>
                    <a:pt x="1134" y="492"/>
                    <a:pt x="1151" y="492"/>
                  </a:cubicBezTo>
                  <a:cubicBezTo>
                    <a:pt x="1167" y="492"/>
                    <a:pt x="1187" y="486"/>
                    <a:pt x="1200" y="473"/>
                  </a:cubicBezTo>
                  <a:cubicBezTo>
                    <a:pt x="1230" y="457"/>
                    <a:pt x="1250" y="451"/>
                    <a:pt x="1263" y="451"/>
                  </a:cubicBezTo>
                  <a:cubicBezTo>
                    <a:pt x="1295" y="451"/>
                    <a:pt x="1293" y="488"/>
                    <a:pt x="1330" y="525"/>
                  </a:cubicBezTo>
                  <a:cubicBezTo>
                    <a:pt x="1341" y="532"/>
                    <a:pt x="1350" y="535"/>
                    <a:pt x="1358" y="535"/>
                  </a:cubicBezTo>
                  <a:cubicBezTo>
                    <a:pt x="1408" y="535"/>
                    <a:pt x="1408" y="413"/>
                    <a:pt x="1408" y="368"/>
                  </a:cubicBezTo>
                  <a:cubicBezTo>
                    <a:pt x="1408" y="395"/>
                    <a:pt x="1434" y="395"/>
                    <a:pt x="1434" y="447"/>
                  </a:cubicBezTo>
                  <a:cubicBezTo>
                    <a:pt x="1434" y="473"/>
                    <a:pt x="1434" y="499"/>
                    <a:pt x="1460" y="499"/>
                  </a:cubicBezTo>
                  <a:cubicBezTo>
                    <a:pt x="1480" y="518"/>
                    <a:pt x="1502" y="523"/>
                    <a:pt x="1527" y="523"/>
                  </a:cubicBezTo>
                  <a:cubicBezTo>
                    <a:pt x="1555" y="523"/>
                    <a:pt x="1585" y="517"/>
                    <a:pt x="1616" y="517"/>
                  </a:cubicBezTo>
                  <a:cubicBezTo>
                    <a:pt x="1633" y="517"/>
                    <a:pt x="1651" y="519"/>
                    <a:pt x="1669" y="525"/>
                  </a:cubicBezTo>
                  <a:cubicBezTo>
                    <a:pt x="1721" y="551"/>
                    <a:pt x="1799" y="551"/>
                    <a:pt x="1851" y="551"/>
                  </a:cubicBezTo>
                  <a:cubicBezTo>
                    <a:pt x="1877" y="551"/>
                    <a:pt x="1852" y="421"/>
                    <a:pt x="1851" y="395"/>
                  </a:cubicBezTo>
                  <a:lnTo>
                    <a:pt x="1851" y="395"/>
                  </a:lnTo>
                  <a:cubicBezTo>
                    <a:pt x="1852" y="421"/>
                    <a:pt x="1878" y="421"/>
                    <a:pt x="1904" y="447"/>
                  </a:cubicBezTo>
                  <a:cubicBezTo>
                    <a:pt x="1904" y="473"/>
                    <a:pt x="1904" y="499"/>
                    <a:pt x="1904" y="525"/>
                  </a:cubicBezTo>
                  <a:lnTo>
                    <a:pt x="1956" y="525"/>
                  </a:lnTo>
                  <a:cubicBezTo>
                    <a:pt x="1956" y="525"/>
                    <a:pt x="1982" y="473"/>
                    <a:pt x="1982" y="473"/>
                  </a:cubicBezTo>
                  <a:cubicBezTo>
                    <a:pt x="1999" y="473"/>
                    <a:pt x="2040" y="484"/>
                    <a:pt x="2073" y="484"/>
                  </a:cubicBezTo>
                  <a:cubicBezTo>
                    <a:pt x="2089" y="484"/>
                    <a:pt x="2103" y="481"/>
                    <a:pt x="2112" y="473"/>
                  </a:cubicBezTo>
                  <a:cubicBezTo>
                    <a:pt x="2154" y="452"/>
                    <a:pt x="2162" y="380"/>
                    <a:pt x="2191" y="380"/>
                  </a:cubicBezTo>
                  <a:cubicBezTo>
                    <a:pt x="2198" y="380"/>
                    <a:pt x="2206" y="384"/>
                    <a:pt x="2216" y="395"/>
                  </a:cubicBezTo>
                  <a:cubicBezTo>
                    <a:pt x="2260" y="416"/>
                    <a:pt x="2322" y="511"/>
                    <a:pt x="2371" y="511"/>
                  </a:cubicBezTo>
                  <a:cubicBezTo>
                    <a:pt x="2381" y="511"/>
                    <a:pt x="2390" y="507"/>
                    <a:pt x="2399" y="499"/>
                  </a:cubicBezTo>
                  <a:cubicBezTo>
                    <a:pt x="2452" y="481"/>
                    <a:pt x="2469" y="416"/>
                    <a:pt x="2483" y="416"/>
                  </a:cubicBezTo>
                  <a:cubicBezTo>
                    <a:pt x="2489" y="416"/>
                    <a:pt x="2495" y="431"/>
                    <a:pt x="2503" y="473"/>
                  </a:cubicBezTo>
                  <a:cubicBezTo>
                    <a:pt x="2503" y="473"/>
                    <a:pt x="2529" y="447"/>
                    <a:pt x="2529" y="421"/>
                  </a:cubicBezTo>
                  <a:cubicBezTo>
                    <a:pt x="2529" y="525"/>
                    <a:pt x="2575" y="551"/>
                    <a:pt x="2634" y="551"/>
                  </a:cubicBezTo>
                  <a:cubicBezTo>
                    <a:pt x="2692" y="551"/>
                    <a:pt x="2764" y="525"/>
                    <a:pt x="2816" y="525"/>
                  </a:cubicBezTo>
                  <a:cubicBezTo>
                    <a:pt x="2842" y="525"/>
                    <a:pt x="3025" y="525"/>
                    <a:pt x="3025" y="473"/>
                  </a:cubicBezTo>
                  <a:cubicBezTo>
                    <a:pt x="3051" y="473"/>
                    <a:pt x="3051" y="473"/>
                    <a:pt x="3077" y="499"/>
                  </a:cubicBezTo>
                  <a:lnTo>
                    <a:pt x="3207" y="499"/>
                  </a:lnTo>
                  <a:cubicBezTo>
                    <a:pt x="3259" y="499"/>
                    <a:pt x="3300" y="510"/>
                    <a:pt x="3344" y="510"/>
                  </a:cubicBezTo>
                  <a:cubicBezTo>
                    <a:pt x="3366" y="510"/>
                    <a:pt x="3390" y="508"/>
                    <a:pt x="3416" y="499"/>
                  </a:cubicBezTo>
                  <a:cubicBezTo>
                    <a:pt x="3442" y="499"/>
                    <a:pt x="3494" y="499"/>
                    <a:pt x="3494" y="473"/>
                  </a:cubicBezTo>
                  <a:cubicBezTo>
                    <a:pt x="3494" y="421"/>
                    <a:pt x="3494" y="395"/>
                    <a:pt x="3520" y="395"/>
                  </a:cubicBezTo>
                  <a:cubicBezTo>
                    <a:pt x="3546" y="395"/>
                    <a:pt x="3572" y="421"/>
                    <a:pt x="3598" y="447"/>
                  </a:cubicBezTo>
                  <a:lnTo>
                    <a:pt x="3703" y="447"/>
                  </a:lnTo>
                  <a:cubicBezTo>
                    <a:pt x="3713" y="447"/>
                    <a:pt x="3723" y="463"/>
                    <a:pt x="3731" y="478"/>
                  </a:cubicBezTo>
                  <a:lnTo>
                    <a:pt x="3731" y="478"/>
                  </a:lnTo>
                  <a:cubicBezTo>
                    <a:pt x="3730" y="477"/>
                    <a:pt x="3729" y="475"/>
                    <a:pt x="3729" y="473"/>
                  </a:cubicBezTo>
                  <a:cubicBezTo>
                    <a:pt x="3729" y="395"/>
                    <a:pt x="3755" y="395"/>
                    <a:pt x="3781" y="395"/>
                  </a:cubicBezTo>
                  <a:cubicBezTo>
                    <a:pt x="3781" y="421"/>
                    <a:pt x="3781" y="447"/>
                    <a:pt x="3781" y="499"/>
                  </a:cubicBezTo>
                  <a:cubicBezTo>
                    <a:pt x="3784" y="502"/>
                    <a:pt x="3788" y="503"/>
                    <a:pt x="3792" y="503"/>
                  </a:cubicBezTo>
                  <a:cubicBezTo>
                    <a:pt x="3829" y="503"/>
                    <a:pt x="3914" y="421"/>
                    <a:pt x="3937" y="421"/>
                  </a:cubicBezTo>
                  <a:cubicBezTo>
                    <a:pt x="3942" y="415"/>
                    <a:pt x="3949" y="413"/>
                    <a:pt x="3956" y="413"/>
                  </a:cubicBezTo>
                  <a:cubicBezTo>
                    <a:pt x="3983" y="413"/>
                    <a:pt x="4021" y="447"/>
                    <a:pt x="4041" y="447"/>
                  </a:cubicBezTo>
                  <a:cubicBezTo>
                    <a:pt x="4059" y="447"/>
                    <a:pt x="4099" y="481"/>
                    <a:pt x="4132" y="481"/>
                  </a:cubicBezTo>
                  <a:cubicBezTo>
                    <a:pt x="4149" y="481"/>
                    <a:pt x="4163" y="473"/>
                    <a:pt x="4172" y="447"/>
                  </a:cubicBezTo>
                  <a:cubicBezTo>
                    <a:pt x="4172" y="395"/>
                    <a:pt x="4172" y="368"/>
                    <a:pt x="4198" y="316"/>
                  </a:cubicBezTo>
                  <a:cubicBezTo>
                    <a:pt x="4224" y="342"/>
                    <a:pt x="4250" y="421"/>
                    <a:pt x="4276" y="447"/>
                  </a:cubicBezTo>
                  <a:cubicBezTo>
                    <a:pt x="4278" y="449"/>
                    <a:pt x="4280" y="450"/>
                    <a:pt x="4282" y="450"/>
                  </a:cubicBezTo>
                  <a:cubicBezTo>
                    <a:pt x="4302" y="450"/>
                    <a:pt x="4302" y="316"/>
                    <a:pt x="4302" y="316"/>
                  </a:cubicBezTo>
                  <a:cubicBezTo>
                    <a:pt x="4354" y="316"/>
                    <a:pt x="4328" y="473"/>
                    <a:pt x="4354" y="525"/>
                  </a:cubicBezTo>
                  <a:cubicBezTo>
                    <a:pt x="4362" y="529"/>
                    <a:pt x="4369" y="530"/>
                    <a:pt x="4377" y="530"/>
                  </a:cubicBezTo>
                  <a:cubicBezTo>
                    <a:pt x="4421" y="530"/>
                    <a:pt x="4462" y="473"/>
                    <a:pt x="4485" y="473"/>
                  </a:cubicBezTo>
                  <a:cubicBezTo>
                    <a:pt x="4502" y="473"/>
                    <a:pt x="4543" y="496"/>
                    <a:pt x="4568" y="496"/>
                  </a:cubicBezTo>
                  <a:cubicBezTo>
                    <a:pt x="4580" y="496"/>
                    <a:pt x="4589" y="490"/>
                    <a:pt x="4589" y="473"/>
                  </a:cubicBezTo>
                  <a:lnTo>
                    <a:pt x="4589" y="447"/>
                  </a:lnTo>
                  <a:cubicBezTo>
                    <a:pt x="4615" y="447"/>
                    <a:pt x="4641" y="421"/>
                    <a:pt x="4641" y="395"/>
                  </a:cubicBezTo>
                  <a:cubicBezTo>
                    <a:pt x="4641" y="368"/>
                    <a:pt x="4641" y="290"/>
                    <a:pt x="4641" y="290"/>
                  </a:cubicBezTo>
                  <a:cubicBezTo>
                    <a:pt x="4641" y="290"/>
                    <a:pt x="4693" y="499"/>
                    <a:pt x="4719" y="525"/>
                  </a:cubicBezTo>
                  <a:cubicBezTo>
                    <a:pt x="4737" y="534"/>
                    <a:pt x="4757" y="536"/>
                    <a:pt x="4778" y="536"/>
                  </a:cubicBezTo>
                  <a:cubicBezTo>
                    <a:pt x="4821" y="536"/>
                    <a:pt x="4867" y="525"/>
                    <a:pt x="4902" y="525"/>
                  </a:cubicBezTo>
                  <a:cubicBezTo>
                    <a:pt x="4928" y="525"/>
                    <a:pt x="4987" y="538"/>
                    <a:pt x="5039" y="538"/>
                  </a:cubicBezTo>
                  <a:cubicBezTo>
                    <a:pt x="5091" y="538"/>
                    <a:pt x="5136" y="525"/>
                    <a:pt x="5136" y="473"/>
                  </a:cubicBezTo>
                  <a:cubicBezTo>
                    <a:pt x="5148" y="506"/>
                    <a:pt x="5178" y="516"/>
                    <a:pt x="5213" y="516"/>
                  </a:cubicBezTo>
                  <a:cubicBezTo>
                    <a:pt x="5260" y="516"/>
                    <a:pt x="5315" y="499"/>
                    <a:pt x="5345" y="499"/>
                  </a:cubicBezTo>
                  <a:cubicBezTo>
                    <a:pt x="5387" y="499"/>
                    <a:pt x="5412" y="532"/>
                    <a:pt x="5420" y="532"/>
                  </a:cubicBezTo>
                  <a:cubicBezTo>
                    <a:pt x="5422" y="532"/>
                    <a:pt x="5423" y="530"/>
                    <a:pt x="5423" y="525"/>
                  </a:cubicBezTo>
                  <a:cubicBezTo>
                    <a:pt x="5423" y="499"/>
                    <a:pt x="5371" y="421"/>
                    <a:pt x="5397" y="395"/>
                  </a:cubicBezTo>
                  <a:cubicBezTo>
                    <a:pt x="5397" y="377"/>
                    <a:pt x="5402" y="370"/>
                    <a:pt x="5409" y="370"/>
                  </a:cubicBezTo>
                  <a:cubicBezTo>
                    <a:pt x="5443" y="370"/>
                    <a:pt x="5541" y="527"/>
                    <a:pt x="5553" y="527"/>
                  </a:cubicBezTo>
                  <a:cubicBezTo>
                    <a:pt x="5553" y="527"/>
                    <a:pt x="5554" y="526"/>
                    <a:pt x="5554" y="525"/>
                  </a:cubicBezTo>
                  <a:cubicBezTo>
                    <a:pt x="5563" y="516"/>
                    <a:pt x="5566" y="480"/>
                    <a:pt x="5565" y="439"/>
                  </a:cubicBezTo>
                  <a:lnTo>
                    <a:pt x="5565" y="439"/>
                  </a:lnTo>
                  <a:cubicBezTo>
                    <a:pt x="5575" y="492"/>
                    <a:pt x="5592" y="538"/>
                    <a:pt x="5625" y="538"/>
                  </a:cubicBezTo>
                  <a:cubicBezTo>
                    <a:pt x="5635" y="538"/>
                    <a:pt x="5645" y="534"/>
                    <a:pt x="5658" y="525"/>
                  </a:cubicBezTo>
                  <a:cubicBezTo>
                    <a:pt x="5700" y="483"/>
                    <a:pt x="5729" y="475"/>
                    <a:pt x="5751" y="475"/>
                  </a:cubicBezTo>
                  <a:cubicBezTo>
                    <a:pt x="5765" y="475"/>
                    <a:pt x="5776" y="479"/>
                    <a:pt x="5785" y="479"/>
                  </a:cubicBezTo>
                  <a:cubicBezTo>
                    <a:pt x="5797" y="479"/>
                    <a:pt x="5806" y="473"/>
                    <a:pt x="5814" y="447"/>
                  </a:cubicBezTo>
                  <a:cubicBezTo>
                    <a:pt x="5857" y="426"/>
                    <a:pt x="5916" y="387"/>
                    <a:pt x="5951" y="387"/>
                  </a:cubicBezTo>
                  <a:cubicBezTo>
                    <a:pt x="5959" y="387"/>
                    <a:pt x="5966" y="390"/>
                    <a:pt x="5971" y="395"/>
                  </a:cubicBezTo>
                  <a:cubicBezTo>
                    <a:pt x="5990" y="414"/>
                    <a:pt x="6037" y="475"/>
                    <a:pt x="6061" y="475"/>
                  </a:cubicBezTo>
                  <a:cubicBezTo>
                    <a:pt x="6070" y="475"/>
                    <a:pt x="6075" y="467"/>
                    <a:pt x="6075" y="447"/>
                  </a:cubicBezTo>
                  <a:cubicBezTo>
                    <a:pt x="6075" y="528"/>
                    <a:pt x="6107" y="562"/>
                    <a:pt x="6144" y="562"/>
                  </a:cubicBezTo>
                  <a:cubicBezTo>
                    <a:pt x="6200" y="562"/>
                    <a:pt x="6267" y="487"/>
                    <a:pt x="6259" y="384"/>
                  </a:cubicBezTo>
                  <a:lnTo>
                    <a:pt x="6259" y="384"/>
                  </a:lnTo>
                  <a:cubicBezTo>
                    <a:pt x="6265" y="417"/>
                    <a:pt x="6284" y="477"/>
                    <a:pt x="6284" y="499"/>
                  </a:cubicBezTo>
                  <a:cubicBezTo>
                    <a:pt x="6310" y="551"/>
                    <a:pt x="6362" y="551"/>
                    <a:pt x="6388" y="551"/>
                  </a:cubicBezTo>
                  <a:cubicBezTo>
                    <a:pt x="6409" y="551"/>
                    <a:pt x="6438" y="555"/>
                    <a:pt x="6464" y="555"/>
                  </a:cubicBezTo>
                  <a:cubicBezTo>
                    <a:pt x="6503" y="555"/>
                    <a:pt x="6534" y="546"/>
                    <a:pt x="6518" y="499"/>
                  </a:cubicBezTo>
                  <a:lnTo>
                    <a:pt x="6518" y="499"/>
                  </a:lnTo>
                  <a:cubicBezTo>
                    <a:pt x="6555" y="517"/>
                    <a:pt x="6579" y="536"/>
                    <a:pt x="6608" y="536"/>
                  </a:cubicBezTo>
                  <a:cubicBezTo>
                    <a:pt x="6620" y="536"/>
                    <a:pt x="6633" y="533"/>
                    <a:pt x="6649" y="525"/>
                  </a:cubicBezTo>
                  <a:cubicBezTo>
                    <a:pt x="6727" y="525"/>
                    <a:pt x="6727" y="499"/>
                    <a:pt x="6727" y="395"/>
                  </a:cubicBezTo>
                  <a:cubicBezTo>
                    <a:pt x="6753" y="395"/>
                    <a:pt x="6779" y="499"/>
                    <a:pt x="6805" y="551"/>
                  </a:cubicBezTo>
                  <a:cubicBezTo>
                    <a:pt x="6805" y="499"/>
                    <a:pt x="6831" y="447"/>
                    <a:pt x="6857" y="447"/>
                  </a:cubicBezTo>
                  <a:cubicBezTo>
                    <a:pt x="6857" y="544"/>
                    <a:pt x="6888" y="571"/>
                    <a:pt x="6929" y="571"/>
                  </a:cubicBezTo>
                  <a:cubicBezTo>
                    <a:pt x="6955" y="571"/>
                    <a:pt x="6984" y="561"/>
                    <a:pt x="7014" y="551"/>
                  </a:cubicBezTo>
                  <a:cubicBezTo>
                    <a:pt x="7066" y="551"/>
                    <a:pt x="7092" y="395"/>
                    <a:pt x="7092" y="342"/>
                  </a:cubicBezTo>
                  <a:cubicBezTo>
                    <a:pt x="7118" y="290"/>
                    <a:pt x="7092" y="212"/>
                    <a:pt x="7092" y="160"/>
                  </a:cubicBezTo>
                  <a:cubicBezTo>
                    <a:pt x="7092" y="144"/>
                    <a:pt x="7097" y="138"/>
                    <a:pt x="7104" y="138"/>
                  </a:cubicBezTo>
                  <a:cubicBezTo>
                    <a:pt x="7119" y="138"/>
                    <a:pt x="7144" y="168"/>
                    <a:pt x="7144" y="186"/>
                  </a:cubicBezTo>
                  <a:cubicBezTo>
                    <a:pt x="7144" y="264"/>
                    <a:pt x="7144" y="342"/>
                    <a:pt x="7118" y="421"/>
                  </a:cubicBezTo>
                  <a:cubicBezTo>
                    <a:pt x="7118" y="421"/>
                    <a:pt x="7092" y="525"/>
                    <a:pt x="7118" y="525"/>
                  </a:cubicBezTo>
                  <a:cubicBezTo>
                    <a:pt x="7144" y="499"/>
                    <a:pt x="7144" y="499"/>
                    <a:pt x="7170" y="499"/>
                  </a:cubicBezTo>
                  <a:cubicBezTo>
                    <a:pt x="7170" y="499"/>
                    <a:pt x="7170" y="525"/>
                    <a:pt x="7170" y="551"/>
                  </a:cubicBezTo>
                  <a:cubicBezTo>
                    <a:pt x="7170" y="551"/>
                    <a:pt x="7222" y="551"/>
                    <a:pt x="7222" y="525"/>
                  </a:cubicBezTo>
                  <a:cubicBezTo>
                    <a:pt x="7222" y="499"/>
                    <a:pt x="7196" y="238"/>
                    <a:pt x="7196" y="238"/>
                  </a:cubicBezTo>
                  <a:lnTo>
                    <a:pt x="7196" y="238"/>
                  </a:lnTo>
                  <a:cubicBezTo>
                    <a:pt x="7215" y="257"/>
                    <a:pt x="7262" y="374"/>
                    <a:pt x="7307" y="374"/>
                  </a:cubicBezTo>
                  <a:cubicBezTo>
                    <a:pt x="7323" y="374"/>
                    <a:pt x="7339" y="358"/>
                    <a:pt x="7353" y="316"/>
                  </a:cubicBezTo>
                  <a:cubicBezTo>
                    <a:pt x="7327" y="264"/>
                    <a:pt x="7353" y="186"/>
                    <a:pt x="7327" y="134"/>
                  </a:cubicBezTo>
                  <a:cubicBezTo>
                    <a:pt x="7317" y="120"/>
                    <a:pt x="7307" y="114"/>
                    <a:pt x="7296" y="114"/>
                  </a:cubicBezTo>
                  <a:cubicBezTo>
                    <a:pt x="7256" y="114"/>
                    <a:pt x="7213" y="195"/>
                    <a:pt x="7200" y="195"/>
                  </a:cubicBezTo>
                  <a:cubicBezTo>
                    <a:pt x="7197" y="195"/>
                    <a:pt x="7196" y="193"/>
                    <a:pt x="7196" y="186"/>
                  </a:cubicBezTo>
                  <a:cubicBezTo>
                    <a:pt x="7170" y="108"/>
                    <a:pt x="7196" y="82"/>
                    <a:pt x="7170" y="30"/>
                  </a:cubicBezTo>
                  <a:cubicBezTo>
                    <a:pt x="7161" y="12"/>
                    <a:pt x="7150" y="6"/>
                    <a:pt x="7138" y="6"/>
                  </a:cubicBezTo>
                  <a:cubicBezTo>
                    <a:pt x="7115" y="6"/>
                    <a:pt x="7092" y="30"/>
                    <a:pt x="7092" y="30"/>
                  </a:cubicBezTo>
                  <a:cubicBezTo>
                    <a:pt x="7066" y="30"/>
                    <a:pt x="7040" y="160"/>
                    <a:pt x="7014" y="238"/>
                  </a:cubicBezTo>
                  <a:cubicBezTo>
                    <a:pt x="7014" y="316"/>
                    <a:pt x="7014" y="342"/>
                    <a:pt x="6988" y="342"/>
                  </a:cubicBezTo>
                  <a:cubicBezTo>
                    <a:pt x="6962" y="355"/>
                    <a:pt x="6942" y="362"/>
                    <a:pt x="6929" y="362"/>
                  </a:cubicBezTo>
                  <a:cubicBezTo>
                    <a:pt x="6916" y="362"/>
                    <a:pt x="6909" y="355"/>
                    <a:pt x="6909" y="342"/>
                  </a:cubicBezTo>
                  <a:cubicBezTo>
                    <a:pt x="6909" y="342"/>
                    <a:pt x="6962" y="264"/>
                    <a:pt x="6988" y="264"/>
                  </a:cubicBezTo>
                  <a:cubicBezTo>
                    <a:pt x="6988" y="212"/>
                    <a:pt x="7014" y="160"/>
                    <a:pt x="6988" y="108"/>
                  </a:cubicBezTo>
                  <a:cubicBezTo>
                    <a:pt x="6988" y="212"/>
                    <a:pt x="6935" y="160"/>
                    <a:pt x="6909" y="212"/>
                  </a:cubicBezTo>
                  <a:cubicBezTo>
                    <a:pt x="6857" y="212"/>
                    <a:pt x="6883" y="186"/>
                    <a:pt x="6831" y="160"/>
                  </a:cubicBezTo>
                  <a:cubicBezTo>
                    <a:pt x="6822" y="151"/>
                    <a:pt x="6814" y="148"/>
                    <a:pt x="6805" y="148"/>
                  </a:cubicBezTo>
                  <a:cubicBezTo>
                    <a:pt x="6788" y="148"/>
                    <a:pt x="6770" y="160"/>
                    <a:pt x="6753" y="160"/>
                  </a:cubicBezTo>
                  <a:cubicBezTo>
                    <a:pt x="6727" y="160"/>
                    <a:pt x="6727" y="134"/>
                    <a:pt x="6701" y="82"/>
                  </a:cubicBezTo>
                  <a:cubicBezTo>
                    <a:pt x="6701" y="56"/>
                    <a:pt x="6649" y="56"/>
                    <a:pt x="6623" y="30"/>
                  </a:cubicBezTo>
                  <a:cubicBezTo>
                    <a:pt x="6605" y="30"/>
                    <a:pt x="6541" y="6"/>
                    <a:pt x="6509" y="6"/>
                  </a:cubicBezTo>
                  <a:cubicBezTo>
                    <a:pt x="6492" y="6"/>
                    <a:pt x="6484" y="12"/>
                    <a:pt x="6492" y="30"/>
                  </a:cubicBezTo>
                  <a:cubicBezTo>
                    <a:pt x="6492" y="108"/>
                    <a:pt x="6492" y="160"/>
                    <a:pt x="6414" y="160"/>
                  </a:cubicBezTo>
                  <a:cubicBezTo>
                    <a:pt x="6356" y="141"/>
                    <a:pt x="6355" y="79"/>
                    <a:pt x="6348" y="79"/>
                  </a:cubicBezTo>
                  <a:cubicBezTo>
                    <a:pt x="6346" y="79"/>
                    <a:pt x="6343" y="87"/>
                    <a:pt x="6336" y="108"/>
                  </a:cubicBezTo>
                  <a:cubicBezTo>
                    <a:pt x="6325" y="124"/>
                    <a:pt x="6315" y="130"/>
                    <a:pt x="6306" y="130"/>
                  </a:cubicBezTo>
                  <a:cubicBezTo>
                    <a:pt x="6282" y="130"/>
                    <a:pt x="6264" y="85"/>
                    <a:pt x="6248" y="85"/>
                  </a:cubicBezTo>
                  <a:cubicBezTo>
                    <a:pt x="6243" y="85"/>
                    <a:pt x="6237" y="91"/>
                    <a:pt x="6232" y="108"/>
                  </a:cubicBezTo>
                  <a:cubicBezTo>
                    <a:pt x="6232" y="186"/>
                    <a:pt x="6232" y="264"/>
                    <a:pt x="6232" y="368"/>
                  </a:cubicBezTo>
                  <a:cubicBezTo>
                    <a:pt x="6205" y="368"/>
                    <a:pt x="6205" y="212"/>
                    <a:pt x="6205" y="186"/>
                  </a:cubicBezTo>
                  <a:cubicBezTo>
                    <a:pt x="6179" y="160"/>
                    <a:pt x="6127" y="134"/>
                    <a:pt x="6127" y="82"/>
                  </a:cubicBezTo>
                  <a:cubicBezTo>
                    <a:pt x="6153" y="82"/>
                    <a:pt x="6127" y="30"/>
                    <a:pt x="6127" y="30"/>
                  </a:cubicBezTo>
                  <a:cubicBezTo>
                    <a:pt x="6127" y="30"/>
                    <a:pt x="6127" y="82"/>
                    <a:pt x="6101" y="82"/>
                  </a:cubicBezTo>
                  <a:cubicBezTo>
                    <a:pt x="6075" y="82"/>
                    <a:pt x="6049" y="134"/>
                    <a:pt x="6023" y="134"/>
                  </a:cubicBezTo>
                  <a:cubicBezTo>
                    <a:pt x="5997" y="134"/>
                    <a:pt x="6075" y="238"/>
                    <a:pt x="6023" y="238"/>
                  </a:cubicBezTo>
                  <a:cubicBezTo>
                    <a:pt x="5971" y="212"/>
                    <a:pt x="5997" y="56"/>
                    <a:pt x="5971" y="30"/>
                  </a:cubicBezTo>
                  <a:cubicBezTo>
                    <a:pt x="5967" y="26"/>
                    <a:pt x="5963" y="24"/>
                    <a:pt x="5958" y="24"/>
                  </a:cubicBezTo>
                  <a:cubicBezTo>
                    <a:pt x="5925" y="24"/>
                    <a:pt x="5867" y="89"/>
                    <a:pt x="5867" y="134"/>
                  </a:cubicBezTo>
                  <a:cubicBezTo>
                    <a:pt x="5867" y="181"/>
                    <a:pt x="5867" y="190"/>
                    <a:pt x="5861" y="190"/>
                  </a:cubicBezTo>
                  <a:cubicBezTo>
                    <a:pt x="5857" y="190"/>
                    <a:pt x="5851" y="186"/>
                    <a:pt x="5840" y="186"/>
                  </a:cubicBezTo>
                  <a:cubicBezTo>
                    <a:pt x="5806" y="186"/>
                    <a:pt x="5783" y="174"/>
                    <a:pt x="5771" y="174"/>
                  </a:cubicBezTo>
                  <a:cubicBezTo>
                    <a:pt x="5765" y="174"/>
                    <a:pt x="5762" y="177"/>
                    <a:pt x="5762" y="186"/>
                  </a:cubicBezTo>
                  <a:cubicBezTo>
                    <a:pt x="5762" y="206"/>
                    <a:pt x="5777" y="256"/>
                    <a:pt x="5762" y="256"/>
                  </a:cubicBezTo>
                  <a:cubicBezTo>
                    <a:pt x="5757" y="256"/>
                    <a:pt x="5749" y="251"/>
                    <a:pt x="5736" y="238"/>
                  </a:cubicBezTo>
                  <a:cubicBezTo>
                    <a:pt x="5658" y="186"/>
                    <a:pt x="5762" y="160"/>
                    <a:pt x="5762" y="82"/>
                  </a:cubicBezTo>
                  <a:lnTo>
                    <a:pt x="5762" y="82"/>
                  </a:lnTo>
                  <a:cubicBezTo>
                    <a:pt x="5756" y="85"/>
                    <a:pt x="5751" y="86"/>
                    <a:pt x="5746" y="86"/>
                  </a:cubicBezTo>
                  <a:cubicBezTo>
                    <a:pt x="5721" y="86"/>
                    <a:pt x="5711" y="52"/>
                    <a:pt x="5692" y="52"/>
                  </a:cubicBezTo>
                  <a:cubicBezTo>
                    <a:pt x="5683" y="52"/>
                    <a:pt x="5673" y="60"/>
                    <a:pt x="5658" y="82"/>
                  </a:cubicBezTo>
                  <a:cubicBezTo>
                    <a:pt x="5632" y="121"/>
                    <a:pt x="5599" y="121"/>
                    <a:pt x="5576" y="121"/>
                  </a:cubicBezTo>
                  <a:cubicBezTo>
                    <a:pt x="5560" y="121"/>
                    <a:pt x="5549" y="121"/>
                    <a:pt x="5548" y="135"/>
                  </a:cubicBezTo>
                  <a:lnTo>
                    <a:pt x="5548" y="135"/>
                  </a:lnTo>
                  <a:cubicBezTo>
                    <a:pt x="5542" y="122"/>
                    <a:pt x="5531" y="117"/>
                    <a:pt x="5521" y="117"/>
                  </a:cubicBezTo>
                  <a:cubicBezTo>
                    <a:pt x="5510" y="117"/>
                    <a:pt x="5502" y="123"/>
                    <a:pt x="5502" y="134"/>
                  </a:cubicBezTo>
                  <a:cubicBezTo>
                    <a:pt x="5475" y="186"/>
                    <a:pt x="5475" y="238"/>
                    <a:pt x="5449" y="264"/>
                  </a:cubicBezTo>
                  <a:cubicBezTo>
                    <a:pt x="5443" y="290"/>
                    <a:pt x="5437" y="300"/>
                    <a:pt x="5431" y="300"/>
                  </a:cubicBezTo>
                  <a:cubicBezTo>
                    <a:pt x="5412" y="300"/>
                    <a:pt x="5397" y="206"/>
                    <a:pt x="5397" y="186"/>
                  </a:cubicBezTo>
                  <a:cubicBezTo>
                    <a:pt x="5397" y="162"/>
                    <a:pt x="5376" y="52"/>
                    <a:pt x="5352" y="52"/>
                  </a:cubicBezTo>
                  <a:cubicBezTo>
                    <a:pt x="5350" y="52"/>
                    <a:pt x="5347" y="53"/>
                    <a:pt x="5345" y="56"/>
                  </a:cubicBezTo>
                  <a:cubicBezTo>
                    <a:pt x="5317" y="70"/>
                    <a:pt x="5288" y="92"/>
                    <a:pt x="5268" y="92"/>
                  </a:cubicBezTo>
                  <a:cubicBezTo>
                    <a:pt x="5251" y="92"/>
                    <a:pt x="5241" y="77"/>
                    <a:pt x="5241" y="30"/>
                  </a:cubicBezTo>
                  <a:cubicBezTo>
                    <a:pt x="5241" y="96"/>
                    <a:pt x="5241" y="255"/>
                    <a:pt x="5193" y="255"/>
                  </a:cubicBezTo>
                  <a:cubicBezTo>
                    <a:pt x="5185" y="255"/>
                    <a:pt x="5175" y="250"/>
                    <a:pt x="5163" y="238"/>
                  </a:cubicBezTo>
                  <a:cubicBezTo>
                    <a:pt x="5099" y="175"/>
                    <a:pt x="5121" y="60"/>
                    <a:pt x="5091" y="60"/>
                  </a:cubicBezTo>
                  <a:cubicBezTo>
                    <a:pt x="5083" y="60"/>
                    <a:pt x="5073" y="67"/>
                    <a:pt x="5058" y="82"/>
                  </a:cubicBezTo>
                  <a:cubicBezTo>
                    <a:pt x="5058" y="82"/>
                    <a:pt x="5017" y="164"/>
                    <a:pt x="5008" y="164"/>
                  </a:cubicBezTo>
                  <a:cubicBezTo>
                    <a:pt x="5007" y="164"/>
                    <a:pt x="5006" y="163"/>
                    <a:pt x="5006" y="160"/>
                  </a:cubicBezTo>
                  <a:cubicBezTo>
                    <a:pt x="4980" y="160"/>
                    <a:pt x="4980" y="82"/>
                    <a:pt x="4954" y="56"/>
                  </a:cubicBezTo>
                  <a:cubicBezTo>
                    <a:pt x="4954" y="50"/>
                    <a:pt x="4953" y="48"/>
                    <a:pt x="4951" y="48"/>
                  </a:cubicBezTo>
                  <a:cubicBezTo>
                    <a:pt x="4944" y="48"/>
                    <a:pt x="4923" y="82"/>
                    <a:pt x="4902" y="82"/>
                  </a:cubicBezTo>
                  <a:cubicBezTo>
                    <a:pt x="4876" y="82"/>
                    <a:pt x="4902" y="160"/>
                    <a:pt x="4876" y="186"/>
                  </a:cubicBezTo>
                  <a:cubicBezTo>
                    <a:pt x="4850" y="238"/>
                    <a:pt x="4798" y="186"/>
                    <a:pt x="4771" y="264"/>
                  </a:cubicBezTo>
                  <a:cubicBezTo>
                    <a:pt x="4771" y="264"/>
                    <a:pt x="4741" y="341"/>
                    <a:pt x="4715" y="341"/>
                  </a:cubicBezTo>
                  <a:cubicBezTo>
                    <a:pt x="4707" y="341"/>
                    <a:pt x="4699" y="334"/>
                    <a:pt x="4693" y="316"/>
                  </a:cubicBezTo>
                  <a:cubicBezTo>
                    <a:pt x="4667" y="264"/>
                    <a:pt x="4641" y="238"/>
                    <a:pt x="4563" y="238"/>
                  </a:cubicBezTo>
                  <a:cubicBezTo>
                    <a:pt x="4537" y="238"/>
                    <a:pt x="4511" y="290"/>
                    <a:pt x="4485" y="290"/>
                  </a:cubicBezTo>
                  <a:cubicBezTo>
                    <a:pt x="4483" y="292"/>
                    <a:pt x="4482" y="292"/>
                    <a:pt x="4481" y="292"/>
                  </a:cubicBezTo>
                  <a:cubicBezTo>
                    <a:pt x="4464" y="292"/>
                    <a:pt x="4508" y="105"/>
                    <a:pt x="4459" y="56"/>
                  </a:cubicBezTo>
                  <a:cubicBezTo>
                    <a:pt x="4456" y="53"/>
                    <a:pt x="4454" y="52"/>
                    <a:pt x="4452" y="52"/>
                  </a:cubicBezTo>
                  <a:cubicBezTo>
                    <a:pt x="4433" y="52"/>
                    <a:pt x="4433" y="162"/>
                    <a:pt x="4433" y="186"/>
                  </a:cubicBezTo>
                  <a:cubicBezTo>
                    <a:pt x="4412" y="186"/>
                    <a:pt x="4391" y="219"/>
                    <a:pt x="4383" y="219"/>
                  </a:cubicBezTo>
                  <a:cubicBezTo>
                    <a:pt x="4383" y="219"/>
                    <a:pt x="4382" y="219"/>
                    <a:pt x="4382" y="218"/>
                  </a:cubicBezTo>
                  <a:lnTo>
                    <a:pt x="4382" y="218"/>
                  </a:lnTo>
                  <a:cubicBezTo>
                    <a:pt x="4386" y="245"/>
                    <a:pt x="4403" y="342"/>
                    <a:pt x="4380" y="342"/>
                  </a:cubicBezTo>
                  <a:cubicBezTo>
                    <a:pt x="4354" y="342"/>
                    <a:pt x="4328" y="134"/>
                    <a:pt x="4328" y="56"/>
                  </a:cubicBezTo>
                  <a:cubicBezTo>
                    <a:pt x="4302" y="56"/>
                    <a:pt x="4328" y="186"/>
                    <a:pt x="4276" y="186"/>
                  </a:cubicBezTo>
                  <a:cubicBezTo>
                    <a:pt x="4276" y="133"/>
                    <a:pt x="4263" y="119"/>
                    <a:pt x="4246" y="119"/>
                  </a:cubicBezTo>
                  <a:cubicBezTo>
                    <a:pt x="4226" y="119"/>
                    <a:pt x="4201" y="138"/>
                    <a:pt x="4183" y="138"/>
                  </a:cubicBezTo>
                  <a:cubicBezTo>
                    <a:pt x="4179" y="138"/>
                    <a:pt x="4175" y="137"/>
                    <a:pt x="4172" y="134"/>
                  </a:cubicBezTo>
                  <a:cubicBezTo>
                    <a:pt x="4146" y="108"/>
                    <a:pt x="4172" y="56"/>
                    <a:pt x="4146" y="56"/>
                  </a:cubicBezTo>
                  <a:cubicBezTo>
                    <a:pt x="4094" y="56"/>
                    <a:pt x="4094" y="56"/>
                    <a:pt x="4094" y="82"/>
                  </a:cubicBezTo>
                  <a:cubicBezTo>
                    <a:pt x="4085" y="90"/>
                    <a:pt x="4073" y="93"/>
                    <a:pt x="4061" y="93"/>
                  </a:cubicBezTo>
                  <a:cubicBezTo>
                    <a:pt x="4036" y="93"/>
                    <a:pt x="4007" y="82"/>
                    <a:pt x="3989" y="82"/>
                  </a:cubicBezTo>
                  <a:lnTo>
                    <a:pt x="3833" y="82"/>
                  </a:lnTo>
                  <a:cubicBezTo>
                    <a:pt x="3859" y="108"/>
                    <a:pt x="3859" y="160"/>
                    <a:pt x="3833" y="212"/>
                  </a:cubicBezTo>
                  <a:cubicBezTo>
                    <a:pt x="3829" y="221"/>
                    <a:pt x="3824" y="224"/>
                    <a:pt x="3820" y="224"/>
                  </a:cubicBezTo>
                  <a:cubicBezTo>
                    <a:pt x="3798" y="224"/>
                    <a:pt x="3776" y="130"/>
                    <a:pt x="3755" y="108"/>
                  </a:cubicBezTo>
                  <a:cubicBezTo>
                    <a:pt x="3755" y="87"/>
                    <a:pt x="3721" y="48"/>
                    <a:pt x="3694" y="48"/>
                  </a:cubicBezTo>
                  <a:cubicBezTo>
                    <a:pt x="3687" y="48"/>
                    <a:pt x="3681" y="51"/>
                    <a:pt x="3676" y="56"/>
                  </a:cubicBezTo>
                  <a:cubicBezTo>
                    <a:pt x="3650" y="82"/>
                    <a:pt x="3703" y="134"/>
                    <a:pt x="3729" y="160"/>
                  </a:cubicBezTo>
                  <a:cubicBezTo>
                    <a:pt x="3729" y="176"/>
                    <a:pt x="3678" y="213"/>
                    <a:pt x="3640" y="213"/>
                  </a:cubicBezTo>
                  <a:cubicBezTo>
                    <a:pt x="3617" y="213"/>
                    <a:pt x="3598" y="199"/>
                    <a:pt x="3598" y="160"/>
                  </a:cubicBezTo>
                  <a:cubicBezTo>
                    <a:pt x="3598" y="126"/>
                    <a:pt x="3593" y="113"/>
                    <a:pt x="3586" y="113"/>
                  </a:cubicBezTo>
                  <a:cubicBezTo>
                    <a:pt x="3557" y="113"/>
                    <a:pt x="3488" y="290"/>
                    <a:pt x="3468" y="290"/>
                  </a:cubicBezTo>
                  <a:cubicBezTo>
                    <a:pt x="3468" y="292"/>
                    <a:pt x="3468" y="293"/>
                    <a:pt x="3468" y="293"/>
                  </a:cubicBezTo>
                  <a:cubicBezTo>
                    <a:pt x="3468" y="293"/>
                    <a:pt x="3466" y="160"/>
                    <a:pt x="3442" y="160"/>
                  </a:cubicBezTo>
                  <a:cubicBezTo>
                    <a:pt x="3424" y="160"/>
                    <a:pt x="3372" y="195"/>
                    <a:pt x="3347" y="195"/>
                  </a:cubicBezTo>
                  <a:cubicBezTo>
                    <a:pt x="3335" y="195"/>
                    <a:pt x="3329" y="186"/>
                    <a:pt x="3338" y="160"/>
                  </a:cubicBezTo>
                  <a:cubicBezTo>
                    <a:pt x="3320" y="160"/>
                    <a:pt x="3291" y="195"/>
                    <a:pt x="3266" y="195"/>
                  </a:cubicBezTo>
                  <a:cubicBezTo>
                    <a:pt x="3254" y="195"/>
                    <a:pt x="3242" y="186"/>
                    <a:pt x="3233" y="160"/>
                  </a:cubicBezTo>
                  <a:cubicBezTo>
                    <a:pt x="3233" y="123"/>
                    <a:pt x="3207" y="86"/>
                    <a:pt x="3192" y="86"/>
                  </a:cubicBezTo>
                  <a:cubicBezTo>
                    <a:pt x="3186" y="86"/>
                    <a:pt x="3181" y="92"/>
                    <a:pt x="3181" y="108"/>
                  </a:cubicBezTo>
                  <a:cubicBezTo>
                    <a:pt x="3207" y="186"/>
                    <a:pt x="3233" y="238"/>
                    <a:pt x="3285" y="290"/>
                  </a:cubicBezTo>
                  <a:cubicBezTo>
                    <a:pt x="3285" y="290"/>
                    <a:pt x="3259" y="342"/>
                    <a:pt x="3259" y="342"/>
                  </a:cubicBezTo>
                  <a:cubicBezTo>
                    <a:pt x="3233" y="342"/>
                    <a:pt x="3207" y="290"/>
                    <a:pt x="3207" y="264"/>
                  </a:cubicBezTo>
                  <a:lnTo>
                    <a:pt x="3155" y="108"/>
                  </a:lnTo>
                  <a:lnTo>
                    <a:pt x="3103" y="186"/>
                  </a:lnTo>
                  <a:cubicBezTo>
                    <a:pt x="3093" y="223"/>
                    <a:pt x="3087" y="237"/>
                    <a:pt x="3081" y="237"/>
                  </a:cubicBezTo>
                  <a:cubicBezTo>
                    <a:pt x="3070" y="237"/>
                    <a:pt x="3058" y="193"/>
                    <a:pt x="3025" y="160"/>
                  </a:cubicBezTo>
                  <a:cubicBezTo>
                    <a:pt x="3006" y="129"/>
                    <a:pt x="2986" y="119"/>
                    <a:pt x="2966" y="119"/>
                  </a:cubicBezTo>
                  <a:cubicBezTo>
                    <a:pt x="2923" y="119"/>
                    <a:pt x="2879" y="164"/>
                    <a:pt x="2842" y="164"/>
                  </a:cubicBezTo>
                  <a:cubicBezTo>
                    <a:pt x="2822" y="164"/>
                    <a:pt x="2804" y="150"/>
                    <a:pt x="2790" y="108"/>
                  </a:cubicBezTo>
                  <a:cubicBezTo>
                    <a:pt x="2790" y="106"/>
                    <a:pt x="2790" y="105"/>
                    <a:pt x="2789" y="105"/>
                  </a:cubicBezTo>
                  <a:cubicBezTo>
                    <a:pt x="2783" y="105"/>
                    <a:pt x="2751" y="197"/>
                    <a:pt x="2741" y="197"/>
                  </a:cubicBezTo>
                  <a:cubicBezTo>
                    <a:pt x="2739" y="197"/>
                    <a:pt x="2738" y="193"/>
                    <a:pt x="2738" y="186"/>
                  </a:cubicBezTo>
                  <a:cubicBezTo>
                    <a:pt x="2717" y="144"/>
                    <a:pt x="2713" y="67"/>
                    <a:pt x="2698" y="67"/>
                  </a:cubicBezTo>
                  <a:cubicBezTo>
                    <a:pt x="2695" y="67"/>
                    <a:pt x="2691" y="72"/>
                    <a:pt x="2686" y="82"/>
                  </a:cubicBezTo>
                  <a:cubicBezTo>
                    <a:pt x="2660" y="160"/>
                    <a:pt x="2686" y="212"/>
                    <a:pt x="2660" y="212"/>
                  </a:cubicBezTo>
                  <a:cubicBezTo>
                    <a:pt x="2608" y="212"/>
                    <a:pt x="2581" y="160"/>
                    <a:pt x="2581" y="134"/>
                  </a:cubicBezTo>
                  <a:cubicBezTo>
                    <a:pt x="2599" y="134"/>
                    <a:pt x="2616" y="169"/>
                    <a:pt x="2626" y="169"/>
                  </a:cubicBezTo>
                  <a:cubicBezTo>
                    <a:pt x="2631" y="169"/>
                    <a:pt x="2634" y="160"/>
                    <a:pt x="2634" y="134"/>
                  </a:cubicBezTo>
                  <a:cubicBezTo>
                    <a:pt x="2634" y="82"/>
                    <a:pt x="2555" y="82"/>
                    <a:pt x="2555" y="82"/>
                  </a:cubicBezTo>
                  <a:cubicBezTo>
                    <a:pt x="2529" y="82"/>
                    <a:pt x="2477" y="82"/>
                    <a:pt x="2477" y="108"/>
                  </a:cubicBezTo>
                  <a:cubicBezTo>
                    <a:pt x="2477" y="160"/>
                    <a:pt x="2503" y="238"/>
                    <a:pt x="2555" y="238"/>
                  </a:cubicBezTo>
                  <a:cubicBezTo>
                    <a:pt x="2555" y="264"/>
                    <a:pt x="2555" y="316"/>
                    <a:pt x="2555" y="342"/>
                  </a:cubicBezTo>
                  <a:cubicBezTo>
                    <a:pt x="2550" y="347"/>
                    <a:pt x="2545" y="349"/>
                    <a:pt x="2540" y="349"/>
                  </a:cubicBezTo>
                  <a:cubicBezTo>
                    <a:pt x="2519" y="349"/>
                    <a:pt x="2498" y="311"/>
                    <a:pt x="2477" y="290"/>
                  </a:cubicBezTo>
                  <a:cubicBezTo>
                    <a:pt x="2425" y="238"/>
                    <a:pt x="2399" y="160"/>
                    <a:pt x="2399" y="82"/>
                  </a:cubicBezTo>
                  <a:cubicBezTo>
                    <a:pt x="2399" y="108"/>
                    <a:pt x="2399" y="160"/>
                    <a:pt x="2373" y="160"/>
                  </a:cubicBezTo>
                  <a:cubicBezTo>
                    <a:pt x="2347" y="160"/>
                    <a:pt x="2347" y="82"/>
                    <a:pt x="2321" y="82"/>
                  </a:cubicBezTo>
                  <a:cubicBezTo>
                    <a:pt x="2321" y="74"/>
                    <a:pt x="2314" y="71"/>
                    <a:pt x="2304" y="71"/>
                  </a:cubicBezTo>
                  <a:cubicBezTo>
                    <a:pt x="2279" y="71"/>
                    <a:pt x="2235" y="89"/>
                    <a:pt x="2216" y="108"/>
                  </a:cubicBezTo>
                  <a:cubicBezTo>
                    <a:pt x="2164" y="134"/>
                    <a:pt x="2138" y="160"/>
                    <a:pt x="2112" y="212"/>
                  </a:cubicBezTo>
                  <a:cubicBezTo>
                    <a:pt x="2112" y="212"/>
                    <a:pt x="2095" y="279"/>
                    <a:pt x="2075" y="279"/>
                  </a:cubicBezTo>
                  <a:cubicBezTo>
                    <a:pt x="2070" y="279"/>
                    <a:pt x="2065" y="275"/>
                    <a:pt x="2060" y="264"/>
                  </a:cubicBezTo>
                  <a:cubicBezTo>
                    <a:pt x="2060" y="212"/>
                    <a:pt x="2060" y="134"/>
                    <a:pt x="2060" y="82"/>
                  </a:cubicBezTo>
                  <a:cubicBezTo>
                    <a:pt x="2034" y="82"/>
                    <a:pt x="2008" y="186"/>
                    <a:pt x="2008" y="212"/>
                  </a:cubicBezTo>
                  <a:cubicBezTo>
                    <a:pt x="1982" y="212"/>
                    <a:pt x="1982" y="134"/>
                    <a:pt x="1982" y="108"/>
                  </a:cubicBezTo>
                  <a:cubicBezTo>
                    <a:pt x="1956" y="108"/>
                    <a:pt x="1904" y="108"/>
                    <a:pt x="1904" y="160"/>
                  </a:cubicBezTo>
                  <a:cubicBezTo>
                    <a:pt x="1904" y="186"/>
                    <a:pt x="1773" y="186"/>
                    <a:pt x="1773" y="238"/>
                  </a:cubicBezTo>
                  <a:cubicBezTo>
                    <a:pt x="1758" y="248"/>
                    <a:pt x="1747" y="252"/>
                    <a:pt x="1739" y="252"/>
                  </a:cubicBezTo>
                  <a:cubicBezTo>
                    <a:pt x="1702" y="252"/>
                    <a:pt x="1711" y="176"/>
                    <a:pt x="1669" y="134"/>
                  </a:cubicBezTo>
                  <a:cubicBezTo>
                    <a:pt x="1656" y="125"/>
                    <a:pt x="1645" y="121"/>
                    <a:pt x="1636" y="121"/>
                  </a:cubicBezTo>
                  <a:cubicBezTo>
                    <a:pt x="1593" y="121"/>
                    <a:pt x="1604" y="212"/>
                    <a:pt x="1669" y="212"/>
                  </a:cubicBezTo>
                  <a:cubicBezTo>
                    <a:pt x="1591" y="238"/>
                    <a:pt x="1539" y="316"/>
                    <a:pt x="1539" y="395"/>
                  </a:cubicBezTo>
                  <a:cubicBezTo>
                    <a:pt x="1539" y="342"/>
                    <a:pt x="1539" y="290"/>
                    <a:pt x="1539" y="238"/>
                  </a:cubicBezTo>
                  <a:cubicBezTo>
                    <a:pt x="1539" y="186"/>
                    <a:pt x="1512" y="160"/>
                    <a:pt x="1512" y="134"/>
                  </a:cubicBezTo>
                  <a:cubicBezTo>
                    <a:pt x="1512" y="238"/>
                    <a:pt x="1460" y="238"/>
                    <a:pt x="1382" y="238"/>
                  </a:cubicBezTo>
                  <a:cubicBezTo>
                    <a:pt x="1304" y="238"/>
                    <a:pt x="1304" y="160"/>
                    <a:pt x="1252" y="108"/>
                  </a:cubicBezTo>
                  <a:cubicBezTo>
                    <a:pt x="1252" y="160"/>
                    <a:pt x="1121" y="160"/>
                    <a:pt x="1095" y="160"/>
                  </a:cubicBezTo>
                  <a:cubicBezTo>
                    <a:pt x="1069" y="160"/>
                    <a:pt x="1069" y="264"/>
                    <a:pt x="1017" y="264"/>
                  </a:cubicBezTo>
                  <a:cubicBezTo>
                    <a:pt x="998" y="245"/>
                    <a:pt x="897" y="117"/>
                    <a:pt x="843" y="117"/>
                  </a:cubicBezTo>
                  <a:cubicBezTo>
                    <a:pt x="822" y="117"/>
                    <a:pt x="809" y="136"/>
                    <a:pt x="809" y="186"/>
                  </a:cubicBezTo>
                  <a:cubicBezTo>
                    <a:pt x="787" y="186"/>
                    <a:pt x="729" y="95"/>
                    <a:pt x="710" y="95"/>
                  </a:cubicBezTo>
                  <a:cubicBezTo>
                    <a:pt x="706" y="95"/>
                    <a:pt x="704" y="99"/>
                    <a:pt x="704" y="108"/>
                  </a:cubicBezTo>
                  <a:cubicBezTo>
                    <a:pt x="678" y="186"/>
                    <a:pt x="678" y="238"/>
                    <a:pt x="626" y="290"/>
                  </a:cubicBezTo>
                  <a:cubicBezTo>
                    <a:pt x="626" y="212"/>
                    <a:pt x="652" y="134"/>
                    <a:pt x="678" y="82"/>
                  </a:cubicBezTo>
                  <a:lnTo>
                    <a:pt x="678" y="82"/>
                  </a:lnTo>
                  <a:lnTo>
                    <a:pt x="574" y="290"/>
                  </a:lnTo>
                  <a:cubicBezTo>
                    <a:pt x="574" y="238"/>
                    <a:pt x="600" y="160"/>
                    <a:pt x="600" y="108"/>
                  </a:cubicBezTo>
                  <a:lnTo>
                    <a:pt x="600" y="108"/>
                  </a:lnTo>
                  <a:cubicBezTo>
                    <a:pt x="522" y="134"/>
                    <a:pt x="548" y="290"/>
                    <a:pt x="548" y="368"/>
                  </a:cubicBezTo>
                  <a:cubicBezTo>
                    <a:pt x="496" y="368"/>
                    <a:pt x="522" y="212"/>
                    <a:pt x="496" y="160"/>
                  </a:cubicBezTo>
                  <a:cubicBezTo>
                    <a:pt x="496" y="147"/>
                    <a:pt x="489" y="147"/>
                    <a:pt x="479" y="147"/>
                  </a:cubicBezTo>
                  <a:cubicBezTo>
                    <a:pt x="470" y="147"/>
                    <a:pt x="457" y="147"/>
                    <a:pt x="444" y="134"/>
                  </a:cubicBezTo>
                  <a:cubicBezTo>
                    <a:pt x="401" y="113"/>
                    <a:pt x="427" y="75"/>
                    <a:pt x="425" y="75"/>
                  </a:cubicBezTo>
                  <a:lnTo>
                    <a:pt x="425" y="75"/>
                  </a:lnTo>
                  <a:cubicBezTo>
                    <a:pt x="425" y="75"/>
                    <a:pt x="422" y="77"/>
                    <a:pt x="417" y="82"/>
                  </a:cubicBezTo>
                  <a:cubicBezTo>
                    <a:pt x="375" y="103"/>
                    <a:pt x="367" y="141"/>
                    <a:pt x="352" y="141"/>
                  </a:cubicBezTo>
                  <a:cubicBezTo>
                    <a:pt x="348" y="141"/>
                    <a:pt x="344" y="139"/>
                    <a:pt x="339" y="134"/>
                  </a:cubicBezTo>
                  <a:cubicBezTo>
                    <a:pt x="313" y="134"/>
                    <a:pt x="287" y="108"/>
                    <a:pt x="261" y="108"/>
                  </a:cubicBezTo>
                  <a:cubicBezTo>
                    <a:pt x="237" y="108"/>
                    <a:pt x="171" y="0"/>
                    <a:pt x="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3"/>
            <p:cNvSpPr/>
            <p:nvPr/>
          </p:nvSpPr>
          <p:spPr>
            <a:xfrm>
              <a:off x="4493725" y="1730850"/>
              <a:ext cx="25" cy="25"/>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3"/>
            <p:cNvSpPr/>
            <p:nvPr/>
          </p:nvSpPr>
          <p:spPr>
            <a:xfrm>
              <a:off x="4646900" y="1729450"/>
              <a:ext cx="3275" cy="2725"/>
            </a:xfrm>
            <a:custGeom>
              <a:avLst/>
              <a:gdLst/>
              <a:ahLst/>
              <a:cxnLst/>
              <a:rect l="l" t="t" r="r" b="b"/>
              <a:pathLst>
                <a:path w="131" h="109" extrusionOk="0">
                  <a:moveTo>
                    <a:pt x="41" y="0"/>
                  </a:moveTo>
                  <a:cubicBezTo>
                    <a:pt x="26" y="0"/>
                    <a:pt x="11" y="4"/>
                    <a:pt x="1" y="4"/>
                  </a:cubicBezTo>
                  <a:lnTo>
                    <a:pt x="53" y="83"/>
                  </a:lnTo>
                  <a:lnTo>
                    <a:pt x="53" y="109"/>
                  </a:lnTo>
                  <a:cubicBezTo>
                    <a:pt x="105" y="109"/>
                    <a:pt x="131" y="109"/>
                    <a:pt x="105" y="57"/>
                  </a:cubicBezTo>
                  <a:cubicBezTo>
                    <a:pt x="89" y="10"/>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3"/>
            <p:cNvSpPr/>
            <p:nvPr/>
          </p:nvSpPr>
          <p:spPr>
            <a:xfrm>
              <a:off x="4641025" y="1728350"/>
              <a:ext cx="19825" cy="13825"/>
            </a:xfrm>
            <a:custGeom>
              <a:avLst/>
              <a:gdLst/>
              <a:ahLst/>
              <a:cxnLst/>
              <a:rect l="l" t="t" r="r" b="b"/>
              <a:pathLst>
                <a:path w="793" h="553" extrusionOk="0">
                  <a:moveTo>
                    <a:pt x="593" y="1"/>
                  </a:moveTo>
                  <a:cubicBezTo>
                    <a:pt x="588" y="1"/>
                    <a:pt x="582" y="7"/>
                    <a:pt x="574" y="22"/>
                  </a:cubicBezTo>
                  <a:cubicBezTo>
                    <a:pt x="574" y="75"/>
                    <a:pt x="574" y="127"/>
                    <a:pt x="601" y="179"/>
                  </a:cubicBezTo>
                  <a:lnTo>
                    <a:pt x="601" y="231"/>
                  </a:lnTo>
                  <a:cubicBezTo>
                    <a:pt x="601" y="192"/>
                    <a:pt x="572" y="125"/>
                    <a:pt x="546" y="125"/>
                  </a:cubicBezTo>
                  <a:cubicBezTo>
                    <a:pt x="537" y="125"/>
                    <a:pt x="529" y="133"/>
                    <a:pt x="522" y="153"/>
                  </a:cubicBezTo>
                  <a:cubicBezTo>
                    <a:pt x="496" y="205"/>
                    <a:pt x="496" y="283"/>
                    <a:pt x="496" y="335"/>
                  </a:cubicBezTo>
                  <a:lnTo>
                    <a:pt x="496" y="101"/>
                  </a:lnTo>
                  <a:cubicBezTo>
                    <a:pt x="444" y="101"/>
                    <a:pt x="496" y="205"/>
                    <a:pt x="444" y="231"/>
                  </a:cubicBezTo>
                  <a:cubicBezTo>
                    <a:pt x="418" y="231"/>
                    <a:pt x="392" y="231"/>
                    <a:pt x="340" y="205"/>
                  </a:cubicBezTo>
                  <a:cubicBezTo>
                    <a:pt x="333" y="198"/>
                    <a:pt x="324" y="197"/>
                    <a:pt x="312" y="197"/>
                  </a:cubicBezTo>
                  <a:cubicBezTo>
                    <a:pt x="300" y="197"/>
                    <a:pt x="286" y="198"/>
                    <a:pt x="271" y="198"/>
                  </a:cubicBezTo>
                  <a:cubicBezTo>
                    <a:pt x="242" y="198"/>
                    <a:pt x="209" y="192"/>
                    <a:pt x="183" y="153"/>
                  </a:cubicBezTo>
                  <a:cubicBezTo>
                    <a:pt x="131" y="101"/>
                    <a:pt x="131" y="75"/>
                    <a:pt x="131" y="75"/>
                  </a:cubicBezTo>
                  <a:lnTo>
                    <a:pt x="131" y="75"/>
                  </a:lnTo>
                  <a:cubicBezTo>
                    <a:pt x="105" y="75"/>
                    <a:pt x="157" y="205"/>
                    <a:pt x="157" y="231"/>
                  </a:cubicBezTo>
                  <a:cubicBezTo>
                    <a:pt x="105" y="231"/>
                    <a:pt x="105" y="127"/>
                    <a:pt x="79" y="75"/>
                  </a:cubicBezTo>
                  <a:lnTo>
                    <a:pt x="79" y="75"/>
                  </a:lnTo>
                  <a:cubicBezTo>
                    <a:pt x="105" y="127"/>
                    <a:pt x="79" y="179"/>
                    <a:pt x="27" y="179"/>
                  </a:cubicBezTo>
                  <a:cubicBezTo>
                    <a:pt x="1" y="205"/>
                    <a:pt x="1" y="231"/>
                    <a:pt x="1" y="283"/>
                  </a:cubicBezTo>
                  <a:cubicBezTo>
                    <a:pt x="1" y="387"/>
                    <a:pt x="27" y="466"/>
                    <a:pt x="79" y="518"/>
                  </a:cubicBezTo>
                  <a:cubicBezTo>
                    <a:pt x="92" y="537"/>
                    <a:pt x="101" y="543"/>
                    <a:pt x="109" y="543"/>
                  </a:cubicBezTo>
                  <a:cubicBezTo>
                    <a:pt x="129" y="543"/>
                    <a:pt x="139" y="505"/>
                    <a:pt x="160" y="505"/>
                  </a:cubicBezTo>
                  <a:cubicBezTo>
                    <a:pt x="167" y="505"/>
                    <a:pt x="174" y="509"/>
                    <a:pt x="183" y="518"/>
                  </a:cubicBezTo>
                  <a:cubicBezTo>
                    <a:pt x="188" y="526"/>
                    <a:pt x="194" y="530"/>
                    <a:pt x="202" y="530"/>
                  </a:cubicBezTo>
                  <a:cubicBezTo>
                    <a:pt x="242" y="530"/>
                    <a:pt x="322" y="435"/>
                    <a:pt x="366" y="413"/>
                  </a:cubicBezTo>
                  <a:cubicBezTo>
                    <a:pt x="366" y="472"/>
                    <a:pt x="381" y="501"/>
                    <a:pt x="410" y="501"/>
                  </a:cubicBezTo>
                  <a:cubicBezTo>
                    <a:pt x="420" y="501"/>
                    <a:pt x="431" y="498"/>
                    <a:pt x="444" y="492"/>
                  </a:cubicBezTo>
                  <a:cubicBezTo>
                    <a:pt x="496" y="466"/>
                    <a:pt x="496" y="387"/>
                    <a:pt x="522" y="361"/>
                  </a:cubicBezTo>
                  <a:lnTo>
                    <a:pt x="522" y="361"/>
                  </a:lnTo>
                  <a:cubicBezTo>
                    <a:pt x="487" y="415"/>
                    <a:pt x="549" y="518"/>
                    <a:pt x="575" y="518"/>
                  </a:cubicBezTo>
                  <a:cubicBezTo>
                    <a:pt x="587" y="518"/>
                    <a:pt x="591" y="497"/>
                    <a:pt x="574" y="440"/>
                  </a:cubicBezTo>
                  <a:cubicBezTo>
                    <a:pt x="548" y="413"/>
                    <a:pt x="561" y="400"/>
                    <a:pt x="581" y="400"/>
                  </a:cubicBezTo>
                  <a:cubicBezTo>
                    <a:pt x="601" y="400"/>
                    <a:pt x="627" y="413"/>
                    <a:pt x="627" y="440"/>
                  </a:cubicBezTo>
                  <a:cubicBezTo>
                    <a:pt x="653" y="492"/>
                    <a:pt x="653" y="544"/>
                    <a:pt x="731" y="544"/>
                  </a:cubicBezTo>
                  <a:cubicBezTo>
                    <a:pt x="740" y="550"/>
                    <a:pt x="746" y="552"/>
                    <a:pt x="751" y="552"/>
                  </a:cubicBezTo>
                  <a:cubicBezTo>
                    <a:pt x="793" y="552"/>
                    <a:pt x="731" y="385"/>
                    <a:pt x="731" y="361"/>
                  </a:cubicBezTo>
                  <a:cubicBezTo>
                    <a:pt x="731" y="335"/>
                    <a:pt x="783" y="75"/>
                    <a:pt x="731" y="48"/>
                  </a:cubicBezTo>
                  <a:cubicBezTo>
                    <a:pt x="725" y="45"/>
                    <a:pt x="720" y="44"/>
                    <a:pt x="715" y="44"/>
                  </a:cubicBezTo>
                  <a:cubicBezTo>
                    <a:pt x="687" y="44"/>
                    <a:pt x="679" y="89"/>
                    <a:pt x="666" y="89"/>
                  </a:cubicBezTo>
                  <a:cubicBezTo>
                    <a:pt x="662" y="89"/>
                    <a:pt x="658" y="85"/>
                    <a:pt x="653" y="75"/>
                  </a:cubicBezTo>
                  <a:cubicBezTo>
                    <a:pt x="616" y="38"/>
                    <a:pt x="605" y="1"/>
                    <a:pt x="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3"/>
            <p:cNvSpPr/>
            <p:nvPr/>
          </p:nvSpPr>
          <p:spPr>
            <a:xfrm>
              <a:off x="4658425" y="1741925"/>
              <a:ext cx="1325" cy="600"/>
            </a:xfrm>
            <a:custGeom>
              <a:avLst/>
              <a:gdLst/>
              <a:ahLst/>
              <a:cxnLst/>
              <a:rect l="l" t="t" r="r" b="b"/>
              <a:pathLst>
                <a:path w="53" h="24" extrusionOk="0">
                  <a:moveTo>
                    <a:pt x="35" y="1"/>
                  </a:moveTo>
                  <a:cubicBezTo>
                    <a:pt x="0" y="1"/>
                    <a:pt x="35" y="24"/>
                    <a:pt x="47" y="24"/>
                  </a:cubicBezTo>
                  <a:cubicBezTo>
                    <a:pt x="52" y="24"/>
                    <a:pt x="52" y="18"/>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3"/>
            <p:cNvSpPr/>
            <p:nvPr/>
          </p:nvSpPr>
          <p:spPr>
            <a:xfrm>
              <a:off x="4659275" y="1728900"/>
              <a:ext cx="33925" cy="13700"/>
            </a:xfrm>
            <a:custGeom>
              <a:avLst/>
              <a:gdLst/>
              <a:ahLst/>
              <a:cxnLst/>
              <a:rect l="l" t="t" r="r" b="b"/>
              <a:pathLst>
                <a:path w="1357" h="548" extrusionOk="0">
                  <a:moveTo>
                    <a:pt x="933" y="415"/>
                  </a:moveTo>
                  <a:lnTo>
                    <a:pt x="933" y="415"/>
                  </a:lnTo>
                  <a:cubicBezTo>
                    <a:pt x="929" y="425"/>
                    <a:pt x="923" y="434"/>
                    <a:pt x="913" y="444"/>
                  </a:cubicBezTo>
                  <a:cubicBezTo>
                    <a:pt x="928" y="429"/>
                    <a:pt x="934" y="423"/>
                    <a:pt x="933" y="415"/>
                  </a:cubicBezTo>
                  <a:close/>
                  <a:moveTo>
                    <a:pt x="262" y="0"/>
                  </a:moveTo>
                  <a:cubicBezTo>
                    <a:pt x="262" y="105"/>
                    <a:pt x="314" y="105"/>
                    <a:pt x="288" y="183"/>
                  </a:cubicBezTo>
                  <a:cubicBezTo>
                    <a:pt x="288" y="225"/>
                    <a:pt x="237" y="301"/>
                    <a:pt x="203" y="301"/>
                  </a:cubicBezTo>
                  <a:cubicBezTo>
                    <a:pt x="195" y="301"/>
                    <a:pt x="188" y="297"/>
                    <a:pt x="183" y="287"/>
                  </a:cubicBezTo>
                  <a:cubicBezTo>
                    <a:pt x="131" y="235"/>
                    <a:pt x="210" y="105"/>
                    <a:pt x="210" y="26"/>
                  </a:cubicBezTo>
                  <a:cubicBezTo>
                    <a:pt x="183" y="26"/>
                    <a:pt x="53" y="26"/>
                    <a:pt x="27" y="53"/>
                  </a:cubicBezTo>
                  <a:cubicBezTo>
                    <a:pt x="27" y="105"/>
                    <a:pt x="53" y="261"/>
                    <a:pt x="27" y="313"/>
                  </a:cubicBezTo>
                  <a:cubicBezTo>
                    <a:pt x="1" y="339"/>
                    <a:pt x="53" y="418"/>
                    <a:pt x="79" y="496"/>
                  </a:cubicBezTo>
                  <a:cubicBezTo>
                    <a:pt x="91" y="508"/>
                    <a:pt x="101" y="513"/>
                    <a:pt x="108" y="513"/>
                  </a:cubicBezTo>
                  <a:cubicBezTo>
                    <a:pt x="150" y="513"/>
                    <a:pt x="131" y="357"/>
                    <a:pt x="131" y="313"/>
                  </a:cubicBezTo>
                  <a:lnTo>
                    <a:pt x="131" y="313"/>
                  </a:lnTo>
                  <a:cubicBezTo>
                    <a:pt x="131" y="337"/>
                    <a:pt x="174" y="529"/>
                    <a:pt x="201" y="529"/>
                  </a:cubicBezTo>
                  <a:cubicBezTo>
                    <a:pt x="204" y="529"/>
                    <a:pt x="207" y="527"/>
                    <a:pt x="210" y="522"/>
                  </a:cubicBezTo>
                  <a:cubicBezTo>
                    <a:pt x="236" y="470"/>
                    <a:pt x="183" y="418"/>
                    <a:pt x="236" y="391"/>
                  </a:cubicBezTo>
                  <a:lnTo>
                    <a:pt x="340" y="391"/>
                  </a:lnTo>
                  <a:lnTo>
                    <a:pt x="340" y="470"/>
                  </a:lnTo>
                  <a:cubicBezTo>
                    <a:pt x="340" y="496"/>
                    <a:pt x="359" y="509"/>
                    <a:pt x="379" y="509"/>
                  </a:cubicBezTo>
                  <a:cubicBezTo>
                    <a:pt x="399" y="509"/>
                    <a:pt x="418" y="496"/>
                    <a:pt x="418" y="470"/>
                  </a:cubicBezTo>
                  <a:cubicBezTo>
                    <a:pt x="422" y="477"/>
                    <a:pt x="426" y="480"/>
                    <a:pt x="430" y="480"/>
                  </a:cubicBezTo>
                  <a:cubicBezTo>
                    <a:pt x="448" y="480"/>
                    <a:pt x="469" y="407"/>
                    <a:pt x="501" y="407"/>
                  </a:cubicBezTo>
                  <a:cubicBezTo>
                    <a:pt x="508" y="407"/>
                    <a:pt x="515" y="410"/>
                    <a:pt x="522" y="418"/>
                  </a:cubicBezTo>
                  <a:cubicBezTo>
                    <a:pt x="548" y="470"/>
                    <a:pt x="522" y="522"/>
                    <a:pt x="496" y="548"/>
                  </a:cubicBezTo>
                  <a:cubicBezTo>
                    <a:pt x="548" y="548"/>
                    <a:pt x="575" y="418"/>
                    <a:pt x="575" y="339"/>
                  </a:cubicBezTo>
                  <a:cubicBezTo>
                    <a:pt x="601" y="391"/>
                    <a:pt x="627" y="470"/>
                    <a:pt x="627" y="522"/>
                  </a:cubicBezTo>
                  <a:cubicBezTo>
                    <a:pt x="627" y="470"/>
                    <a:pt x="679" y="287"/>
                    <a:pt x="731" y="287"/>
                  </a:cubicBezTo>
                  <a:cubicBezTo>
                    <a:pt x="731" y="335"/>
                    <a:pt x="753" y="473"/>
                    <a:pt x="798" y="473"/>
                  </a:cubicBezTo>
                  <a:cubicBezTo>
                    <a:pt x="801" y="473"/>
                    <a:pt x="805" y="472"/>
                    <a:pt x="809" y="470"/>
                  </a:cubicBezTo>
                  <a:cubicBezTo>
                    <a:pt x="887" y="418"/>
                    <a:pt x="731" y="339"/>
                    <a:pt x="783" y="287"/>
                  </a:cubicBezTo>
                  <a:cubicBezTo>
                    <a:pt x="789" y="281"/>
                    <a:pt x="794" y="279"/>
                    <a:pt x="798" y="279"/>
                  </a:cubicBezTo>
                  <a:cubicBezTo>
                    <a:pt x="830" y="279"/>
                    <a:pt x="815" y="444"/>
                    <a:pt x="861" y="444"/>
                  </a:cubicBezTo>
                  <a:cubicBezTo>
                    <a:pt x="900" y="424"/>
                    <a:pt x="896" y="363"/>
                    <a:pt x="901" y="363"/>
                  </a:cubicBezTo>
                  <a:cubicBezTo>
                    <a:pt x="903" y="363"/>
                    <a:pt x="907" y="371"/>
                    <a:pt x="913" y="391"/>
                  </a:cubicBezTo>
                  <a:cubicBezTo>
                    <a:pt x="925" y="403"/>
                    <a:pt x="931" y="409"/>
                    <a:pt x="933" y="415"/>
                  </a:cubicBezTo>
                  <a:lnTo>
                    <a:pt x="933" y="415"/>
                  </a:lnTo>
                  <a:cubicBezTo>
                    <a:pt x="940" y="399"/>
                    <a:pt x="940" y="382"/>
                    <a:pt x="940" y="365"/>
                  </a:cubicBezTo>
                  <a:cubicBezTo>
                    <a:pt x="940" y="418"/>
                    <a:pt x="966" y="496"/>
                    <a:pt x="1018" y="522"/>
                  </a:cubicBezTo>
                  <a:cubicBezTo>
                    <a:pt x="1025" y="529"/>
                    <a:pt x="1030" y="532"/>
                    <a:pt x="1034" y="532"/>
                  </a:cubicBezTo>
                  <a:cubicBezTo>
                    <a:pt x="1044" y="532"/>
                    <a:pt x="1044" y="508"/>
                    <a:pt x="1044" y="470"/>
                  </a:cubicBezTo>
                  <a:cubicBezTo>
                    <a:pt x="1044" y="522"/>
                    <a:pt x="1096" y="548"/>
                    <a:pt x="1122" y="548"/>
                  </a:cubicBezTo>
                  <a:cubicBezTo>
                    <a:pt x="1174" y="548"/>
                    <a:pt x="1174" y="522"/>
                    <a:pt x="1200" y="496"/>
                  </a:cubicBezTo>
                  <a:cubicBezTo>
                    <a:pt x="1226" y="470"/>
                    <a:pt x="1252" y="418"/>
                    <a:pt x="1278" y="418"/>
                  </a:cubicBezTo>
                  <a:cubicBezTo>
                    <a:pt x="1305" y="418"/>
                    <a:pt x="1278" y="522"/>
                    <a:pt x="1278" y="548"/>
                  </a:cubicBezTo>
                  <a:cubicBezTo>
                    <a:pt x="1331" y="522"/>
                    <a:pt x="1331" y="496"/>
                    <a:pt x="1357" y="444"/>
                  </a:cubicBezTo>
                  <a:lnTo>
                    <a:pt x="1357" y="418"/>
                  </a:lnTo>
                  <a:cubicBezTo>
                    <a:pt x="1357" y="313"/>
                    <a:pt x="1331" y="209"/>
                    <a:pt x="1305" y="105"/>
                  </a:cubicBezTo>
                  <a:cubicBezTo>
                    <a:pt x="1305" y="26"/>
                    <a:pt x="1291" y="7"/>
                    <a:pt x="1272" y="7"/>
                  </a:cubicBezTo>
                  <a:cubicBezTo>
                    <a:pt x="1252" y="7"/>
                    <a:pt x="1226" y="26"/>
                    <a:pt x="1200" y="26"/>
                  </a:cubicBezTo>
                  <a:cubicBezTo>
                    <a:pt x="1148" y="26"/>
                    <a:pt x="1096" y="3"/>
                    <a:pt x="1059" y="3"/>
                  </a:cubicBezTo>
                  <a:cubicBezTo>
                    <a:pt x="1041" y="3"/>
                    <a:pt x="1026" y="9"/>
                    <a:pt x="1018" y="26"/>
                  </a:cubicBezTo>
                  <a:cubicBezTo>
                    <a:pt x="966" y="79"/>
                    <a:pt x="1018" y="157"/>
                    <a:pt x="1044" y="209"/>
                  </a:cubicBezTo>
                  <a:cubicBezTo>
                    <a:pt x="1018" y="209"/>
                    <a:pt x="966" y="391"/>
                    <a:pt x="966" y="418"/>
                  </a:cubicBezTo>
                  <a:lnTo>
                    <a:pt x="966" y="261"/>
                  </a:lnTo>
                  <a:cubicBezTo>
                    <a:pt x="966" y="261"/>
                    <a:pt x="940" y="235"/>
                    <a:pt x="940" y="209"/>
                  </a:cubicBezTo>
                  <a:cubicBezTo>
                    <a:pt x="940" y="183"/>
                    <a:pt x="992" y="53"/>
                    <a:pt x="940" y="53"/>
                  </a:cubicBezTo>
                  <a:cubicBezTo>
                    <a:pt x="910" y="53"/>
                    <a:pt x="837" y="18"/>
                    <a:pt x="781" y="18"/>
                  </a:cubicBezTo>
                  <a:cubicBezTo>
                    <a:pt x="738" y="18"/>
                    <a:pt x="705" y="38"/>
                    <a:pt x="705" y="105"/>
                  </a:cubicBezTo>
                  <a:lnTo>
                    <a:pt x="601" y="105"/>
                  </a:lnTo>
                  <a:cubicBezTo>
                    <a:pt x="575" y="105"/>
                    <a:pt x="548" y="53"/>
                    <a:pt x="496" y="26"/>
                  </a:cubicBezTo>
                  <a:cubicBezTo>
                    <a:pt x="470" y="26"/>
                    <a:pt x="418" y="26"/>
                    <a:pt x="366" y="53"/>
                  </a:cubicBezTo>
                  <a:cubicBezTo>
                    <a:pt x="348" y="71"/>
                    <a:pt x="335" y="78"/>
                    <a:pt x="326" y="78"/>
                  </a:cubicBezTo>
                  <a:cubicBezTo>
                    <a:pt x="296" y="78"/>
                    <a:pt x="302"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3"/>
            <p:cNvSpPr/>
            <p:nvPr/>
          </p:nvSpPr>
          <p:spPr>
            <a:xfrm>
              <a:off x="4694125" y="1730075"/>
              <a:ext cx="2250" cy="2100"/>
            </a:xfrm>
            <a:custGeom>
              <a:avLst/>
              <a:gdLst/>
              <a:ahLst/>
              <a:cxnLst/>
              <a:rect l="l" t="t" r="r" b="b"/>
              <a:pathLst>
                <a:path w="90" h="84" extrusionOk="0">
                  <a:moveTo>
                    <a:pt x="52" y="0"/>
                  </a:moveTo>
                  <a:cubicBezTo>
                    <a:pt x="48" y="0"/>
                    <a:pt x="45" y="2"/>
                    <a:pt x="41" y="6"/>
                  </a:cubicBezTo>
                  <a:cubicBezTo>
                    <a:pt x="35" y="3"/>
                    <a:pt x="31" y="1"/>
                    <a:pt x="27" y="1"/>
                  </a:cubicBezTo>
                  <a:cubicBezTo>
                    <a:pt x="0" y="1"/>
                    <a:pt x="44" y="84"/>
                    <a:pt x="67" y="84"/>
                  </a:cubicBezTo>
                  <a:cubicBezTo>
                    <a:pt x="89" y="61"/>
                    <a:pt x="73"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3"/>
            <p:cNvSpPr/>
            <p:nvPr/>
          </p:nvSpPr>
          <p:spPr>
            <a:xfrm>
              <a:off x="4699700" y="1737550"/>
              <a:ext cx="1450" cy="1800"/>
            </a:xfrm>
            <a:custGeom>
              <a:avLst/>
              <a:gdLst/>
              <a:ahLst/>
              <a:cxnLst/>
              <a:rect l="l" t="t" r="r" b="b"/>
              <a:pathLst>
                <a:path w="58" h="72" extrusionOk="0">
                  <a:moveTo>
                    <a:pt x="25" y="0"/>
                  </a:moveTo>
                  <a:cubicBezTo>
                    <a:pt x="13" y="0"/>
                    <a:pt x="0" y="19"/>
                    <a:pt x="0" y="72"/>
                  </a:cubicBezTo>
                  <a:lnTo>
                    <a:pt x="26" y="72"/>
                  </a:lnTo>
                  <a:cubicBezTo>
                    <a:pt x="58" y="40"/>
                    <a:pt x="42"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3"/>
            <p:cNvSpPr/>
            <p:nvPr/>
          </p:nvSpPr>
          <p:spPr>
            <a:xfrm>
              <a:off x="4694475" y="1728800"/>
              <a:ext cx="30025" cy="14050"/>
            </a:xfrm>
            <a:custGeom>
              <a:avLst/>
              <a:gdLst/>
              <a:ahLst/>
              <a:cxnLst/>
              <a:rect l="l" t="t" r="r" b="b"/>
              <a:pathLst>
                <a:path w="1201" h="562" extrusionOk="0">
                  <a:moveTo>
                    <a:pt x="69" y="1"/>
                  </a:moveTo>
                  <a:cubicBezTo>
                    <a:pt x="64" y="1"/>
                    <a:pt x="58" y="9"/>
                    <a:pt x="53" y="30"/>
                  </a:cubicBezTo>
                  <a:cubicBezTo>
                    <a:pt x="27" y="135"/>
                    <a:pt x="1" y="239"/>
                    <a:pt x="1" y="369"/>
                  </a:cubicBezTo>
                  <a:cubicBezTo>
                    <a:pt x="7" y="429"/>
                    <a:pt x="24" y="451"/>
                    <a:pt x="45" y="451"/>
                  </a:cubicBezTo>
                  <a:cubicBezTo>
                    <a:pt x="109" y="451"/>
                    <a:pt x="216" y="252"/>
                    <a:pt x="235" y="213"/>
                  </a:cubicBezTo>
                  <a:cubicBezTo>
                    <a:pt x="288" y="317"/>
                    <a:pt x="288" y="422"/>
                    <a:pt x="314" y="526"/>
                  </a:cubicBezTo>
                  <a:cubicBezTo>
                    <a:pt x="366" y="500"/>
                    <a:pt x="392" y="448"/>
                    <a:pt x="418" y="369"/>
                  </a:cubicBezTo>
                  <a:cubicBezTo>
                    <a:pt x="418" y="343"/>
                    <a:pt x="409" y="335"/>
                    <a:pt x="398" y="335"/>
                  </a:cubicBezTo>
                  <a:cubicBezTo>
                    <a:pt x="375" y="335"/>
                    <a:pt x="340" y="369"/>
                    <a:pt x="340" y="369"/>
                  </a:cubicBezTo>
                  <a:lnTo>
                    <a:pt x="340" y="369"/>
                  </a:lnTo>
                  <a:cubicBezTo>
                    <a:pt x="340" y="369"/>
                    <a:pt x="384" y="325"/>
                    <a:pt x="417" y="325"/>
                  </a:cubicBezTo>
                  <a:cubicBezTo>
                    <a:pt x="428" y="325"/>
                    <a:pt x="438" y="330"/>
                    <a:pt x="444" y="343"/>
                  </a:cubicBezTo>
                  <a:cubicBezTo>
                    <a:pt x="470" y="395"/>
                    <a:pt x="444" y="474"/>
                    <a:pt x="496" y="500"/>
                  </a:cubicBezTo>
                  <a:cubicBezTo>
                    <a:pt x="527" y="526"/>
                    <a:pt x="546" y="536"/>
                    <a:pt x="556" y="536"/>
                  </a:cubicBezTo>
                  <a:cubicBezTo>
                    <a:pt x="598" y="536"/>
                    <a:pt x="501" y="364"/>
                    <a:pt x="522" y="343"/>
                  </a:cubicBezTo>
                  <a:cubicBezTo>
                    <a:pt x="525" y="342"/>
                    <a:pt x="528" y="341"/>
                    <a:pt x="531" y="341"/>
                  </a:cubicBezTo>
                  <a:cubicBezTo>
                    <a:pt x="578" y="341"/>
                    <a:pt x="604" y="526"/>
                    <a:pt x="653" y="526"/>
                  </a:cubicBezTo>
                  <a:cubicBezTo>
                    <a:pt x="674" y="536"/>
                    <a:pt x="691" y="547"/>
                    <a:pt x="703" y="547"/>
                  </a:cubicBezTo>
                  <a:cubicBezTo>
                    <a:pt x="722" y="547"/>
                    <a:pt x="731" y="525"/>
                    <a:pt x="731" y="448"/>
                  </a:cubicBezTo>
                  <a:cubicBezTo>
                    <a:pt x="783" y="448"/>
                    <a:pt x="783" y="526"/>
                    <a:pt x="835" y="552"/>
                  </a:cubicBezTo>
                  <a:cubicBezTo>
                    <a:pt x="848" y="558"/>
                    <a:pt x="861" y="562"/>
                    <a:pt x="873" y="562"/>
                  </a:cubicBezTo>
                  <a:cubicBezTo>
                    <a:pt x="910" y="562"/>
                    <a:pt x="939" y="532"/>
                    <a:pt x="939" y="474"/>
                  </a:cubicBezTo>
                  <a:cubicBezTo>
                    <a:pt x="939" y="527"/>
                    <a:pt x="961" y="544"/>
                    <a:pt x="992" y="544"/>
                  </a:cubicBezTo>
                  <a:cubicBezTo>
                    <a:pt x="1045" y="544"/>
                    <a:pt x="1126" y="497"/>
                    <a:pt x="1179" y="497"/>
                  </a:cubicBezTo>
                  <a:cubicBezTo>
                    <a:pt x="1187" y="497"/>
                    <a:pt x="1194" y="498"/>
                    <a:pt x="1200" y="500"/>
                  </a:cubicBezTo>
                  <a:cubicBezTo>
                    <a:pt x="1174" y="422"/>
                    <a:pt x="1174" y="317"/>
                    <a:pt x="1148" y="239"/>
                  </a:cubicBezTo>
                  <a:cubicBezTo>
                    <a:pt x="1148" y="161"/>
                    <a:pt x="1096" y="187"/>
                    <a:pt x="1096" y="161"/>
                  </a:cubicBezTo>
                  <a:cubicBezTo>
                    <a:pt x="1074" y="139"/>
                    <a:pt x="1070" y="44"/>
                    <a:pt x="1055" y="44"/>
                  </a:cubicBezTo>
                  <a:cubicBezTo>
                    <a:pt x="1052" y="44"/>
                    <a:pt x="1048" y="48"/>
                    <a:pt x="1044" y="57"/>
                  </a:cubicBezTo>
                  <a:cubicBezTo>
                    <a:pt x="1018" y="135"/>
                    <a:pt x="1044" y="135"/>
                    <a:pt x="1018" y="135"/>
                  </a:cubicBezTo>
                  <a:lnTo>
                    <a:pt x="965" y="135"/>
                  </a:lnTo>
                  <a:cubicBezTo>
                    <a:pt x="913" y="135"/>
                    <a:pt x="939" y="239"/>
                    <a:pt x="913" y="291"/>
                  </a:cubicBezTo>
                  <a:cubicBezTo>
                    <a:pt x="902" y="306"/>
                    <a:pt x="894" y="312"/>
                    <a:pt x="889" y="312"/>
                  </a:cubicBezTo>
                  <a:cubicBezTo>
                    <a:pt x="856" y="312"/>
                    <a:pt x="913" y="83"/>
                    <a:pt x="913" y="83"/>
                  </a:cubicBezTo>
                  <a:lnTo>
                    <a:pt x="913" y="83"/>
                  </a:lnTo>
                  <a:cubicBezTo>
                    <a:pt x="913" y="83"/>
                    <a:pt x="863" y="149"/>
                    <a:pt x="830" y="149"/>
                  </a:cubicBezTo>
                  <a:cubicBezTo>
                    <a:pt x="822" y="149"/>
                    <a:pt x="814" y="145"/>
                    <a:pt x="809" y="135"/>
                  </a:cubicBezTo>
                  <a:cubicBezTo>
                    <a:pt x="787" y="90"/>
                    <a:pt x="783" y="25"/>
                    <a:pt x="749" y="25"/>
                  </a:cubicBezTo>
                  <a:cubicBezTo>
                    <a:pt x="744" y="25"/>
                    <a:pt x="738" y="27"/>
                    <a:pt x="731" y="30"/>
                  </a:cubicBezTo>
                  <a:cubicBezTo>
                    <a:pt x="653" y="30"/>
                    <a:pt x="627" y="83"/>
                    <a:pt x="653" y="135"/>
                  </a:cubicBezTo>
                  <a:cubicBezTo>
                    <a:pt x="656" y="139"/>
                    <a:pt x="661" y="140"/>
                    <a:pt x="666" y="140"/>
                  </a:cubicBezTo>
                  <a:cubicBezTo>
                    <a:pt x="688" y="140"/>
                    <a:pt x="718" y="103"/>
                    <a:pt x="728" y="103"/>
                  </a:cubicBezTo>
                  <a:cubicBezTo>
                    <a:pt x="730" y="103"/>
                    <a:pt x="731" y="105"/>
                    <a:pt x="731" y="109"/>
                  </a:cubicBezTo>
                  <a:cubicBezTo>
                    <a:pt x="710" y="130"/>
                    <a:pt x="637" y="168"/>
                    <a:pt x="583" y="168"/>
                  </a:cubicBezTo>
                  <a:cubicBezTo>
                    <a:pt x="570" y="168"/>
                    <a:pt x="558" y="166"/>
                    <a:pt x="548" y="161"/>
                  </a:cubicBezTo>
                  <a:cubicBezTo>
                    <a:pt x="522" y="135"/>
                    <a:pt x="548" y="135"/>
                    <a:pt x="548" y="109"/>
                  </a:cubicBezTo>
                  <a:cubicBezTo>
                    <a:pt x="548" y="109"/>
                    <a:pt x="574" y="83"/>
                    <a:pt x="548" y="4"/>
                  </a:cubicBezTo>
                  <a:cubicBezTo>
                    <a:pt x="522" y="57"/>
                    <a:pt x="496" y="109"/>
                    <a:pt x="496" y="187"/>
                  </a:cubicBezTo>
                  <a:cubicBezTo>
                    <a:pt x="496" y="163"/>
                    <a:pt x="496" y="2"/>
                    <a:pt x="475" y="2"/>
                  </a:cubicBezTo>
                  <a:cubicBezTo>
                    <a:pt x="473" y="2"/>
                    <a:pt x="472" y="3"/>
                    <a:pt x="470" y="4"/>
                  </a:cubicBezTo>
                  <a:cubicBezTo>
                    <a:pt x="418" y="57"/>
                    <a:pt x="444" y="109"/>
                    <a:pt x="418" y="135"/>
                  </a:cubicBezTo>
                  <a:cubicBezTo>
                    <a:pt x="411" y="138"/>
                    <a:pt x="405" y="140"/>
                    <a:pt x="400" y="140"/>
                  </a:cubicBezTo>
                  <a:cubicBezTo>
                    <a:pt x="372" y="140"/>
                    <a:pt x="388" y="83"/>
                    <a:pt x="366" y="83"/>
                  </a:cubicBezTo>
                  <a:cubicBezTo>
                    <a:pt x="366" y="83"/>
                    <a:pt x="354" y="175"/>
                    <a:pt x="331" y="175"/>
                  </a:cubicBezTo>
                  <a:cubicBezTo>
                    <a:pt x="319" y="175"/>
                    <a:pt x="305" y="152"/>
                    <a:pt x="288" y="83"/>
                  </a:cubicBezTo>
                  <a:cubicBezTo>
                    <a:pt x="257" y="37"/>
                    <a:pt x="236" y="9"/>
                    <a:pt x="213" y="9"/>
                  </a:cubicBezTo>
                  <a:cubicBezTo>
                    <a:pt x="196" y="9"/>
                    <a:pt x="179" y="24"/>
                    <a:pt x="157" y="57"/>
                  </a:cubicBezTo>
                  <a:cubicBezTo>
                    <a:pt x="149" y="69"/>
                    <a:pt x="141" y="75"/>
                    <a:pt x="133" y="75"/>
                  </a:cubicBezTo>
                  <a:cubicBezTo>
                    <a:pt x="106" y="75"/>
                    <a:pt x="87"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3"/>
            <p:cNvSpPr/>
            <p:nvPr/>
          </p:nvSpPr>
          <p:spPr>
            <a:xfrm>
              <a:off x="4724475" y="1741275"/>
              <a:ext cx="25" cy="675"/>
            </a:xfrm>
            <a:custGeom>
              <a:avLst/>
              <a:gdLst/>
              <a:ahLst/>
              <a:cxnLst/>
              <a:rect l="l" t="t" r="r" b="b"/>
              <a:pathLst>
                <a:path w="1" h="27" extrusionOk="0">
                  <a:moveTo>
                    <a:pt x="0" y="1"/>
                  </a:moveTo>
                  <a:lnTo>
                    <a:pt x="0" y="1"/>
                  </a:lnTo>
                  <a:cubicBezTo>
                    <a:pt x="0" y="1"/>
                    <a:pt x="0" y="2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3"/>
            <p:cNvSpPr/>
            <p:nvPr/>
          </p:nvSpPr>
          <p:spPr>
            <a:xfrm>
              <a:off x="4757050" y="1728900"/>
              <a:ext cx="3300" cy="3275"/>
            </a:xfrm>
            <a:custGeom>
              <a:avLst/>
              <a:gdLst/>
              <a:ahLst/>
              <a:cxnLst/>
              <a:rect l="l" t="t" r="r" b="b"/>
              <a:pathLst>
                <a:path w="132" h="131" extrusionOk="0">
                  <a:moveTo>
                    <a:pt x="79" y="0"/>
                  </a:moveTo>
                  <a:cubicBezTo>
                    <a:pt x="27" y="0"/>
                    <a:pt x="1" y="131"/>
                    <a:pt x="53" y="131"/>
                  </a:cubicBezTo>
                  <a:cubicBezTo>
                    <a:pt x="105" y="131"/>
                    <a:pt x="131" y="26"/>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3"/>
            <p:cNvSpPr/>
            <p:nvPr/>
          </p:nvSpPr>
          <p:spPr>
            <a:xfrm>
              <a:off x="4768800" y="1730400"/>
              <a:ext cx="3275" cy="1125"/>
            </a:xfrm>
            <a:custGeom>
              <a:avLst/>
              <a:gdLst/>
              <a:ahLst/>
              <a:cxnLst/>
              <a:rect l="l" t="t" r="r" b="b"/>
              <a:pathLst>
                <a:path w="131" h="45" extrusionOk="0">
                  <a:moveTo>
                    <a:pt x="64" y="1"/>
                  </a:moveTo>
                  <a:cubicBezTo>
                    <a:pt x="10" y="1"/>
                    <a:pt x="0" y="45"/>
                    <a:pt x="78" y="45"/>
                  </a:cubicBezTo>
                  <a:cubicBezTo>
                    <a:pt x="104" y="45"/>
                    <a:pt x="104" y="19"/>
                    <a:pt x="130" y="19"/>
                  </a:cubicBezTo>
                  <a:cubicBezTo>
                    <a:pt x="104" y="6"/>
                    <a:pt x="82"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3"/>
            <p:cNvSpPr/>
            <p:nvPr/>
          </p:nvSpPr>
          <p:spPr>
            <a:xfrm>
              <a:off x="4722500" y="1728900"/>
              <a:ext cx="54775" cy="14350"/>
            </a:xfrm>
            <a:custGeom>
              <a:avLst/>
              <a:gdLst/>
              <a:ahLst/>
              <a:cxnLst/>
              <a:rect l="l" t="t" r="r" b="b"/>
              <a:pathLst>
                <a:path w="2191" h="574" extrusionOk="0">
                  <a:moveTo>
                    <a:pt x="809" y="0"/>
                  </a:moveTo>
                  <a:cubicBezTo>
                    <a:pt x="813" y="4"/>
                    <a:pt x="816" y="8"/>
                    <a:pt x="820" y="13"/>
                  </a:cubicBezTo>
                  <a:lnTo>
                    <a:pt x="820" y="13"/>
                  </a:lnTo>
                  <a:cubicBezTo>
                    <a:pt x="817" y="5"/>
                    <a:pt x="814" y="0"/>
                    <a:pt x="809" y="0"/>
                  </a:cubicBezTo>
                  <a:close/>
                  <a:moveTo>
                    <a:pt x="1944" y="247"/>
                  </a:moveTo>
                  <a:cubicBezTo>
                    <a:pt x="1939" y="252"/>
                    <a:pt x="1935" y="257"/>
                    <a:pt x="1930" y="261"/>
                  </a:cubicBezTo>
                  <a:cubicBezTo>
                    <a:pt x="1936" y="258"/>
                    <a:pt x="1940" y="254"/>
                    <a:pt x="1944" y="247"/>
                  </a:cubicBezTo>
                  <a:close/>
                  <a:moveTo>
                    <a:pt x="418" y="0"/>
                  </a:moveTo>
                  <a:cubicBezTo>
                    <a:pt x="392" y="0"/>
                    <a:pt x="262" y="157"/>
                    <a:pt x="262" y="157"/>
                  </a:cubicBezTo>
                  <a:cubicBezTo>
                    <a:pt x="262" y="157"/>
                    <a:pt x="314" y="79"/>
                    <a:pt x="262" y="26"/>
                  </a:cubicBezTo>
                  <a:cubicBezTo>
                    <a:pt x="254" y="19"/>
                    <a:pt x="249" y="16"/>
                    <a:pt x="244" y="16"/>
                  </a:cubicBezTo>
                  <a:cubicBezTo>
                    <a:pt x="233" y="16"/>
                    <a:pt x="228" y="34"/>
                    <a:pt x="209" y="53"/>
                  </a:cubicBezTo>
                  <a:cubicBezTo>
                    <a:pt x="209" y="77"/>
                    <a:pt x="165" y="212"/>
                    <a:pt x="138" y="212"/>
                  </a:cubicBezTo>
                  <a:cubicBezTo>
                    <a:pt x="135" y="212"/>
                    <a:pt x="133" y="211"/>
                    <a:pt x="131" y="209"/>
                  </a:cubicBezTo>
                  <a:cubicBezTo>
                    <a:pt x="105" y="209"/>
                    <a:pt x="105" y="79"/>
                    <a:pt x="79" y="26"/>
                  </a:cubicBezTo>
                  <a:cubicBezTo>
                    <a:pt x="74" y="22"/>
                    <a:pt x="69" y="20"/>
                    <a:pt x="63" y="20"/>
                  </a:cubicBezTo>
                  <a:cubicBezTo>
                    <a:pt x="36" y="20"/>
                    <a:pt x="1" y="62"/>
                    <a:pt x="1" y="105"/>
                  </a:cubicBezTo>
                  <a:cubicBezTo>
                    <a:pt x="1" y="157"/>
                    <a:pt x="79" y="131"/>
                    <a:pt x="79" y="183"/>
                  </a:cubicBezTo>
                  <a:lnTo>
                    <a:pt x="79" y="287"/>
                  </a:lnTo>
                  <a:cubicBezTo>
                    <a:pt x="79" y="287"/>
                    <a:pt x="95" y="264"/>
                    <a:pt x="109" y="264"/>
                  </a:cubicBezTo>
                  <a:cubicBezTo>
                    <a:pt x="121" y="264"/>
                    <a:pt x="131" y="280"/>
                    <a:pt x="131" y="339"/>
                  </a:cubicBezTo>
                  <a:cubicBezTo>
                    <a:pt x="131" y="381"/>
                    <a:pt x="165" y="458"/>
                    <a:pt x="192" y="458"/>
                  </a:cubicBezTo>
                  <a:cubicBezTo>
                    <a:pt x="199" y="458"/>
                    <a:pt x="205" y="454"/>
                    <a:pt x="209" y="444"/>
                  </a:cubicBezTo>
                  <a:cubicBezTo>
                    <a:pt x="236" y="391"/>
                    <a:pt x="236" y="339"/>
                    <a:pt x="262" y="287"/>
                  </a:cubicBezTo>
                  <a:cubicBezTo>
                    <a:pt x="262" y="339"/>
                    <a:pt x="262" y="444"/>
                    <a:pt x="288" y="444"/>
                  </a:cubicBezTo>
                  <a:cubicBezTo>
                    <a:pt x="296" y="448"/>
                    <a:pt x="305" y="449"/>
                    <a:pt x="314" y="449"/>
                  </a:cubicBezTo>
                  <a:cubicBezTo>
                    <a:pt x="338" y="449"/>
                    <a:pt x="363" y="440"/>
                    <a:pt x="383" y="440"/>
                  </a:cubicBezTo>
                  <a:cubicBezTo>
                    <a:pt x="403" y="440"/>
                    <a:pt x="418" y="451"/>
                    <a:pt x="418" y="496"/>
                  </a:cubicBezTo>
                  <a:cubicBezTo>
                    <a:pt x="418" y="418"/>
                    <a:pt x="418" y="365"/>
                    <a:pt x="444" y="339"/>
                  </a:cubicBezTo>
                  <a:cubicBezTo>
                    <a:pt x="496" y="339"/>
                    <a:pt x="444" y="522"/>
                    <a:pt x="496" y="522"/>
                  </a:cubicBezTo>
                  <a:cubicBezTo>
                    <a:pt x="522" y="522"/>
                    <a:pt x="548" y="391"/>
                    <a:pt x="548" y="391"/>
                  </a:cubicBezTo>
                  <a:cubicBezTo>
                    <a:pt x="569" y="371"/>
                    <a:pt x="583" y="362"/>
                    <a:pt x="592" y="362"/>
                  </a:cubicBezTo>
                  <a:cubicBezTo>
                    <a:pt x="627" y="362"/>
                    <a:pt x="585" y="496"/>
                    <a:pt x="627" y="496"/>
                  </a:cubicBezTo>
                  <a:cubicBezTo>
                    <a:pt x="630" y="499"/>
                    <a:pt x="635" y="501"/>
                    <a:pt x="639" y="501"/>
                  </a:cubicBezTo>
                  <a:cubicBezTo>
                    <a:pt x="667" y="501"/>
                    <a:pt x="705" y="444"/>
                    <a:pt x="705" y="444"/>
                  </a:cubicBezTo>
                  <a:cubicBezTo>
                    <a:pt x="731" y="418"/>
                    <a:pt x="731" y="339"/>
                    <a:pt x="705" y="313"/>
                  </a:cubicBezTo>
                  <a:cubicBezTo>
                    <a:pt x="757" y="313"/>
                    <a:pt x="705" y="444"/>
                    <a:pt x="731" y="470"/>
                  </a:cubicBezTo>
                  <a:cubicBezTo>
                    <a:pt x="757" y="470"/>
                    <a:pt x="809" y="470"/>
                    <a:pt x="809" y="496"/>
                  </a:cubicBezTo>
                  <a:cubicBezTo>
                    <a:pt x="822" y="522"/>
                    <a:pt x="822" y="535"/>
                    <a:pt x="825" y="535"/>
                  </a:cubicBezTo>
                  <a:cubicBezTo>
                    <a:pt x="829" y="535"/>
                    <a:pt x="835" y="522"/>
                    <a:pt x="861" y="496"/>
                  </a:cubicBezTo>
                  <a:cubicBezTo>
                    <a:pt x="874" y="483"/>
                    <a:pt x="894" y="476"/>
                    <a:pt x="913" y="476"/>
                  </a:cubicBezTo>
                  <a:cubicBezTo>
                    <a:pt x="933" y="476"/>
                    <a:pt x="953" y="483"/>
                    <a:pt x="966" y="496"/>
                  </a:cubicBezTo>
                  <a:cubicBezTo>
                    <a:pt x="966" y="496"/>
                    <a:pt x="999" y="562"/>
                    <a:pt x="1012" y="562"/>
                  </a:cubicBezTo>
                  <a:cubicBezTo>
                    <a:pt x="1016" y="562"/>
                    <a:pt x="1018" y="558"/>
                    <a:pt x="1018" y="548"/>
                  </a:cubicBezTo>
                  <a:cubicBezTo>
                    <a:pt x="1044" y="496"/>
                    <a:pt x="1018" y="444"/>
                    <a:pt x="1018" y="444"/>
                  </a:cubicBezTo>
                  <a:lnTo>
                    <a:pt x="1018" y="444"/>
                  </a:lnTo>
                  <a:cubicBezTo>
                    <a:pt x="1018" y="444"/>
                    <a:pt x="1070" y="470"/>
                    <a:pt x="1070" y="522"/>
                  </a:cubicBezTo>
                  <a:cubicBezTo>
                    <a:pt x="1070" y="556"/>
                    <a:pt x="1073" y="568"/>
                    <a:pt x="1079" y="568"/>
                  </a:cubicBezTo>
                  <a:cubicBezTo>
                    <a:pt x="1090" y="568"/>
                    <a:pt x="1110" y="505"/>
                    <a:pt x="1118" y="468"/>
                  </a:cubicBezTo>
                  <a:lnTo>
                    <a:pt x="1118" y="468"/>
                  </a:lnTo>
                  <a:cubicBezTo>
                    <a:pt x="1129" y="499"/>
                    <a:pt x="1164" y="548"/>
                    <a:pt x="1200" y="548"/>
                  </a:cubicBezTo>
                  <a:cubicBezTo>
                    <a:pt x="1226" y="522"/>
                    <a:pt x="1200" y="496"/>
                    <a:pt x="1200" y="444"/>
                  </a:cubicBezTo>
                  <a:cubicBezTo>
                    <a:pt x="1200" y="441"/>
                    <a:pt x="1201" y="440"/>
                    <a:pt x="1202" y="440"/>
                  </a:cubicBezTo>
                  <a:cubicBezTo>
                    <a:pt x="1214" y="440"/>
                    <a:pt x="1278" y="548"/>
                    <a:pt x="1278" y="548"/>
                  </a:cubicBezTo>
                  <a:cubicBezTo>
                    <a:pt x="1278" y="552"/>
                    <a:pt x="1280" y="553"/>
                    <a:pt x="1281" y="553"/>
                  </a:cubicBezTo>
                  <a:cubicBezTo>
                    <a:pt x="1293" y="553"/>
                    <a:pt x="1334" y="496"/>
                    <a:pt x="1357" y="496"/>
                  </a:cubicBezTo>
                  <a:cubicBezTo>
                    <a:pt x="1409" y="470"/>
                    <a:pt x="1461" y="418"/>
                    <a:pt x="1487" y="365"/>
                  </a:cubicBezTo>
                  <a:cubicBezTo>
                    <a:pt x="1487" y="329"/>
                    <a:pt x="1513" y="292"/>
                    <a:pt x="1538" y="292"/>
                  </a:cubicBezTo>
                  <a:cubicBezTo>
                    <a:pt x="1548" y="292"/>
                    <a:pt x="1558" y="298"/>
                    <a:pt x="1565" y="313"/>
                  </a:cubicBezTo>
                  <a:cubicBezTo>
                    <a:pt x="1591" y="339"/>
                    <a:pt x="1617" y="444"/>
                    <a:pt x="1643" y="444"/>
                  </a:cubicBezTo>
                  <a:cubicBezTo>
                    <a:pt x="1643" y="444"/>
                    <a:pt x="1643" y="496"/>
                    <a:pt x="1643" y="548"/>
                  </a:cubicBezTo>
                  <a:cubicBezTo>
                    <a:pt x="1643" y="556"/>
                    <a:pt x="1643" y="559"/>
                    <a:pt x="1644" y="559"/>
                  </a:cubicBezTo>
                  <a:cubicBezTo>
                    <a:pt x="1646" y="559"/>
                    <a:pt x="1651" y="540"/>
                    <a:pt x="1670" y="522"/>
                  </a:cubicBezTo>
                  <a:cubicBezTo>
                    <a:pt x="1683" y="509"/>
                    <a:pt x="1696" y="496"/>
                    <a:pt x="1699" y="496"/>
                  </a:cubicBezTo>
                  <a:lnTo>
                    <a:pt x="1699" y="496"/>
                  </a:lnTo>
                  <a:cubicBezTo>
                    <a:pt x="1702" y="496"/>
                    <a:pt x="1696" y="509"/>
                    <a:pt x="1670" y="548"/>
                  </a:cubicBezTo>
                  <a:cubicBezTo>
                    <a:pt x="1710" y="487"/>
                    <a:pt x="1750" y="427"/>
                    <a:pt x="1766" y="427"/>
                  </a:cubicBezTo>
                  <a:cubicBezTo>
                    <a:pt x="1771" y="427"/>
                    <a:pt x="1774" y="432"/>
                    <a:pt x="1774" y="444"/>
                  </a:cubicBezTo>
                  <a:cubicBezTo>
                    <a:pt x="1774" y="469"/>
                    <a:pt x="1750" y="499"/>
                    <a:pt x="1725" y="525"/>
                  </a:cubicBezTo>
                  <a:lnTo>
                    <a:pt x="1725" y="525"/>
                  </a:lnTo>
                  <a:cubicBezTo>
                    <a:pt x="1739" y="515"/>
                    <a:pt x="1754" y="505"/>
                    <a:pt x="1774" y="496"/>
                  </a:cubicBezTo>
                  <a:cubicBezTo>
                    <a:pt x="1800" y="470"/>
                    <a:pt x="1826" y="418"/>
                    <a:pt x="1878" y="391"/>
                  </a:cubicBezTo>
                  <a:cubicBezTo>
                    <a:pt x="1956" y="287"/>
                    <a:pt x="2035" y="287"/>
                    <a:pt x="2113" y="261"/>
                  </a:cubicBezTo>
                  <a:cubicBezTo>
                    <a:pt x="2191" y="235"/>
                    <a:pt x="2035" y="105"/>
                    <a:pt x="2008" y="105"/>
                  </a:cubicBezTo>
                  <a:cubicBezTo>
                    <a:pt x="1999" y="98"/>
                    <a:pt x="1991" y="95"/>
                    <a:pt x="1985" y="95"/>
                  </a:cubicBezTo>
                  <a:cubicBezTo>
                    <a:pt x="1947" y="95"/>
                    <a:pt x="1969" y="205"/>
                    <a:pt x="1944" y="247"/>
                  </a:cubicBezTo>
                  <a:lnTo>
                    <a:pt x="1944" y="247"/>
                  </a:lnTo>
                  <a:cubicBezTo>
                    <a:pt x="1965" y="226"/>
                    <a:pt x="1987" y="204"/>
                    <a:pt x="2008" y="183"/>
                  </a:cubicBezTo>
                  <a:lnTo>
                    <a:pt x="2008" y="183"/>
                  </a:lnTo>
                  <a:cubicBezTo>
                    <a:pt x="1982" y="235"/>
                    <a:pt x="1930" y="261"/>
                    <a:pt x="1904" y="287"/>
                  </a:cubicBezTo>
                  <a:cubicBezTo>
                    <a:pt x="1889" y="297"/>
                    <a:pt x="1879" y="302"/>
                    <a:pt x="1872" y="302"/>
                  </a:cubicBezTo>
                  <a:cubicBezTo>
                    <a:pt x="1845" y="302"/>
                    <a:pt x="1883" y="230"/>
                    <a:pt x="1904" y="209"/>
                  </a:cubicBezTo>
                  <a:cubicBezTo>
                    <a:pt x="1923" y="190"/>
                    <a:pt x="1915" y="117"/>
                    <a:pt x="1879" y="117"/>
                  </a:cubicBezTo>
                  <a:cubicBezTo>
                    <a:pt x="1865" y="117"/>
                    <a:pt x="1848" y="128"/>
                    <a:pt x="1826" y="157"/>
                  </a:cubicBezTo>
                  <a:cubicBezTo>
                    <a:pt x="1802" y="204"/>
                    <a:pt x="1757" y="317"/>
                    <a:pt x="1729" y="317"/>
                  </a:cubicBezTo>
                  <a:cubicBezTo>
                    <a:pt x="1727" y="317"/>
                    <a:pt x="1724" y="316"/>
                    <a:pt x="1722" y="313"/>
                  </a:cubicBezTo>
                  <a:cubicBezTo>
                    <a:pt x="1696" y="287"/>
                    <a:pt x="1774" y="131"/>
                    <a:pt x="1774" y="79"/>
                  </a:cubicBezTo>
                  <a:cubicBezTo>
                    <a:pt x="1774" y="53"/>
                    <a:pt x="1670" y="53"/>
                    <a:pt x="1643" y="53"/>
                  </a:cubicBezTo>
                  <a:cubicBezTo>
                    <a:pt x="1606" y="53"/>
                    <a:pt x="1575" y="46"/>
                    <a:pt x="1550" y="46"/>
                  </a:cubicBezTo>
                  <a:cubicBezTo>
                    <a:pt x="1508" y="46"/>
                    <a:pt x="1487" y="67"/>
                    <a:pt x="1487" y="183"/>
                  </a:cubicBezTo>
                  <a:cubicBezTo>
                    <a:pt x="1477" y="172"/>
                    <a:pt x="1468" y="168"/>
                    <a:pt x="1461" y="168"/>
                  </a:cubicBezTo>
                  <a:cubicBezTo>
                    <a:pt x="1433" y="168"/>
                    <a:pt x="1424" y="235"/>
                    <a:pt x="1383" y="235"/>
                  </a:cubicBezTo>
                  <a:cubicBezTo>
                    <a:pt x="1336" y="235"/>
                    <a:pt x="1372" y="153"/>
                    <a:pt x="1363" y="153"/>
                  </a:cubicBezTo>
                  <a:lnTo>
                    <a:pt x="1363" y="153"/>
                  </a:lnTo>
                  <a:cubicBezTo>
                    <a:pt x="1361" y="153"/>
                    <a:pt x="1360" y="154"/>
                    <a:pt x="1357" y="157"/>
                  </a:cubicBezTo>
                  <a:cubicBezTo>
                    <a:pt x="1313" y="157"/>
                    <a:pt x="1343" y="305"/>
                    <a:pt x="1291" y="305"/>
                  </a:cubicBezTo>
                  <a:cubicBezTo>
                    <a:pt x="1281" y="305"/>
                    <a:pt x="1269" y="300"/>
                    <a:pt x="1252" y="287"/>
                  </a:cubicBezTo>
                  <a:cubicBezTo>
                    <a:pt x="1226" y="261"/>
                    <a:pt x="1174" y="183"/>
                    <a:pt x="1200" y="131"/>
                  </a:cubicBezTo>
                  <a:cubicBezTo>
                    <a:pt x="1204" y="127"/>
                    <a:pt x="1208" y="125"/>
                    <a:pt x="1211" y="125"/>
                  </a:cubicBezTo>
                  <a:cubicBezTo>
                    <a:pt x="1233" y="125"/>
                    <a:pt x="1252" y="183"/>
                    <a:pt x="1252" y="183"/>
                  </a:cubicBezTo>
                  <a:cubicBezTo>
                    <a:pt x="1259" y="190"/>
                    <a:pt x="1266" y="193"/>
                    <a:pt x="1273" y="193"/>
                  </a:cubicBezTo>
                  <a:cubicBezTo>
                    <a:pt x="1291" y="193"/>
                    <a:pt x="1305" y="169"/>
                    <a:pt x="1305" y="131"/>
                  </a:cubicBezTo>
                  <a:cubicBezTo>
                    <a:pt x="1305" y="105"/>
                    <a:pt x="1305" y="79"/>
                    <a:pt x="1357" y="79"/>
                  </a:cubicBezTo>
                  <a:cubicBezTo>
                    <a:pt x="1357" y="33"/>
                    <a:pt x="1321" y="5"/>
                    <a:pt x="1292" y="5"/>
                  </a:cubicBezTo>
                  <a:cubicBezTo>
                    <a:pt x="1271" y="5"/>
                    <a:pt x="1252" y="20"/>
                    <a:pt x="1252" y="53"/>
                  </a:cubicBezTo>
                  <a:cubicBezTo>
                    <a:pt x="1211" y="53"/>
                    <a:pt x="1186" y="19"/>
                    <a:pt x="1151" y="19"/>
                  </a:cubicBezTo>
                  <a:cubicBezTo>
                    <a:pt x="1142" y="19"/>
                    <a:pt x="1132" y="21"/>
                    <a:pt x="1122" y="26"/>
                  </a:cubicBezTo>
                  <a:cubicBezTo>
                    <a:pt x="1070" y="26"/>
                    <a:pt x="1044" y="105"/>
                    <a:pt x="1070" y="157"/>
                  </a:cubicBezTo>
                  <a:cubicBezTo>
                    <a:pt x="1070" y="183"/>
                    <a:pt x="1096" y="235"/>
                    <a:pt x="1096" y="261"/>
                  </a:cubicBezTo>
                  <a:cubicBezTo>
                    <a:pt x="1096" y="283"/>
                    <a:pt x="1041" y="378"/>
                    <a:pt x="1023" y="378"/>
                  </a:cubicBezTo>
                  <a:cubicBezTo>
                    <a:pt x="1020" y="378"/>
                    <a:pt x="1018" y="374"/>
                    <a:pt x="1018" y="365"/>
                  </a:cubicBezTo>
                  <a:cubicBezTo>
                    <a:pt x="1018" y="313"/>
                    <a:pt x="992" y="261"/>
                    <a:pt x="992" y="183"/>
                  </a:cubicBezTo>
                  <a:cubicBezTo>
                    <a:pt x="966" y="131"/>
                    <a:pt x="940" y="105"/>
                    <a:pt x="913" y="105"/>
                  </a:cubicBezTo>
                  <a:cubicBezTo>
                    <a:pt x="868" y="82"/>
                    <a:pt x="843" y="40"/>
                    <a:pt x="820" y="13"/>
                  </a:cubicBezTo>
                  <a:lnTo>
                    <a:pt x="820" y="13"/>
                  </a:lnTo>
                  <a:cubicBezTo>
                    <a:pt x="839" y="67"/>
                    <a:pt x="815" y="289"/>
                    <a:pt x="798" y="289"/>
                  </a:cubicBezTo>
                  <a:cubicBezTo>
                    <a:pt x="790" y="289"/>
                    <a:pt x="783" y="241"/>
                    <a:pt x="783" y="105"/>
                  </a:cubicBezTo>
                  <a:cubicBezTo>
                    <a:pt x="783" y="54"/>
                    <a:pt x="761" y="25"/>
                    <a:pt x="739" y="25"/>
                  </a:cubicBezTo>
                  <a:cubicBezTo>
                    <a:pt x="727" y="25"/>
                    <a:pt x="714" y="34"/>
                    <a:pt x="705" y="53"/>
                  </a:cubicBezTo>
                  <a:cubicBezTo>
                    <a:pt x="653" y="105"/>
                    <a:pt x="653" y="235"/>
                    <a:pt x="653" y="235"/>
                  </a:cubicBezTo>
                  <a:cubicBezTo>
                    <a:pt x="627" y="235"/>
                    <a:pt x="653" y="0"/>
                    <a:pt x="601" y="0"/>
                  </a:cubicBezTo>
                  <a:cubicBezTo>
                    <a:pt x="601" y="79"/>
                    <a:pt x="627" y="261"/>
                    <a:pt x="575" y="287"/>
                  </a:cubicBezTo>
                  <a:cubicBezTo>
                    <a:pt x="522" y="287"/>
                    <a:pt x="548" y="105"/>
                    <a:pt x="522" y="53"/>
                  </a:cubicBezTo>
                  <a:cubicBezTo>
                    <a:pt x="514" y="44"/>
                    <a:pt x="505" y="41"/>
                    <a:pt x="496" y="41"/>
                  </a:cubicBezTo>
                  <a:cubicBezTo>
                    <a:pt x="479" y="41"/>
                    <a:pt x="462" y="53"/>
                    <a:pt x="444" y="53"/>
                  </a:cubicBezTo>
                  <a:cubicBezTo>
                    <a:pt x="444" y="53"/>
                    <a:pt x="444" y="26"/>
                    <a:pt x="418" y="0"/>
                  </a:cubicBezTo>
                  <a:close/>
                  <a:moveTo>
                    <a:pt x="1725" y="525"/>
                  </a:moveTo>
                  <a:cubicBezTo>
                    <a:pt x="1702" y="541"/>
                    <a:pt x="1686" y="558"/>
                    <a:pt x="1670" y="574"/>
                  </a:cubicBezTo>
                  <a:cubicBezTo>
                    <a:pt x="1670" y="574"/>
                    <a:pt x="1698" y="553"/>
                    <a:pt x="1725" y="5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3"/>
            <p:cNvSpPr/>
            <p:nvPr/>
          </p:nvSpPr>
          <p:spPr>
            <a:xfrm>
              <a:off x="4768125" y="1737775"/>
              <a:ext cx="5975" cy="4175"/>
            </a:xfrm>
            <a:custGeom>
              <a:avLst/>
              <a:gdLst/>
              <a:ahLst/>
              <a:cxnLst/>
              <a:rect l="l" t="t" r="r" b="b"/>
              <a:pathLst>
                <a:path w="239" h="167" extrusionOk="0">
                  <a:moveTo>
                    <a:pt x="210" y="63"/>
                  </a:moveTo>
                  <a:lnTo>
                    <a:pt x="169" y="86"/>
                  </a:lnTo>
                  <a:lnTo>
                    <a:pt x="169" y="86"/>
                  </a:lnTo>
                  <a:cubicBezTo>
                    <a:pt x="183" y="83"/>
                    <a:pt x="196" y="76"/>
                    <a:pt x="210" y="63"/>
                  </a:cubicBezTo>
                  <a:close/>
                  <a:moveTo>
                    <a:pt x="205" y="1"/>
                  </a:moveTo>
                  <a:cubicBezTo>
                    <a:pt x="193" y="1"/>
                    <a:pt x="170" y="10"/>
                    <a:pt x="131" y="36"/>
                  </a:cubicBezTo>
                  <a:cubicBezTo>
                    <a:pt x="79" y="89"/>
                    <a:pt x="1" y="167"/>
                    <a:pt x="27" y="167"/>
                  </a:cubicBezTo>
                  <a:lnTo>
                    <a:pt x="169" y="86"/>
                  </a:lnTo>
                  <a:lnTo>
                    <a:pt x="169" y="86"/>
                  </a:lnTo>
                  <a:cubicBezTo>
                    <a:pt x="156" y="89"/>
                    <a:pt x="144" y="89"/>
                    <a:pt x="131" y="89"/>
                  </a:cubicBezTo>
                  <a:cubicBezTo>
                    <a:pt x="170" y="89"/>
                    <a:pt x="239"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3"/>
            <p:cNvSpPr/>
            <p:nvPr/>
          </p:nvSpPr>
          <p:spPr>
            <a:xfrm>
              <a:off x="4776600" y="1743300"/>
              <a:ext cx="2650" cy="1850"/>
            </a:xfrm>
            <a:custGeom>
              <a:avLst/>
              <a:gdLst/>
              <a:ahLst/>
              <a:cxnLst/>
              <a:rect l="l" t="t" r="r" b="b"/>
              <a:pathLst>
                <a:path w="106" h="74" extrusionOk="0">
                  <a:moveTo>
                    <a:pt x="61" y="1"/>
                  </a:moveTo>
                  <a:cubicBezTo>
                    <a:pt x="32" y="1"/>
                    <a:pt x="1" y="21"/>
                    <a:pt x="1" y="50"/>
                  </a:cubicBezTo>
                  <a:cubicBezTo>
                    <a:pt x="1" y="50"/>
                    <a:pt x="47" y="73"/>
                    <a:pt x="78" y="73"/>
                  </a:cubicBezTo>
                  <a:cubicBezTo>
                    <a:pt x="94" y="73"/>
                    <a:pt x="105" y="67"/>
                    <a:pt x="105" y="50"/>
                  </a:cubicBezTo>
                  <a:cubicBezTo>
                    <a:pt x="105" y="15"/>
                    <a:pt x="84"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3"/>
            <p:cNvSpPr/>
            <p:nvPr/>
          </p:nvSpPr>
          <p:spPr>
            <a:xfrm>
              <a:off x="4763575" y="1740075"/>
              <a:ext cx="16325" cy="11000"/>
            </a:xfrm>
            <a:custGeom>
              <a:avLst/>
              <a:gdLst/>
              <a:ahLst/>
              <a:cxnLst/>
              <a:rect l="l" t="t" r="r" b="b"/>
              <a:pathLst>
                <a:path w="653" h="440" extrusionOk="0">
                  <a:moveTo>
                    <a:pt x="598" y="0"/>
                  </a:moveTo>
                  <a:cubicBezTo>
                    <a:pt x="527" y="0"/>
                    <a:pt x="410" y="31"/>
                    <a:pt x="392" y="49"/>
                  </a:cubicBezTo>
                  <a:cubicBezTo>
                    <a:pt x="287" y="75"/>
                    <a:pt x="209" y="101"/>
                    <a:pt x="131" y="127"/>
                  </a:cubicBezTo>
                  <a:lnTo>
                    <a:pt x="0" y="179"/>
                  </a:lnTo>
                  <a:lnTo>
                    <a:pt x="79" y="179"/>
                  </a:lnTo>
                  <a:lnTo>
                    <a:pt x="79" y="205"/>
                  </a:lnTo>
                  <a:cubicBezTo>
                    <a:pt x="79" y="196"/>
                    <a:pt x="82" y="194"/>
                    <a:pt x="87" y="194"/>
                  </a:cubicBezTo>
                  <a:cubicBezTo>
                    <a:pt x="99" y="194"/>
                    <a:pt x="122" y="205"/>
                    <a:pt x="157" y="205"/>
                  </a:cubicBezTo>
                  <a:cubicBezTo>
                    <a:pt x="175" y="205"/>
                    <a:pt x="193" y="217"/>
                    <a:pt x="210" y="225"/>
                  </a:cubicBezTo>
                  <a:lnTo>
                    <a:pt x="210" y="225"/>
                  </a:lnTo>
                  <a:lnTo>
                    <a:pt x="131" y="205"/>
                  </a:lnTo>
                  <a:lnTo>
                    <a:pt x="339" y="309"/>
                  </a:lnTo>
                  <a:cubicBezTo>
                    <a:pt x="418" y="362"/>
                    <a:pt x="496" y="388"/>
                    <a:pt x="600" y="440"/>
                  </a:cubicBezTo>
                  <a:cubicBezTo>
                    <a:pt x="600" y="388"/>
                    <a:pt x="418" y="283"/>
                    <a:pt x="418" y="283"/>
                  </a:cubicBezTo>
                  <a:cubicBezTo>
                    <a:pt x="420" y="281"/>
                    <a:pt x="424" y="280"/>
                    <a:pt x="429" y="280"/>
                  </a:cubicBezTo>
                  <a:cubicBezTo>
                    <a:pt x="464" y="280"/>
                    <a:pt x="555" y="335"/>
                    <a:pt x="600" y="335"/>
                  </a:cubicBezTo>
                  <a:cubicBezTo>
                    <a:pt x="616" y="335"/>
                    <a:pt x="626" y="328"/>
                    <a:pt x="626" y="309"/>
                  </a:cubicBezTo>
                  <a:cubicBezTo>
                    <a:pt x="470" y="309"/>
                    <a:pt x="574" y="231"/>
                    <a:pt x="496" y="205"/>
                  </a:cubicBezTo>
                  <a:cubicBezTo>
                    <a:pt x="473" y="190"/>
                    <a:pt x="445" y="186"/>
                    <a:pt x="418" y="186"/>
                  </a:cubicBezTo>
                  <a:cubicBezTo>
                    <a:pt x="389" y="186"/>
                    <a:pt x="362" y="190"/>
                    <a:pt x="341" y="190"/>
                  </a:cubicBezTo>
                  <a:cubicBezTo>
                    <a:pt x="317" y="190"/>
                    <a:pt x="303" y="183"/>
                    <a:pt x="313" y="153"/>
                  </a:cubicBezTo>
                  <a:cubicBezTo>
                    <a:pt x="313" y="122"/>
                    <a:pt x="329" y="112"/>
                    <a:pt x="350" y="112"/>
                  </a:cubicBezTo>
                  <a:cubicBezTo>
                    <a:pt x="383" y="112"/>
                    <a:pt x="428" y="137"/>
                    <a:pt x="444" y="153"/>
                  </a:cubicBezTo>
                  <a:cubicBezTo>
                    <a:pt x="449" y="156"/>
                    <a:pt x="456" y="157"/>
                    <a:pt x="462" y="157"/>
                  </a:cubicBezTo>
                  <a:cubicBezTo>
                    <a:pt x="518" y="157"/>
                    <a:pt x="606" y="69"/>
                    <a:pt x="652" y="23"/>
                  </a:cubicBezTo>
                  <a:cubicBezTo>
                    <a:pt x="652" y="7"/>
                    <a:pt x="630" y="0"/>
                    <a:pt x="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3"/>
            <p:cNvSpPr/>
            <p:nvPr/>
          </p:nvSpPr>
          <p:spPr>
            <a:xfrm>
              <a:off x="4747275" y="1744500"/>
              <a:ext cx="29350" cy="13925"/>
            </a:xfrm>
            <a:custGeom>
              <a:avLst/>
              <a:gdLst/>
              <a:ahLst/>
              <a:cxnLst/>
              <a:rect l="l" t="t" r="r" b="b"/>
              <a:pathLst>
                <a:path w="1174" h="557" extrusionOk="0">
                  <a:moveTo>
                    <a:pt x="679" y="2"/>
                  </a:moveTo>
                  <a:cubicBezTo>
                    <a:pt x="679" y="2"/>
                    <a:pt x="679" y="2"/>
                    <a:pt x="679" y="2"/>
                  </a:cubicBezTo>
                  <a:cubicBezTo>
                    <a:pt x="679" y="2"/>
                    <a:pt x="679" y="2"/>
                    <a:pt x="679" y="2"/>
                  </a:cubicBezTo>
                  <a:close/>
                  <a:moveTo>
                    <a:pt x="679" y="2"/>
                  </a:moveTo>
                  <a:lnTo>
                    <a:pt x="731" y="54"/>
                  </a:lnTo>
                  <a:cubicBezTo>
                    <a:pt x="757" y="106"/>
                    <a:pt x="783" y="159"/>
                    <a:pt x="809" y="211"/>
                  </a:cubicBezTo>
                  <a:cubicBezTo>
                    <a:pt x="809" y="212"/>
                    <a:pt x="808" y="213"/>
                    <a:pt x="808" y="213"/>
                  </a:cubicBezTo>
                  <a:cubicBezTo>
                    <a:pt x="794" y="213"/>
                    <a:pt x="679" y="27"/>
                    <a:pt x="679" y="2"/>
                  </a:cubicBezTo>
                  <a:close/>
                  <a:moveTo>
                    <a:pt x="525" y="0"/>
                  </a:moveTo>
                  <a:cubicBezTo>
                    <a:pt x="508" y="0"/>
                    <a:pt x="491" y="13"/>
                    <a:pt x="470" y="54"/>
                  </a:cubicBezTo>
                  <a:cubicBezTo>
                    <a:pt x="470" y="54"/>
                    <a:pt x="449" y="327"/>
                    <a:pt x="407" y="327"/>
                  </a:cubicBezTo>
                  <a:cubicBezTo>
                    <a:pt x="402" y="327"/>
                    <a:pt x="397" y="323"/>
                    <a:pt x="392" y="315"/>
                  </a:cubicBezTo>
                  <a:lnTo>
                    <a:pt x="392" y="185"/>
                  </a:lnTo>
                  <a:cubicBezTo>
                    <a:pt x="392" y="159"/>
                    <a:pt x="366" y="132"/>
                    <a:pt x="340" y="106"/>
                  </a:cubicBezTo>
                  <a:cubicBezTo>
                    <a:pt x="287" y="54"/>
                    <a:pt x="209" y="28"/>
                    <a:pt x="131" y="28"/>
                  </a:cubicBezTo>
                  <a:cubicBezTo>
                    <a:pt x="105" y="28"/>
                    <a:pt x="27" y="28"/>
                    <a:pt x="1" y="80"/>
                  </a:cubicBezTo>
                  <a:cubicBezTo>
                    <a:pt x="1" y="106"/>
                    <a:pt x="53" y="106"/>
                    <a:pt x="53" y="106"/>
                  </a:cubicBezTo>
                  <a:cubicBezTo>
                    <a:pt x="53" y="159"/>
                    <a:pt x="53" y="185"/>
                    <a:pt x="53" y="237"/>
                  </a:cubicBezTo>
                  <a:lnTo>
                    <a:pt x="53" y="445"/>
                  </a:lnTo>
                  <a:cubicBezTo>
                    <a:pt x="53" y="465"/>
                    <a:pt x="60" y="470"/>
                    <a:pt x="69" y="470"/>
                  </a:cubicBezTo>
                  <a:cubicBezTo>
                    <a:pt x="79" y="470"/>
                    <a:pt x="91" y="464"/>
                    <a:pt x="98" y="464"/>
                  </a:cubicBezTo>
                  <a:cubicBezTo>
                    <a:pt x="102" y="464"/>
                    <a:pt x="105" y="465"/>
                    <a:pt x="105" y="471"/>
                  </a:cubicBezTo>
                  <a:cubicBezTo>
                    <a:pt x="105" y="514"/>
                    <a:pt x="105" y="557"/>
                    <a:pt x="133" y="557"/>
                  </a:cubicBezTo>
                  <a:cubicBezTo>
                    <a:pt x="140" y="557"/>
                    <a:pt x="148" y="554"/>
                    <a:pt x="157" y="550"/>
                  </a:cubicBezTo>
                  <a:cubicBezTo>
                    <a:pt x="235" y="524"/>
                    <a:pt x="261" y="497"/>
                    <a:pt x="261" y="393"/>
                  </a:cubicBezTo>
                  <a:cubicBezTo>
                    <a:pt x="261" y="353"/>
                    <a:pt x="261" y="298"/>
                    <a:pt x="238" y="298"/>
                  </a:cubicBezTo>
                  <a:cubicBezTo>
                    <a:pt x="231" y="298"/>
                    <a:pt x="221" y="303"/>
                    <a:pt x="209" y="315"/>
                  </a:cubicBezTo>
                  <a:cubicBezTo>
                    <a:pt x="206" y="318"/>
                    <a:pt x="204" y="319"/>
                    <a:pt x="202" y="319"/>
                  </a:cubicBezTo>
                  <a:cubicBezTo>
                    <a:pt x="189" y="319"/>
                    <a:pt x="209" y="234"/>
                    <a:pt x="209" y="211"/>
                  </a:cubicBezTo>
                  <a:cubicBezTo>
                    <a:pt x="209" y="211"/>
                    <a:pt x="252" y="103"/>
                    <a:pt x="280" y="103"/>
                  </a:cubicBezTo>
                  <a:cubicBezTo>
                    <a:pt x="282" y="103"/>
                    <a:pt x="285" y="104"/>
                    <a:pt x="287" y="106"/>
                  </a:cubicBezTo>
                  <a:cubicBezTo>
                    <a:pt x="287" y="159"/>
                    <a:pt x="287" y="185"/>
                    <a:pt x="261" y="211"/>
                  </a:cubicBezTo>
                  <a:cubicBezTo>
                    <a:pt x="261" y="263"/>
                    <a:pt x="287" y="315"/>
                    <a:pt x="314" y="367"/>
                  </a:cubicBezTo>
                  <a:cubicBezTo>
                    <a:pt x="314" y="367"/>
                    <a:pt x="444" y="471"/>
                    <a:pt x="392" y="497"/>
                  </a:cubicBezTo>
                  <a:cubicBezTo>
                    <a:pt x="392" y="497"/>
                    <a:pt x="369" y="486"/>
                    <a:pt x="345" y="486"/>
                  </a:cubicBezTo>
                  <a:cubicBezTo>
                    <a:pt x="334" y="486"/>
                    <a:pt x="322" y="489"/>
                    <a:pt x="314" y="497"/>
                  </a:cubicBezTo>
                  <a:cubicBezTo>
                    <a:pt x="314" y="511"/>
                    <a:pt x="359" y="530"/>
                    <a:pt x="398" y="530"/>
                  </a:cubicBezTo>
                  <a:cubicBezTo>
                    <a:pt x="437" y="530"/>
                    <a:pt x="470" y="511"/>
                    <a:pt x="444" y="445"/>
                  </a:cubicBezTo>
                  <a:cubicBezTo>
                    <a:pt x="444" y="393"/>
                    <a:pt x="470" y="419"/>
                    <a:pt x="496" y="393"/>
                  </a:cubicBezTo>
                  <a:cubicBezTo>
                    <a:pt x="496" y="367"/>
                    <a:pt x="496" y="367"/>
                    <a:pt x="496" y="315"/>
                  </a:cubicBezTo>
                  <a:cubicBezTo>
                    <a:pt x="496" y="367"/>
                    <a:pt x="548" y="419"/>
                    <a:pt x="574" y="471"/>
                  </a:cubicBezTo>
                  <a:cubicBezTo>
                    <a:pt x="600" y="497"/>
                    <a:pt x="626" y="504"/>
                    <a:pt x="656" y="504"/>
                  </a:cubicBezTo>
                  <a:cubicBezTo>
                    <a:pt x="685" y="504"/>
                    <a:pt x="718" y="497"/>
                    <a:pt x="757" y="497"/>
                  </a:cubicBezTo>
                  <a:cubicBezTo>
                    <a:pt x="774" y="503"/>
                    <a:pt x="787" y="506"/>
                    <a:pt x="796" y="506"/>
                  </a:cubicBezTo>
                  <a:cubicBezTo>
                    <a:pt x="876" y="506"/>
                    <a:pt x="731" y="333"/>
                    <a:pt x="731" y="263"/>
                  </a:cubicBezTo>
                  <a:cubicBezTo>
                    <a:pt x="731" y="250"/>
                    <a:pt x="731" y="243"/>
                    <a:pt x="734" y="243"/>
                  </a:cubicBezTo>
                  <a:cubicBezTo>
                    <a:pt x="737" y="243"/>
                    <a:pt x="744" y="250"/>
                    <a:pt x="757" y="263"/>
                  </a:cubicBezTo>
                  <a:cubicBezTo>
                    <a:pt x="757" y="289"/>
                    <a:pt x="783" y="315"/>
                    <a:pt x="783" y="341"/>
                  </a:cubicBezTo>
                  <a:cubicBezTo>
                    <a:pt x="803" y="381"/>
                    <a:pt x="838" y="436"/>
                    <a:pt x="865" y="436"/>
                  </a:cubicBezTo>
                  <a:cubicBezTo>
                    <a:pt x="874" y="436"/>
                    <a:pt x="881" y="431"/>
                    <a:pt x="887" y="419"/>
                  </a:cubicBezTo>
                  <a:cubicBezTo>
                    <a:pt x="939" y="367"/>
                    <a:pt x="887" y="289"/>
                    <a:pt x="861" y="211"/>
                  </a:cubicBezTo>
                  <a:cubicBezTo>
                    <a:pt x="861" y="159"/>
                    <a:pt x="835" y="133"/>
                    <a:pt x="809" y="107"/>
                  </a:cubicBezTo>
                  <a:lnTo>
                    <a:pt x="809" y="107"/>
                  </a:lnTo>
                  <a:cubicBezTo>
                    <a:pt x="861" y="159"/>
                    <a:pt x="913" y="211"/>
                    <a:pt x="965" y="289"/>
                  </a:cubicBezTo>
                  <a:cubicBezTo>
                    <a:pt x="1017" y="315"/>
                    <a:pt x="1070" y="393"/>
                    <a:pt x="1122" y="393"/>
                  </a:cubicBezTo>
                  <a:cubicBezTo>
                    <a:pt x="1174" y="367"/>
                    <a:pt x="1122" y="263"/>
                    <a:pt x="1070" y="263"/>
                  </a:cubicBezTo>
                  <a:cubicBezTo>
                    <a:pt x="1017" y="237"/>
                    <a:pt x="991" y="237"/>
                    <a:pt x="939" y="211"/>
                  </a:cubicBezTo>
                  <a:cubicBezTo>
                    <a:pt x="913" y="185"/>
                    <a:pt x="939" y="185"/>
                    <a:pt x="939" y="185"/>
                  </a:cubicBezTo>
                  <a:cubicBezTo>
                    <a:pt x="965" y="106"/>
                    <a:pt x="705" y="2"/>
                    <a:pt x="679" y="2"/>
                  </a:cubicBezTo>
                  <a:lnTo>
                    <a:pt x="679" y="2"/>
                  </a:lnTo>
                  <a:cubicBezTo>
                    <a:pt x="679" y="2"/>
                    <a:pt x="679" y="28"/>
                    <a:pt x="679" y="28"/>
                  </a:cubicBezTo>
                  <a:lnTo>
                    <a:pt x="626" y="28"/>
                  </a:lnTo>
                  <a:cubicBezTo>
                    <a:pt x="579" y="28"/>
                    <a:pt x="551" y="0"/>
                    <a:pt x="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3"/>
            <p:cNvSpPr/>
            <p:nvPr/>
          </p:nvSpPr>
          <p:spPr>
            <a:xfrm>
              <a:off x="4740850" y="1747700"/>
              <a:ext cx="750" cy="1525"/>
            </a:xfrm>
            <a:custGeom>
              <a:avLst/>
              <a:gdLst/>
              <a:ahLst/>
              <a:cxnLst/>
              <a:rect l="l" t="t" r="r" b="b"/>
              <a:pathLst>
                <a:path w="30" h="61" extrusionOk="0">
                  <a:moveTo>
                    <a:pt x="28" y="0"/>
                  </a:moveTo>
                  <a:cubicBezTo>
                    <a:pt x="23" y="0"/>
                    <a:pt x="1" y="61"/>
                    <a:pt x="5" y="61"/>
                  </a:cubicBezTo>
                  <a:cubicBezTo>
                    <a:pt x="7" y="61"/>
                    <a:pt x="12" y="53"/>
                    <a:pt x="23" y="31"/>
                  </a:cubicBezTo>
                  <a:cubicBezTo>
                    <a:pt x="29" y="8"/>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3"/>
            <p:cNvSpPr/>
            <p:nvPr/>
          </p:nvSpPr>
          <p:spPr>
            <a:xfrm>
              <a:off x="4740425" y="1746325"/>
              <a:ext cx="7525" cy="11450"/>
            </a:xfrm>
            <a:custGeom>
              <a:avLst/>
              <a:gdLst/>
              <a:ahLst/>
              <a:cxnLst/>
              <a:rect l="l" t="t" r="r" b="b"/>
              <a:pathLst>
                <a:path w="301" h="458" extrusionOk="0">
                  <a:moveTo>
                    <a:pt x="137" y="0"/>
                  </a:moveTo>
                  <a:cubicBezTo>
                    <a:pt x="117" y="0"/>
                    <a:pt x="66" y="38"/>
                    <a:pt x="66" y="59"/>
                  </a:cubicBezTo>
                  <a:cubicBezTo>
                    <a:pt x="66" y="83"/>
                    <a:pt x="0" y="327"/>
                    <a:pt x="50" y="327"/>
                  </a:cubicBezTo>
                  <a:cubicBezTo>
                    <a:pt x="54" y="327"/>
                    <a:pt x="60" y="325"/>
                    <a:pt x="66" y="320"/>
                  </a:cubicBezTo>
                  <a:lnTo>
                    <a:pt x="66" y="320"/>
                  </a:lnTo>
                  <a:cubicBezTo>
                    <a:pt x="66" y="372"/>
                    <a:pt x="66" y="424"/>
                    <a:pt x="14" y="424"/>
                  </a:cubicBezTo>
                  <a:cubicBezTo>
                    <a:pt x="14" y="448"/>
                    <a:pt x="26" y="458"/>
                    <a:pt x="43" y="458"/>
                  </a:cubicBezTo>
                  <a:cubicBezTo>
                    <a:pt x="84" y="458"/>
                    <a:pt x="152" y="409"/>
                    <a:pt x="170" y="372"/>
                  </a:cubicBezTo>
                  <a:cubicBezTo>
                    <a:pt x="249" y="320"/>
                    <a:pt x="301" y="216"/>
                    <a:pt x="275" y="112"/>
                  </a:cubicBezTo>
                  <a:cubicBezTo>
                    <a:pt x="266" y="38"/>
                    <a:pt x="256" y="13"/>
                    <a:pt x="243" y="13"/>
                  </a:cubicBezTo>
                  <a:cubicBezTo>
                    <a:pt x="218" y="13"/>
                    <a:pt x="185" y="113"/>
                    <a:pt x="152" y="113"/>
                  </a:cubicBezTo>
                  <a:cubicBezTo>
                    <a:pt x="149" y="113"/>
                    <a:pt x="147" y="113"/>
                    <a:pt x="144" y="112"/>
                  </a:cubicBezTo>
                  <a:cubicBezTo>
                    <a:pt x="92" y="112"/>
                    <a:pt x="144" y="33"/>
                    <a:pt x="144" y="7"/>
                  </a:cubicBezTo>
                  <a:cubicBezTo>
                    <a:pt x="144" y="2"/>
                    <a:pt x="141"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3"/>
            <p:cNvSpPr/>
            <p:nvPr/>
          </p:nvSpPr>
          <p:spPr>
            <a:xfrm>
              <a:off x="4719900" y="1745200"/>
              <a:ext cx="1325" cy="675"/>
            </a:xfrm>
            <a:custGeom>
              <a:avLst/>
              <a:gdLst/>
              <a:ahLst/>
              <a:cxnLst/>
              <a:rect l="l" t="t" r="r" b="b"/>
              <a:pathLst>
                <a:path w="53" h="27" extrusionOk="0">
                  <a:moveTo>
                    <a:pt x="1" y="0"/>
                  </a:moveTo>
                  <a:cubicBezTo>
                    <a:pt x="27" y="26"/>
                    <a:pt x="27" y="26"/>
                    <a:pt x="53" y="26"/>
                  </a:cubicBezTo>
                  <a:cubicBezTo>
                    <a:pt x="53" y="0"/>
                    <a:pt x="53"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3"/>
            <p:cNvSpPr/>
            <p:nvPr/>
          </p:nvSpPr>
          <p:spPr>
            <a:xfrm>
              <a:off x="4701650" y="1749625"/>
              <a:ext cx="1975" cy="4725"/>
            </a:xfrm>
            <a:custGeom>
              <a:avLst/>
              <a:gdLst/>
              <a:ahLst/>
              <a:cxnLst/>
              <a:rect l="l" t="t" r="r" b="b"/>
              <a:pathLst>
                <a:path w="79" h="189" extrusionOk="0">
                  <a:moveTo>
                    <a:pt x="51" y="0"/>
                  </a:moveTo>
                  <a:cubicBezTo>
                    <a:pt x="46" y="0"/>
                    <a:pt x="27" y="58"/>
                    <a:pt x="27" y="58"/>
                  </a:cubicBezTo>
                  <a:lnTo>
                    <a:pt x="27" y="110"/>
                  </a:lnTo>
                  <a:cubicBezTo>
                    <a:pt x="1" y="162"/>
                    <a:pt x="1" y="188"/>
                    <a:pt x="53" y="188"/>
                  </a:cubicBezTo>
                  <a:cubicBezTo>
                    <a:pt x="79" y="188"/>
                    <a:pt x="79" y="32"/>
                    <a:pt x="53" y="6"/>
                  </a:cubicBezTo>
                  <a:cubicBezTo>
                    <a:pt x="53" y="2"/>
                    <a:pt x="52" y="0"/>
                    <a:pt x="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3"/>
            <p:cNvSpPr/>
            <p:nvPr/>
          </p:nvSpPr>
          <p:spPr>
            <a:xfrm>
              <a:off x="4701650" y="1751050"/>
              <a:ext cx="675" cy="2000"/>
            </a:xfrm>
            <a:custGeom>
              <a:avLst/>
              <a:gdLst/>
              <a:ahLst/>
              <a:cxnLst/>
              <a:rect l="l" t="t" r="r" b="b"/>
              <a:pathLst>
                <a:path w="27" h="80" extrusionOk="0">
                  <a:moveTo>
                    <a:pt x="27" y="1"/>
                  </a:moveTo>
                  <a:cubicBezTo>
                    <a:pt x="27" y="1"/>
                    <a:pt x="24" y="8"/>
                    <a:pt x="21" y="18"/>
                  </a:cubicBezTo>
                  <a:lnTo>
                    <a:pt x="21" y="18"/>
                  </a:lnTo>
                  <a:cubicBezTo>
                    <a:pt x="24" y="14"/>
                    <a:pt x="27" y="9"/>
                    <a:pt x="27" y="1"/>
                  </a:cubicBezTo>
                  <a:close/>
                  <a:moveTo>
                    <a:pt x="21" y="18"/>
                  </a:moveTo>
                  <a:cubicBezTo>
                    <a:pt x="13" y="27"/>
                    <a:pt x="1" y="27"/>
                    <a:pt x="1" y="27"/>
                  </a:cubicBezTo>
                  <a:lnTo>
                    <a:pt x="1" y="79"/>
                  </a:lnTo>
                  <a:cubicBezTo>
                    <a:pt x="1" y="79"/>
                    <a:pt x="13" y="41"/>
                    <a:pt x="21"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3"/>
            <p:cNvSpPr/>
            <p:nvPr/>
          </p:nvSpPr>
          <p:spPr>
            <a:xfrm>
              <a:off x="4699150" y="1756925"/>
              <a:ext cx="3175" cy="1100"/>
            </a:xfrm>
            <a:custGeom>
              <a:avLst/>
              <a:gdLst/>
              <a:ahLst/>
              <a:cxnLst/>
              <a:rect l="l" t="t" r="r" b="b"/>
              <a:pathLst>
                <a:path w="127" h="44" extrusionOk="0">
                  <a:moveTo>
                    <a:pt x="22" y="0"/>
                  </a:moveTo>
                  <a:cubicBezTo>
                    <a:pt x="0" y="34"/>
                    <a:pt x="11" y="44"/>
                    <a:pt x="33" y="44"/>
                  </a:cubicBezTo>
                  <a:cubicBezTo>
                    <a:pt x="63" y="44"/>
                    <a:pt x="112" y="27"/>
                    <a:pt x="127" y="27"/>
                  </a:cubicBezTo>
                  <a:cubicBezTo>
                    <a:pt x="75" y="27"/>
                    <a:pt x="75" y="0"/>
                    <a:pt x="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3"/>
            <p:cNvSpPr/>
            <p:nvPr/>
          </p:nvSpPr>
          <p:spPr>
            <a:xfrm>
              <a:off x="4678850" y="1745000"/>
              <a:ext cx="62575" cy="14925"/>
            </a:xfrm>
            <a:custGeom>
              <a:avLst/>
              <a:gdLst/>
              <a:ahLst/>
              <a:cxnLst/>
              <a:rect l="l" t="t" r="r" b="b"/>
              <a:pathLst>
                <a:path w="2503" h="597" extrusionOk="0">
                  <a:moveTo>
                    <a:pt x="1710" y="212"/>
                  </a:moveTo>
                  <a:cubicBezTo>
                    <a:pt x="1714" y="212"/>
                    <a:pt x="1717" y="213"/>
                    <a:pt x="1721" y="217"/>
                  </a:cubicBezTo>
                  <a:cubicBezTo>
                    <a:pt x="1773" y="269"/>
                    <a:pt x="1721" y="321"/>
                    <a:pt x="1695" y="373"/>
                  </a:cubicBezTo>
                  <a:cubicBezTo>
                    <a:pt x="1669" y="373"/>
                    <a:pt x="1669" y="347"/>
                    <a:pt x="1695" y="321"/>
                  </a:cubicBezTo>
                  <a:cubicBezTo>
                    <a:pt x="1672" y="276"/>
                    <a:pt x="1689" y="212"/>
                    <a:pt x="1710" y="212"/>
                  </a:cubicBezTo>
                  <a:close/>
                  <a:moveTo>
                    <a:pt x="459" y="0"/>
                  </a:moveTo>
                  <a:cubicBezTo>
                    <a:pt x="429" y="0"/>
                    <a:pt x="384" y="30"/>
                    <a:pt x="339" y="60"/>
                  </a:cubicBezTo>
                  <a:cubicBezTo>
                    <a:pt x="287" y="112"/>
                    <a:pt x="313" y="191"/>
                    <a:pt x="287" y="295"/>
                  </a:cubicBezTo>
                  <a:cubicBezTo>
                    <a:pt x="284" y="304"/>
                    <a:pt x="281" y="307"/>
                    <a:pt x="278" y="307"/>
                  </a:cubicBezTo>
                  <a:cubicBezTo>
                    <a:pt x="255" y="307"/>
                    <a:pt x="235" y="57"/>
                    <a:pt x="235" y="34"/>
                  </a:cubicBezTo>
                  <a:cubicBezTo>
                    <a:pt x="235" y="112"/>
                    <a:pt x="235" y="165"/>
                    <a:pt x="209" y="243"/>
                  </a:cubicBezTo>
                  <a:cubicBezTo>
                    <a:pt x="209" y="217"/>
                    <a:pt x="130" y="191"/>
                    <a:pt x="130" y="112"/>
                  </a:cubicBezTo>
                  <a:cubicBezTo>
                    <a:pt x="130" y="56"/>
                    <a:pt x="130" y="13"/>
                    <a:pt x="111" y="13"/>
                  </a:cubicBezTo>
                  <a:cubicBezTo>
                    <a:pt x="103" y="13"/>
                    <a:pt x="93" y="20"/>
                    <a:pt x="78" y="34"/>
                  </a:cubicBezTo>
                  <a:cubicBezTo>
                    <a:pt x="0" y="112"/>
                    <a:pt x="26" y="269"/>
                    <a:pt x="26" y="321"/>
                  </a:cubicBezTo>
                  <a:cubicBezTo>
                    <a:pt x="26" y="373"/>
                    <a:pt x="0" y="477"/>
                    <a:pt x="52" y="556"/>
                  </a:cubicBezTo>
                  <a:cubicBezTo>
                    <a:pt x="56" y="560"/>
                    <a:pt x="61" y="561"/>
                    <a:pt x="66" y="561"/>
                  </a:cubicBezTo>
                  <a:cubicBezTo>
                    <a:pt x="113" y="561"/>
                    <a:pt x="212" y="430"/>
                    <a:pt x="252" y="430"/>
                  </a:cubicBezTo>
                  <a:cubicBezTo>
                    <a:pt x="269" y="430"/>
                    <a:pt x="276" y="456"/>
                    <a:pt x="261" y="530"/>
                  </a:cubicBezTo>
                  <a:cubicBezTo>
                    <a:pt x="248" y="556"/>
                    <a:pt x="274" y="562"/>
                    <a:pt x="303" y="562"/>
                  </a:cubicBezTo>
                  <a:cubicBezTo>
                    <a:pt x="333" y="562"/>
                    <a:pt x="365" y="556"/>
                    <a:pt x="365" y="556"/>
                  </a:cubicBezTo>
                  <a:cubicBezTo>
                    <a:pt x="365" y="556"/>
                    <a:pt x="495" y="530"/>
                    <a:pt x="469" y="530"/>
                  </a:cubicBezTo>
                  <a:lnTo>
                    <a:pt x="417" y="530"/>
                  </a:lnTo>
                  <a:cubicBezTo>
                    <a:pt x="417" y="477"/>
                    <a:pt x="443" y="425"/>
                    <a:pt x="469" y="399"/>
                  </a:cubicBezTo>
                  <a:lnTo>
                    <a:pt x="495" y="269"/>
                  </a:lnTo>
                  <a:cubicBezTo>
                    <a:pt x="522" y="347"/>
                    <a:pt x="495" y="477"/>
                    <a:pt x="574" y="582"/>
                  </a:cubicBezTo>
                  <a:cubicBezTo>
                    <a:pt x="584" y="592"/>
                    <a:pt x="593" y="596"/>
                    <a:pt x="600" y="596"/>
                  </a:cubicBezTo>
                  <a:cubicBezTo>
                    <a:pt x="651" y="596"/>
                    <a:pt x="648" y="399"/>
                    <a:pt x="626" y="399"/>
                  </a:cubicBezTo>
                  <a:lnTo>
                    <a:pt x="626" y="399"/>
                  </a:lnTo>
                  <a:cubicBezTo>
                    <a:pt x="652" y="399"/>
                    <a:pt x="652" y="477"/>
                    <a:pt x="678" y="477"/>
                  </a:cubicBezTo>
                  <a:cubicBezTo>
                    <a:pt x="698" y="477"/>
                    <a:pt x="718" y="400"/>
                    <a:pt x="750" y="400"/>
                  </a:cubicBezTo>
                  <a:cubicBezTo>
                    <a:pt x="760" y="400"/>
                    <a:pt x="770" y="407"/>
                    <a:pt x="782" y="425"/>
                  </a:cubicBezTo>
                  <a:cubicBezTo>
                    <a:pt x="789" y="432"/>
                    <a:pt x="794" y="435"/>
                    <a:pt x="797" y="435"/>
                  </a:cubicBezTo>
                  <a:cubicBezTo>
                    <a:pt x="822" y="435"/>
                    <a:pt x="782" y="295"/>
                    <a:pt x="782" y="295"/>
                  </a:cubicBezTo>
                  <a:lnTo>
                    <a:pt x="782" y="295"/>
                  </a:lnTo>
                  <a:cubicBezTo>
                    <a:pt x="782" y="295"/>
                    <a:pt x="851" y="405"/>
                    <a:pt x="869" y="405"/>
                  </a:cubicBezTo>
                  <a:cubicBezTo>
                    <a:pt x="875" y="405"/>
                    <a:pt x="875" y="390"/>
                    <a:pt x="860" y="347"/>
                  </a:cubicBezTo>
                  <a:cubicBezTo>
                    <a:pt x="887" y="295"/>
                    <a:pt x="913" y="243"/>
                    <a:pt x="939" y="191"/>
                  </a:cubicBezTo>
                  <a:cubicBezTo>
                    <a:pt x="965" y="165"/>
                    <a:pt x="965" y="139"/>
                    <a:pt x="991" y="139"/>
                  </a:cubicBezTo>
                  <a:cubicBezTo>
                    <a:pt x="991" y="269"/>
                    <a:pt x="1017" y="399"/>
                    <a:pt x="1043" y="504"/>
                  </a:cubicBezTo>
                  <a:cubicBezTo>
                    <a:pt x="1051" y="536"/>
                    <a:pt x="1059" y="548"/>
                    <a:pt x="1066" y="548"/>
                  </a:cubicBezTo>
                  <a:cubicBezTo>
                    <a:pt x="1083" y="548"/>
                    <a:pt x="1095" y="487"/>
                    <a:pt x="1095" y="451"/>
                  </a:cubicBezTo>
                  <a:cubicBezTo>
                    <a:pt x="1095" y="487"/>
                    <a:pt x="1120" y="560"/>
                    <a:pt x="1143" y="560"/>
                  </a:cubicBezTo>
                  <a:cubicBezTo>
                    <a:pt x="1154" y="560"/>
                    <a:pt x="1165" y="544"/>
                    <a:pt x="1173" y="504"/>
                  </a:cubicBezTo>
                  <a:cubicBezTo>
                    <a:pt x="1173" y="477"/>
                    <a:pt x="1147" y="425"/>
                    <a:pt x="1173" y="399"/>
                  </a:cubicBezTo>
                  <a:cubicBezTo>
                    <a:pt x="1179" y="394"/>
                    <a:pt x="1182" y="392"/>
                    <a:pt x="1184" y="392"/>
                  </a:cubicBezTo>
                  <a:lnTo>
                    <a:pt x="1184" y="392"/>
                  </a:lnTo>
                  <a:cubicBezTo>
                    <a:pt x="1191" y="392"/>
                    <a:pt x="1179" y="425"/>
                    <a:pt x="1199" y="425"/>
                  </a:cubicBezTo>
                  <a:cubicBezTo>
                    <a:pt x="1225" y="425"/>
                    <a:pt x="1173" y="191"/>
                    <a:pt x="1199" y="191"/>
                  </a:cubicBezTo>
                  <a:cubicBezTo>
                    <a:pt x="1252" y="191"/>
                    <a:pt x="1278" y="373"/>
                    <a:pt x="1278" y="399"/>
                  </a:cubicBezTo>
                  <a:cubicBezTo>
                    <a:pt x="1278" y="451"/>
                    <a:pt x="1278" y="504"/>
                    <a:pt x="1304" y="530"/>
                  </a:cubicBezTo>
                  <a:cubicBezTo>
                    <a:pt x="1310" y="543"/>
                    <a:pt x="1318" y="548"/>
                    <a:pt x="1327" y="548"/>
                  </a:cubicBezTo>
                  <a:cubicBezTo>
                    <a:pt x="1354" y="548"/>
                    <a:pt x="1388" y="504"/>
                    <a:pt x="1408" y="504"/>
                  </a:cubicBezTo>
                  <a:cubicBezTo>
                    <a:pt x="1431" y="504"/>
                    <a:pt x="1465" y="514"/>
                    <a:pt x="1488" y="514"/>
                  </a:cubicBezTo>
                  <a:cubicBezTo>
                    <a:pt x="1517" y="514"/>
                    <a:pt x="1530" y="498"/>
                    <a:pt x="1486" y="425"/>
                  </a:cubicBezTo>
                  <a:cubicBezTo>
                    <a:pt x="1486" y="399"/>
                    <a:pt x="1356" y="269"/>
                    <a:pt x="1408" y="217"/>
                  </a:cubicBezTo>
                  <a:cubicBezTo>
                    <a:pt x="1414" y="215"/>
                    <a:pt x="1419" y="214"/>
                    <a:pt x="1424" y="214"/>
                  </a:cubicBezTo>
                  <a:cubicBezTo>
                    <a:pt x="1486" y="214"/>
                    <a:pt x="1488" y="353"/>
                    <a:pt x="1512" y="425"/>
                  </a:cubicBezTo>
                  <a:cubicBezTo>
                    <a:pt x="1512" y="425"/>
                    <a:pt x="1542" y="469"/>
                    <a:pt x="1556" y="469"/>
                  </a:cubicBezTo>
                  <a:cubicBezTo>
                    <a:pt x="1561" y="469"/>
                    <a:pt x="1564" y="464"/>
                    <a:pt x="1564" y="451"/>
                  </a:cubicBezTo>
                  <a:cubicBezTo>
                    <a:pt x="1590" y="399"/>
                    <a:pt x="1538" y="399"/>
                    <a:pt x="1538" y="321"/>
                  </a:cubicBezTo>
                  <a:cubicBezTo>
                    <a:pt x="1512" y="269"/>
                    <a:pt x="1590" y="165"/>
                    <a:pt x="1590" y="86"/>
                  </a:cubicBezTo>
                  <a:cubicBezTo>
                    <a:pt x="1590" y="191"/>
                    <a:pt x="1590" y="321"/>
                    <a:pt x="1617" y="425"/>
                  </a:cubicBezTo>
                  <a:cubicBezTo>
                    <a:pt x="1617" y="477"/>
                    <a:pt x="1617" y="556"/>
                    <a:pt x="1643" y="556"/>
                  </a:cubicBezTo>
                  <a:cubicBezTo>
                    <a:pt x="1648" y="561"/>
                    <a:pt x="1653" y="563"/>
                    <a:pt x="1657" y="563"/>
                  </a:cubicBezTo>
                  <a:cubicBezTo>
                    <a:pt x="1678" y="563"/>
                    <a:pt x="1695" y="525"/>
                    <a:pt x="1695" y="504"/>
                  </a:cubicBezTo>
                  <a:cubicBezTo>
                    <a:pt x="1695" y="543"/>
                    <a:pt x="1708" y="562"/>
                    <a:pt x="1721" y="562"/>
                  </a:cubicBezTo>
                  <a:cubicBezTo>
                    <a:pt x="1734" y="562"/>
                    <a:pt x="1747" y="543"/>
                    <a:pt x="1747" y="504"/>
                  </a:cubicBezTo>
                  <a:cubicBezTo>
                    <a:pt x="1747" y="451"/>
                    <a:pt x="1747" y="425"/>
                    <a:pt x="1721" y="399"/>
                  </a:cubicBezTo>
                  <a:cubicBezTo>
                    <a:pt x="1742" y="357"/>
                    <a:pt x="1763" y="314"/>
                    <a:pt x="1785" y="314"/>
                  </a:cubicBezTo>
                  <a:cubicBezTo>
                    <a:pt x="1789" y="314"/>
                    <a:pt x="1794" y="316"/>
                    <a:pt x="1799" y="321"/>
                  </a:cubicBezTo>
                  <a:cubicBezTo>
                    <a:pt x="1825" y="373"/>
                    <a:pt x="1773" y="504"/>
                    <a:pt x="1851" y="504"/>
                  </a:cubicBezTo>
                  <a:cubicBezTo>
                    <a:pt x="1862" y="507"/>
                    <a:pt x="1871" y="509"/>
                    <a:pt x="1879" y="509"/>
                  </a:cubicBezTo>
                  <a:cubicBezTo>
                    <a:pt x="1929" y="509"/>
                    <a:pt x="1929" y="441"/>
                    <a:pt x="1929" y="373"/>
                  </a:cubicBezTo>
                  <a:cubicBezTo>
                    <a:pt x="1929" y="347"/>
                    <a:pt x="1955" y="295"/>
                    <a:pt x="1982" y="269"/>
                  </a:cubicBezTo>
                  <a:cubicBezTo>
                    <a:pt x="1982" y="243"/>
                    <a:pt x="2008" y="243"/>
                    <a:pt x="2034" y="243"/>
                  </a:cubicBezTo>
                  <a:cubicBezTo>
                    <a:pt x="2034" y="243"/>
                    <a:pt x="2034" y="269"/>
                    <a:pt x="2034" y="269"/>
                  </a:cubicBezTo>
                  <a:cubicBezTo>
                    <a:pt x="1982" y="321"/>
                    <a:pt x="1982" y="399"/>
                    <a:pt x="2034" y="451"/>
                  </a:cubicBezTo>
                  <a:cubicBezTo>
                    <a:pt x="2041" y="459"/>
                    <a:pt x="2048" y="462"/>
                    <a:pt x="2055" y="462"/>
                  </a:cubicBezTo>
                  <a:cubicBezTo>
                    <a:pt x="2100" y="462"/>
                    <a:pt x="2142" y="340"/>
                    <a:pt x="2164" y="295"/>
                  </a:cubicBezTo>
                  <a:cubicBezTo>
                    <a:pt x="2164" y="373"/>
                    <a:pt x="2190" y="425"/>
                    <a:pt x="2190" y="504"/>
                  </a:cubicBezTo>
                  <a:cubicBezTo>
                    <a:pt x="2190" y="452"/>
                    <a:pt x="2190" y="426"/>
                    <a:pt x="2216" y="400"/>
                  </a:cubicBezTo>
                  <a:lnTo>
                    <a:pt x="2216" y="400"/>
                  </a:lnTo>
                  <a:cubicBezTo>
                    <a:pt x="2208" y="408"/>
                    <a:pt x="2208" y="411"/>
                    <a:pt x="2212" y="411"/>
                  </a:cubicBezTo>
                  <a:cubicBezTo>
                    <a:pt x="2222" y="411"/>
                    <a:pt x="2251" y="399"/>
                    <a:pt x="2268" y="399"/>
                  </a:cubicBezTo>
                  <a:cubicBezTo>
                    <a:pt x="2294" y="373"/>
                    <a:pt x="2294" y="321"/>
                    <a:pt x="2347" y="321"/>
                  </a:cubicBezTo>
                  <a:cubicBezTo>
                    <a:pt x="2349" y="319"/>
                    <a:pt x="2351" y="318"/>
                    <a:pt x="2353" y="318"/>
                  </a:cubicBezTo>
                  <a:cubicBezTo>
                    <a:pt x="2373" y="318"/>
                    <a:pt x="2380" y="425"/>
                    <a:pt x="2451" y="425"/>
                  </a:cubicBezTo>
                  <a:cubicBezTo>
                    <a:pt x="2425" y="399"/>
                    <a:pt x="2425" y="399"/>
                    <a:pt x="2425" y="399"/>
                  </a:cubicBezTo>
                  <a:lnTo>
                    <a:pt x="2425" y="321"/>
                  </a:lnTo>
                  <a:cubicBezTo>
                    <a:pt x="2477" y="269"/>
                    <a:pt x="2425" y="217"/>
                    <a:pt x="2425" y="165"/>
                  </a:cubicBezTo>
                  <a:cubicBezTo>
                    <a:pt x="2503" y="34"/>
                    <a:pt x="2347" y="34"/>
                    <a:pt x="2347" y="8"/>
                  </a:cubicBezTo>
                  <a:lnTo>
                    <a:pt x="2347" y="8"/>
                  </a:lnTo>
                  <a:cubicBezTo>
                    <a:pt x="2321" y="86"/>
                    <a:pt x="2373" y="60"/>
                    <a:pt x="2294" y="86"/>
                  </a:cubicBezTo>
                  <a:cubicBezTo>
                    <a:pt x="2294" y="69"/>
                    <a:pt x="2294" y="63"/>
                    <a:pt x="2293" y="63"/>
                  </a:cubicBezTo>
                  <a:cubicBezTo>
                    <a:pt x="2289" y="63"/>
                    <a:pt x="2277" y="86"/>
                    <a:pt x="2242" y="86"/>
                  </a:cubicBezTo>
                  <a:cubicBezTo>
                    <a:pt x="2232" y="91"/>
                    <a:pt x="2225" y="93"/>
                    <a:pt x="2220" y="93"/>
                  </a:cubicBezTo>
                  <a:cubicBezTo>
                    <a:pt x="2198" y="93"/>
                    <a:pt x="2211" y="55"/>
                    <a:pt x="2190" y="34"/>
                  </a:cubicBezTo>
                  <a:cubicBezTo>
                    <a:pt x="2190" y="29"/>
                    <a:pt x="2187" y="27"/>
                    <a:pt x="2181" y="27"/>
                  </a:cubicBezTo>
                  <a:cubicBezTo>
                    <a:pt x="2166" y="27"/>
                    <a:pt x="2136" y="42"/>
                    <a:pt x="2121" y="42"/>
                  </a:cubicBezTo>
                  <a:cubicBezTo>
                    <a:pt x="2115" y="42"/>
                    <a:pt x="2112" y="40"/>
                    <a:pt x="2112" y="34"/>
                  </a:cubicBezTo>
                  <a:cubicBezTo>
                    <a:pt x="2112" y="8"/>
                    <a:pt x="2112" y="8"/>
                    <a:pt x="2086" y="8"/>
                  </a:cubicBezTo>
                  <a:cubicBezTo>
                    <a:pt x="2086" y="8"/>
                    <a:pt x="2086" y="34"/>
                    <a:pt x="2112" y="86"/>
                  </a:cubicBezTo>
                  <a:cubicBezTo>
                    <a:pt x="2138" y="139"/>
                    <a:pt x="2138" y="217"/>
                    <a:pt x="2164" y="269"/>
                  </a:cubicBezTo>
                  <a:lnTo>
                    <a:pt x="2086" y="191"/>
                  </a:lnTo>
                  <a:cubicBezTo>
                    <a:pt x="2060" y="165"/>
                    <a:pt x="2060" y="86"/>
                    <a:pt x="2060" y="34"/>
                  </a:cubicBezTo>
                  <a:cubicBezTo>
                    <a:pt x="2056" y="26"/>
                    <a:pt x="2049" y="23"/>
                    <a:pt x="2041" y="23"/>
                  </a:cubicBezTo>
                  <a:cubicBezTo>
                    <a:pt x="2013" y="23"/>
                    <a:pt x="1965" y="61"/>
                    <a:pt x="1934" y="61"/>
                  </a:cubicBezTo>
                  <a:cubicBezTo>
                    <a:pt x="1916" y="61"/>
                    <a:pt x="1903" y="49"/>
                    <a:pt x="1903" y="8"/>
                  </a:cubicBezTo>
                  <a:cubicBezTo>
                    <a:pt x="1896" y="23"/>
                    <a:pt x="1885" y="27"/>
                    <a:pt x="1873" y="27"/>
                  </a:cubicBezTo>
                  <a:cubicBezTo>
                    <a:pt x="1852" y="27"/>
                    <a:pt x="1829" y="15"/>
                    <a:pt x="1814" y="15"/>
                  </a:cubicBezTo>
                  <a:cubicBezTo>
                    <a:pt x="1805" y="15"/>
                    <a:pt x="1799" y="20"/>
                    <a:pt x="1799" y="34"/>
                  </a:cubicBezTo>
                  <a:cubicBezTo>
                    <a:pt x="1799" y="57"/>
                    <a:pt x="1818" y="175"/>
                    <a:pt x="1791" y="175"/>
                  </a:cubicBezTo>
                  <a:cubicBezTo>
                    <a:pt x="1786" y="175"/>
                    <a:pt x="1780" y="172"/>
                    <a:pt x="1773" y="165"/>
                  </a:cubicBezTo>
                  <a:cubicBezTo>
                    <a:pt x="1721" y="139"/>
                    <a:pt x="1643" y="8"/>
                    <a:pt x="1617" y="8"/>
                  </a:cubicBezTo>
                  <a:cubicBezTo>
                    <a:pt x="1617" y="5"/>
                    <a:pt x="1616" y="4"/>
                    <a:pt x="1614" y="4"/>
                  </a:cubicBezTo>
                  <a:cubicBezTo>
                    <a:pt x="1600" y="4"/>
                    <a:pt x="1538" y="86"/>
                    <a:pt x="1538" y="86"/>
                  </a:cubicBezTo>
                  <a:cubicBezTo>
                    <a:pt x="1538" y="86"/>
                    <a:pt x="1564" y="8"/>
                    <a:pt x="1538" y="8"/>
                  </a:cubicBezTo>
                  <a:cubicBezTo>
                    <a:pt x="1512" y="8"/>
                    <a:pt x="1486" y="8"/>
                    <a:pt x="1486" y="34"/>
                  </a:cubicBezTo>
                  <a:cubicBezTo>
                    <a:pt x="1469" y="52"/>
                    <a:pt x="1463" y="117"/>
                    <a:pt x="1453" y="117"/>
                  </a:cubicBezTo>
                  <a:cubicBezTo>
                    <a:pt x="1448" y="117"/>
                    <a:pt x="1442" y="102"/>
                    <a:pt x="1434" y="60"/>
                  </a:cubicBezTo>
                  <a:cubicBezTo>
                    <a:pt x="1397" y="42"/>
                    <a:pt x="1360" y="23"/>
                    <a:pt x="1333" y="23"/>
                  </a:cubicBezTo>
                  <a:cubicBezTo>
                    <a:pt x="1321" y="23"/>
                    <a:pt x="1311" y="27"/>
                    <a:pt x="1304" y="34"/>
                  </a:cubicBezTo>
                  <a:cubicBezTo>
                    <a:pt x="1304" y="60"/>
                    <a:pt x="1252" y="139"/>
                    <a:pt x="1225" y="139"/>
                  </a:cubicBezTo>
                  <a:cubicBezTo>
                    <a:pt x="1252" y="112"/>
                    <a:pt x="1252" y="86"/>
                    <a:pt x="1225" y="34"/>
                  </a:cubicBezTo>
                  <a:cubicBezTo>
                    <a:pt x="1225" y="8"/>
                    <a:pt x="1173" y="8"/>
                    <a:pt x="1147" y="8"/>
                  </a:cubicBezTo>
                  <a:cubicBezTo>
                    <a:pt x="1095" y="8"/>
                    <a:pt x="997" y="55"/>
                    <a:pt x="914" y="55"/>
                  </a:cubicBezTo>
                  <a:cubicBezTo>
                    <a:pt x="872" y="55"/>
                    <a:pt x="834" y="43"/>
                    <a:pt x="808" y="8"/>
                  </a:cubicBezTo>
                  <a:cubicBezTo>
                    <a:pt x="771" y="27"/>
                    <a:pt x="774" y="45"/>
                    <a:pt x="760" y="45"/>
                  </a:cubicBezTo>
                  <a:cubicBezTo>
                    <a:pt x="754" y="45"/>
                    <a:pt x="745" y="42"/>
                    <a:pt x="730" y="34"/>
                  </a:cubicBezTo>
                  <a:cubicBezTo>
                    <a:pt x="712" y="22"/>
                    <a:pt x="699" y="17"/>
                    <a:pt x="688" y="17"/>
                  </a:cubicBezTo>
                  <a:cubicBezTo>
                    <a:pt x="652" y="17"/>
                    <a:pt x="652" y="78"/>
                    <a:pt x="652" y="139"/>
                  </a:cubicBezTo>
                  <a:cubicBezTo>
                    <a:pt x="652" y="159"/>
                    <a:pt x="647" y="167"/>
                    <a:pt x="639" y="167"/>
                  </a:cubicBezTo>
                  <a:cubicBezTo>
                    <a:pt x="617" y="167"/>
                    <a:pt x="574" y="99"/>
                    <a:pt x="574" y="60"/>
                  </a:cubicBezTo>
                  <a:cubicBezTo>
                    <a:pt x="558" y="44"/>
                    <a:pt x="532" y="19"/>
                    <a:pt x="515" y="19"/>
                  </a:cubicBezTo>
                  <a:cubicBezTo>
                    <a:pt x="503" y="19"/>
                    <a:pt x="495" y="30"/>
                    <a:pt x="495" y="60"/>
                  </a:cubicBezTo>
                  <a:cubicBezTo>
                    <a:pt x="495" y="16"/>
                    <a:pt x="481"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3"/>
            <p:cNvSpPr/>
            <p:nvPr/>
          </p:nvSpPr>
          <p:spPr>
            <a:xfrm>
              <a:off x="4667900" y="1748375"/>
              <a:ext cx="1175" cy="2950"/>
            </a:xfrm>
            <a:custGeom>
              <a:avLst/>
              <a:gdLst/>
              <a:ahLst/>
              <a:cxnLst/>
              <a:rect l="l" t="t" r="r" b="b"/>
              <a:pathLst>
                <a:path w="47" h="118" extrusionOk="0">
                  <a:moveTo>
                    <a:pt x="16" y="1"/>
                  </a:moveTo>
                  <a:cubicBezTo>
                    <a:pt x="1" y="1"/>
                    <a:pt x="17" y="117"/>
                    <a:pt x="37" y="117"/>
                  </a:cubicBezTo>
                  <a:cubicBezTo>
                    <a:pt x="40" y="117"/>
                    <a:pt x="44" y="114"/>
                    <a:pt x="47" y="108"/>
                  </a:cubicBezTo>
                  <a:cubicBezTo>
                    <a:pt x="47" y="56"/>
                    <a:pt x="47" y="4"/>
                    <a:pt x="21" y="4"/>
                  </a:cubicBezTo>
                  <a:cubicBezTo>
                    <a:pt x="19" y="2"/>
                    <a:pt x="18"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3"/>
            <p:cNvSpPr/>
            <p:nvPr/>
          </p:nvSpPr>
          <p:spPr>
            <a:xfrm>
              <a:off x="4667100" y="1745225"/>
              <a:ext cx="11125" cy="14975"/>
            </a:xfrm>
            <a:custGeom>
              <a:avLst/>
              <a:gdLst/>
              <a:ahLst/>
              <a:cxnLst/>
              <a:rect l="l" t="t" r="r" b="b"/>
              <a:pathLst>
                <a:path w="445" h="599" extrusionOk="0">
                  <a:moveTo>
                    <a:pt x="112" y="1"/>
                  </a:moveTo>
                  <a:cubicBezTo>
                    <a:pt x="108" y="1"/>
                    <a:pt x="105" y="8"/>
                    <a:pt x="105" y="25"/>
                  </a:cubicBezTo>
                  <a:cubicBezTo>
                    <a:pt x="79" y="103"/>
                    <a:pt x="79" y="156"/>
                    <a:pt x="105" y="234"/>
                  </a:cubicBezTo>
                  <a:cubicBezTo>
                    <a:pt x="149" y="306"/>
                    <a:pt x="128" y="322"/>
                    <a:pt x="100" y="322"/>
                  </a:cubicBezTo>
                  <a:cubicBezTo>
                    <a:pt x="79" y="322"/>
                    <a:pt x="53" y="312"/>
                    <a:pt x="53" y="312"/>
                  </a:cubicBezTo>
                  <a:cubicBezTo>
                    <a:pt x="53" y="364"/>
                    <a:pt x="53" y="390"/>
                    <a:pt x="53" y="442"/>
                  </a:cubicBezTo>
                  <a:lnTo>
                    <a:pt x="53" y="468"/>
                  </a:lnTo>
                  <a:cubicBezTo>
                    <a:pt x="53" y="495"/>
                    <a:pt x="1" y="573"/>
                    <a:pt x="53" y="599"/>
                  </a:cubicBezTo>
                  <a:cubicBezTo>
                    <a:pt x="79" y="599"/>
                    <a:pt x="105" y="573"/>
                    <a:pt x="105" y="521"/>
                  </a:cubicBezTo>
                  <a:cubicBezTo>
                    <a:pt x="105" y="477"/>
                    <a:pt x="105" y="378"/>
                    <a:pt x="120" y="378"/>
                  </a:cubicBezTo>
                  <a:cubicBezTo>
                    <a:pt x="123" y="378"/>
                    <a:pt x="127" y="382"/>
                    <a:pt x="131" y="390"/>
                  </a:cubicBezTo>
                  <a:cubicBezTo>
                    <a:pt x="183" y="442"/>
                    <a:pt x="131" y="521"/>
                    <a:pt x="157" y="573"/>
                  </a:cubicBezTo>
                  <a:cubicBezTo>
                    <a:pt x="166" y="581"/>
                    <a:pt x="175" y="584"/>
                    <a:pt x="183" y="584"/>
                  </a:cubicBezTo>
                  <a:cubicBezTo>
                    <a:pt x="201" y="584"/>
                    <a:pt x="218" y="573"/>
                    <a:pt x="235" y="573"/>
                  </a:cubicBezTo>
                  <a:cubicBezTo>
                    <a:pt x="262" y="573"/>
                    <a:pt x="340" y="547"/>
                    <a:pt x="392" y="521"/>
                  </a:cubicBezTo>
                  <a:cubicBezTo>
                    <a:pt x="444" y="521"/>
                    <a:pt x="444" y="338"/>
                    <a:pt x="444" y="260"/>
                  </a:cubicBezTo>
                  <a:cubicBezTo>
                    <a:pt x="422" y="195"/>
                    <a:pt x="365" y="58"/>
                    <a:pt x="301" y="58"/>
                  </a:cubicBezTo>
                  <a:cubicBezTo>
                    <a:pt x="288" y="58"/>
                    <a:pt x="275" y="64"/>
                    <a:pt x="262" y="77"/>
                  </a:cubicBezTo>
                  <a:cubicBezTo>
                    <a:pt x="235" y="103"/>
                    <a:pt x="235" y="156"/>
                    <a:pt x="209" y="182"/>
                  </a:cubicBezTo>
                  <a:cubicBezTo>
                    <a:pt x="200" y="186"/>
                    <a:pt x="193" y="189"/>
                    <a:pt x="188" y="189"/>
                  </a:cubicBezTo>
                  <a:cubicBezTo>
                    <a:pt x="166" y="189"/>
                    <a:pt x="183" y="146"/>
                    <a:pt x="183" y="103"/>
                  </a:cubicBezTo>
                  <a:cubicBezTo>
                    <a:pt x="163" y="83"/>
                    <a:pt x="127"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3"/>
            <p:cNvSpPr/>
            <p:nvPr/>
          </p:nvSpPr>
          <p:spPr>
            <a:xfrm>
              <a:off x="4668000" y="1755950"/>
              <a:ext cx="425" cy="1325"/>
            </a:xfrm>
            <a:custGeom>
              <a:avLst/>
              <a:gdLst/>
              <a:ahLst/>
              <a:cxnLst/>
              <a:rect l="l" t="t" r="r" b="b"/>
              <a:pathLst>
                <a:path w="17" h="53" extrusionOk="0">
                  <a:moveTo>
                    <a:pt x="15" y="1"/>
                  </a:moveTo>
                  <a:cubicBezTo>
                    <a:pt x="11" y="1"/>
                    <a:pt x="1" y="52"/>
                    <a:pt x="8" y="52"/>
                  </a:cubicBezTo>
                  <a:cubicBezTo>
                    <a:pt x="9" y="52"/>
                    <a:pt x="12" y="48"/>
                    <a:pt x="17" y="39"/>
                  </a:cubicBezTo>
                  <a:lnTo>
                    <a:pt x="17" y="13"/>
                  </a:lnTo>
                  <a:cubicBezTo>
                    <a:pt x="17" y="4"/>
                    <a:pt x="16" y="1"/>
                    <a:pt x="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3"/>
            <p:cNvSpPr/>
            <p:nvPr/>
          </p:nvSpPr>
          <p:spPr>
            <a:xfrm>
              <a:off x="4648950" y="1756275"/>
              <a:ext cx="1225" cy="4200"/>
            </a:xfrm>
            <a:custGeom>
              <a:avLst/>
              <a:gdLst/>
              <a:ahLst/>
              <a:cxnLst/>
              <a:rect l="l" t="t" r="r" b="b"/>
              <a:pathLst>
                <a:path w="49" h="168" extrusionOk="0">
                  <a:moveTo>
                    <a:pt x="23" y="0"/>
                  </a:moveTo>
                  <a:cubicBezTo>
                    <a:pt x="0" y="45"/>
                    <a:pt x="17" y="167"/>
                    <a:pt x="22" y="167"/>
                  </a:cubicBezTo>
                  <a:cubicBezTo>
                    <a:pt x="22" y="167"/>
                    <a:pt x="23" y="164"/>
                    <a:pt x="23" y="157"/>
                  </a:cubicBezTo>
                  <a:cubicBezTo>
                    <a:pt x="49" y="105"/>
                    <a:pt x="49" y="0"/>
                    <a:pt x="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3"/>
            <p:cNvSpPr/>
            <p:nvPr/>
          </p:nvSpPr>
          <p:spPr>
            <a:xfrm>
              <a:off x="4643800" y="1753925"/>
              <a:ext cx="3675" cy="5700"/>
            </a:xfrm>
            <a:custGeom>
              <a:avLst/>
              <a:gdLst/>
              <a:ahLst/>
              <a:cxnLst/>
              <a:rect l="l" t="t" r="r" b="b"/>
              <a:pathLst>
                <a:path w="147" h="228" extrusionOk="0">
                  <a:moveTo>
                    <a:pt x="85" y="0"/>
                  </a:moveTo>
                  <a:cubicBezTo>
                    <a:pt x="80" y="0"/>
                    <a:pt x="76" y="5"/>
                    <a:pt x="72" y="16"/>
                  </a:cubicBezTo>
                  <a:cubicBezTo>
                    <a:pt x="0" y="88"/>
                    <a:pt x="61" y="228"/>
                    <a:pt x="112" y="228"/>
                  </a:cubicBezTo>
                  <a:cubicBezTo>
                    <a:pt x="117" y="228"/>
                    <a:pt x="121" y="227"/>
                    <a:pt x="125" y="225"/>
                  </a:cubicBezTo>
                  <a:cubicBezTo>
                    <a:pt x="147" y="180"/>
                    <a:pt x="112"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3"/>
            <p:cNvSpPr/>
            <p:nvPr/>
          </p:nvSpPr>
          <p:spPr>
            <a:xfrm>
              <a:off x="4644300" y="1753675"/>
              <a:ext cx="1975" cy="1975"/>
            </a:xfrm>
            <a:custGeom>
              <a:avLst/>
              <a:gdLst/>
              <a:ahLst/>
              <a:cxnLst/>
              <a:rect l="l" t="t" r="r" b="b"/>
              <a:pathLst>
                <a:path w="79" h="79" extrusionOk="0">
                  <a:moveTo>
                    <a:pt x="52" y="26"/>
                  </a:moveTo>
                  <a:cubicBezTo>
                    <a:pt x="78" y="0"/>
                    <a:pt x="0" y="78"/>
                    <a:pt x="52"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3"/>
            <p:cNvSpPr/>
            <p:nvPr/>
          </p:nvSpPr>
          <p:spPr>
            <a:xfrm>
              <a:off x="4582825" y="1757100"/>
              <a:ext cx="2575" cy="3725"/>
            </a:xfrm>
            <a:custGeom>
              <a:avLst/>
              <a:gdLst/>
              <a:ahLst/>
              <a:cxnLst/>
              <a:rect l="l" t="t" r="r" b="b"/>
              <a:pathLst>
                <a:path w="103" h="149" extrusionOk="0">
                  <a:moveTo>
                    <a:pt x="83" y="0"/>
                  </a:moveTo>
                  <a:cubicBezTo>
                    <a:pt x="72" y="0"/>
                    <a:pt x="55" y="15"/>
                    <a:pt x="35" y="46"/>
                  </a:cubicBezTo>
                  <a:cubicBezTo>
                    <a:pt x="0" y="97"/>
                    <a:pt x="22" y="148"/>
                    <a:pt x="49" y="148"/>
                  </a:cubicBezTo>
                  <a:cubicBezTo>
                    <a:pt x="62" y="148"/>
                    <a:pt x="78" y="134"/>
                    <a:pt x="87" y="98"/>
                  </a:cubicBezTo>
                  <a:cubicBezTo>
                    <a:pt x="102" y="35"/>
                    <a:pt x="99" y="0"/>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3"/>
            <p:cNvSpPr/>
            <p:nvPr/>
          </p:nvSpPr>
          <p:spPr>
            <a:xfrm>
              <a:off x="4554875" y="1745850"/>
              <a:ext cx="1450" cy="1800"/>
            </a:xfrm>
            <a:custGeom>
              <a:avLst/>
              <a:gdLst/>
              <a:ahLst/>
              <a:cxnLst/>
              <a:rect l="l" t="t" r="r" b="b"/>
              <a:pathLst>
                <a:path w="58" h="72" extrusionOk="0">
                  <a:moveTo>
                    <a:pt x="31" y="0"/>
                  </a:moveTo>
                  <a:cubicBezTo>
                    <a:pt x="0" y="31"/>
                    <a:pt x="16" y="72"/>
                    <a:pt x="33" y="72"/>
                  </a:cubicBezTo>
                  <a:cubicBezTo>
                    <a:pt x="45" y="72"/>
                    <a:pt x="58" y="53"/>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3"/>
            <p:cNvSpPr/>
            <p:nvPr/>
          </p:nvSpPr>
          <p:spPr>
            <a:xfrm>
              <a:off x="4548475" y="1744225"/>
              <a:ext cx="120225" cy="16025"/>
            </a:xfrm>
            <a:custGeom>
              <a:avLst/>
              <a:gdLst/>
              <a:ahLst/>
              <a:cxnLst/>
              <a:rect l="l" t="t" r="r" b="b"/>
              <a:pathLst>
                <a:path w="4809" h="641" extrusionOk="0">
                  <a:moveTo>
                    <a:pt x="731" y="91"/>
                  </a:moveTo>
                  <a:cubicBezTo>
                    <a:pt x="726" y="100"/>
                    <a:pt x="726" y="109"/>
                    <a:pt x="730" y="116"/>
                  </a:cubicBezTo>
                  <a:lnTo>
                    <a:pt x="730" y="116"/>
                  </a:lnTo>
                  <a:cubicBezTo>
                    <a:pt x="731" y="107"/>
                    <a:pt x="731" y="98"/>
                    <a:pt x="731" y="91"/>
                  </a:cubicBezTo>
                  <a:close/>
                  <a:moveTo>
                    <a:pt x="3324" y="142"/>
                  </a:moveTo>
                  <a:cubicBezTo>
                    <a:pt x="3323" y="142"/>
                    <a:pt x="3323" y="142"/>
                    <a:pt x="3323" y="142"/>
                  </a:cubicBezTo>
                  <a:lnTo>
                    <a:pt x="3323" y="142"/>
                  </a:lnTo>
                  <a:cubicBezTo>
                    <a:pt x="3324" y="143"/>
                    <a:pt x="3324" y="144"/>
                    <a:pt x="3325" y="146"/>
                  </a:cubicBezTo>
                  <a:lnTo>
                    <a:pt x="3325" y="146"/>
                  </a:lnTo>
                  <a:cubicBezTo>
                    <a:pt x="3329" y="144"/>
                    <a:pt x="3333" y="143"/>
                    <a:pt x="3338" y="143"/>
                  </a:cubicBezTo>
                  <a:cubicBezTo>
                    <a:pt x="3333" y="142"/>
                    <a:pt x="3328" y="142"/>
                    <a:pt x="3324" y="142"/>
                  </a:cubicBezTo>
                  <a:close/>
                  <a:moveTo>
                    <a:pt x="2236" y="232"/>
                  </a:moveTo>
                  <a:lnTo>
                    <a:pt x="2236" y="232"/>
                  </a:lnTo>
                  <a:cubicBezTo>
                    <a:pt x="2236" y="248"/>
                    <a:pt x="2243" y="274"/>
                    <a:pt x="2243" y="300"/>
                  </a:cubicBezTo>
                  <a:cubicBezTo>
                    <a:pt x="2269" y="352"/>
                    <a:pt x="2269" y="561"/>
                    <a:pt x="2243" y="561"/>
                  </a:cubicBezTo>
                  <a:cubicBezTo>
                    <a:pt x="2217" y="561"/>
                    <a:pt x="2217" y="378"/>
                    <a:pt x="2217" y="352"/>
                  </a:cubicBezTo>
                  <a:cubicBezTo>
                    <a:pt x="2233" y="320"/>
                    <a:pt x="2229" y="267"/>
                    <a:pt x="2236" y="232"/>
                  </a:cubicBezTo>
                  <a:close/>
                  <a:moveTo>
                    <a:pt x="1748" y="561"/>
                  </a:moveTo>
                  <a:cubicBezTo>
                    <a:pt x="1748" y="574"/>
                    <a:pt x="1754" y="580"/>
                    <a:pt x="1757" y="580"/>
                  </a:cubicBezTo>
                  <a:cubicBezTo>
                    <a:pt x="1761" y="580"/>
                    <a:pt x="1761" y="574"/>
                    <a:pt x="1748" y="561"/>
                  </a:cubicBezTo>
                  <a:close/>
                  <a:moveTo>
                    <a:pt x="4609" y="0"/>
                  </a:moveTo>
                  <a:cubicBezTo>
                    <a:pt x="4583" y="0"/>
                    <a:pt x="4550" y="13"/>
                    <a:pt x="4537" y="13"/>
                  </a:cubicBezTo>
                  <a:cubicBezTo>
                    <a:pt x="4459" y="13"/>
                    <a:pt x="4381" y="39"/>
                    <a:pt x="4303" y="65"/>
                  </a:cubicBezTo>
                  <a:cubicBezTo>
                    <a:pt x="4283" y="78"/>
                    <a:pt x="4265" y="83"/>
                    <a:pt x="4248" y="83"/>
                  </a:cubicBezTo>
                  <a:cubicBezTo>
                    <a:pt x="4197" y="83"/>
                    <a:pt x="4153" y="39"/>
                    <a:pt x="4094" y="39"/>
                  </a:cubicBezTo>
                  <a:cubicBezTo>
                    <a:pt x="4036" y="59"/>
                    <a:pt x="4035" y="164"/>
                    <a:pt x="4018" y="164"/>
                  </a:cubicBezTo>
                  <a:cubicBezTo>
                    <a:pt x="4011" y="164"/>
                    <a:pt x="4003" y="151"/>
                    <a:pt x="3990" y="117"/>
                  </a:cubicBezTo>
                  <a:cubicBezTo>
                    <a:pt x="3990" y="90"/>
                    <a:pt x="3973" y="82"/>
                    <a:pt x="3952" y="82"/>
                  </a:cubicBezTo>
                  <a:cubicBezTo>
                    <a:pt x="3923" y="82"/>
                    <a:pt x="3885" y="97"/>
                    <a:pt x="3868" y="97"/>
                  </a:cubicBezTo>
                  <a:cubicBezTo>
                    <a:pt x="3862" y="97"/>
                    <a:pt x="3859" y="95"/>
                    <a:pt x="3859" y="91"/>
                  </a:cubicBezTo>
                  <a:cubicBezTo>
                    <a:pt x="3859" y="58"/>
                    <a:pt x="3826" y="48"/>
                    <a:pt x="3785" y="48"/>
                  </a:cubicBezTo>
                  <a:cubicBezTo>
                    <a:pt x="3732" y="48"/>
                    <a:pt x="3666" y="65"/>
                    <a:pt x="3651" y="65"/>
                  </a:cubicBezTo>
                  <a:cubicBezTo>
                    <a:pt x="3640" y="70"/>
                    <a:pt x="3630" y="73"/>
                    <a:pt x="3619" y="73"/>
                  </a:cubicBezTo>
                  <a:cubicBezTo>
                    <a:pt x="3577" y="73"/>
                    <a:pt x="3531" y="39"/>
                    <a:pt x="3468" y="39"/>
                  </a:cubicBezTo>
                  <a:cubicBezTo>
                    <a:pt x="3468" y="39"/>
                    <a:pt x="3520" y="91"/>
                    <a:pt x="3494" y="117"/>
                  </a:cubicBezTo>
                  <a:cubicBezTo>
                    <a:pt x="3494" y="135"/>
                    <a:pt x="3486" y="141"/>
                    <a:pt x="3474" y="141"/>
                  </a:cubicBezTo>
                  <a:cubicBezTo>
                    <a:pt x="3451" y="141"/>
                    <a:pt x="3416" y="117"/>
                    <a:pt x="3416" y="117"/>
                  </a:cubicBezTo>
                  <a:cubicBezTo>
                    <a:pt x="3390" y="117"/>
                    <a:pt x="3416" y="170"/>
                    <a:pt x="3364" y="170"/>
                  </a:cubicBezTo>
                  <a:cubicBezTo>
                    <a:pt x="3350" y="170"/>
                    <a:pt x="3335" y="162"/>
                    <a:pt x="3325" y="146"/>
                  </a:cubicBezTo>
                  <a:lnTo>
                    <a:pt x="3325" y="146"/>
                  </a:lnTo>
                  <a:cubicBezTo>
                    <a:pt x="3263" y="168"/>
                    <a:pt x="3287" y="357"/>
                    <a:pt x="3312" y="430"/>
                  </a:cubicBezTo>
                  <a:cubicBezTo>
                    <a:pt x="3312" y="459"/>
                    <a:pt x="3315" y="470"/>
                    <a:pt x="3320" y="470"/>
                  </a:cubicBezTo>
                  <a:cubicBezTo>
                    <a:pt x="3327" y="470"/>
                    <a:pt x="3338" y="437"/>
                    <a:pt x="3338" y="404"/>
                  </a:cubicBezTo>
                  <a:cubicBezTo>
                    <a:pt x="3338" y="443"/>
                    <a:pt x="3338" y="566"/>
                    <a:pt x="3359" y="566"/>
                  </a:cubicBezTo>
                  <a:cubicBezTo>
                    <a:pt x="3366" y="566"/>
                    <a:pt x="3376" y="550"/>
                    <a:pt x="3390" y="508"/>
                  </a:cubicBezTo>
                  <a:cubicBezTo>
                    <a:pt x="3405" y="447"/>
                    <a:pt x="3414" y="426"/>
                    <a:pt x="3420" y="426"/>
                  </a:cubicBezTo>
                  <a:cubicBezTo>
                    <a:pt x="3432" y="426"/>
                    <a:pt x="3432" y="516"/>
                    <a:pt x="3455" y="516"/>
                  </a:cubicBezTo>
                  <a:cubicBezTo>
                    <a:pt x="3459" y="516"/>
                    <a:pt x="3463" y="513"/>
                    <a:pt x="3468" y="508"/>
                  </a:cubicBezTo>
                  <a:cubicBezTo>
                    <a:pt x="3520" y="430"/>
                    <a:pt x="3494" y="352"/>
                    <a:pt x="3442" y="352"/>
                  </a:cubicBezTo>
                  <a:cubicBezTo>
                    <a:pt x="3439" y="354"/>
                    <a:pt x="3436" y="355"/>
                    <a:pt x="3433" y="355"/>
                  </a:cubicBezTo>
                  <a:cubicBezTo>
                    <a:pt x="3397" y="355"/>
                    <a:pt x="3444" y="194"/>
                    <a:pt x="3468" y="170"/>
                  </a:cubicBezTo>
                  <a:cubicBezTo>
                    <a:pt x="3494" y="196"/>
                    <a:pt x="3520" y="248"/>
                    <a:pt x="3520" y="300"/>
                  </a:cubicBezTo>
                  <a:cubicBezTo>
                    <a:pt x="3520" y="352"/>
                    <a:pt x="3520" y="404"/>
                    <a:pt x="3546" y="456"/>
                  </a:cubicBezTo>
                  <a:cubicBezTo>
                    <a:pt x="3573" y="508"/>
                    <a:pt x="3599" y="535"/>
                    <a:pt x="3599" y="561"/>
                  </a:cubicBezTo>
                  <a:lnTo>
                    <a:pt x="3599" y="482"/>
                  </a:lnTo>
                  <a:lnTo>
                    <a:pt x="3625" y="613"/>
                  </a:lnTo>
                  <a:cubicBezTo>
                    <a:pt x="3632" y="628"/>
                    <a:pt x="3642" y="634"/>
                    <a:pt x="3652" y="634"/>
                  </a:cubicBezTo>
                  <a:cubicBezTo>
                    <a:pt x="3677" y="634"/>
                    <a:pt x="3703" y="597"/>
                    <a:pt x="3703" y="561"/>
                  </a:cubicBezTo>
                  <a:cubicBezTo>
                    <a:pt x="3703" y="587"/>
                    <a:pt x="3833" y="639"/>
                    <a:pt x="3833" y="639"/>
                  </a:cubicBezTo>
                  <a:cubicBezTo>
                    <a:pt x="3859" y="561"/>
                    <a:pt x="3781" y="430"/>
                    <a:pt x="3807" y="352"/>
                  </a:cubicBezTo>
                  <a:cubicBezTo>
                    <a:pt x="3807" y="326"/>
                    <a:pt x="3859" y="326"/>
                    <a:pt x="3859" y="326"/>
                  </a:cubicBezTo>
                  <a:cubicBezTo>
                    <a:pt x="3859" y="326"/>
                    <a:pt x="3859" y="378"/>
                    <a:pt x="3859" y="378"/>
                  </a:cubicBezTo>
                  <a:cubicBezTo>
                    <a:pt x="3870" y="394"/>
                    <a:pt x="3878" y="400"/>
                    <a:pt x="3885" y="400"/>
                  </a:cubicBezTo>
                  <a:cubicBezTo>
                    <a:pt x="3912" y="400"/>
                    <a:pt x="3917" y="295"/>
                    <a:pt x="3938" y="274"/>
                  </a:cubicBezTo>
                  <a:cubicBezTo>
                    <a:pt x="3938" y="261"/>
                    <a:pt x="3957" y="254"/>
                    <a:pt x="3977" y="254"/>
                  </a:cubicBezTo>
                  <a:cubicBezTo>
                    <a:pt x="3996" y="254"/>
                    <a:pt x="4016" y="261"/>
                    <a:pt x="4016" y="274"/>
                  </a:cubicBezTo>
                  <a:cubicBezTo>
                    <a:pt x="4016" y="300"/>
                    <a:pt x="3938" y="352"/>
                    <a:pt x="3938" y="430"/>
                  </a:cubicBezTo>
                  <a:cubicBezTo>
                    <a:pt x="3938" y="482"/>
                    <a:pt x="3990" y="613"/>
                    <a:pt x="3990" y="613"/>
                  </a:cubicBezTo>
                  <a:cubicBezTo>
                    <a:pt x="4016" y="535"/>
                    <a:pt x="4016" y="430"/>
                    <a:pt x="4016" y="352"/>
                  </a:cubicBezTo>
                  <a:cubicBezTo>
                    <a:pt x="4023" y="337"/>
                    <a:pt x="4033" y="330"/>
                    <a:pt x="4043" y="330"/>
                  </a:cubicBezTo>
                  <a:cubicBezTo>
                    <a:pt x="4068" y="330"/>
                    <a:pt x="4094" y="367"/>
                    <a:pt x="4094" y="404"/>
                  </a:cubicBezTo>
                  <a:cubicBezTo>
                    <a:pt x="4094" y="429"/>
                    <a:pt x="4094" y="589"/>
                    <a:pt x="4158" y="589"/>
                  </a:cubicBezTo>
                  <a:cubicBezTo>
                    <a:pt x="4162" y="589"/>
                    <a:pt x="4167" y="588"/>
                    <a:pt x="4172" y="587"/>
                  </a:cubicBezTo>
                  <a:cubicBezTo>
                    <a:pt x="4250" y="561"/>
                    <a:pt x="4224" y="561"/>
                    <a:pt x="4250" y="561"/>
                  </a:cubicBezTo>
                  <a:cubicBezTo>
                    <a:pt x="4276" y="587"/>
                    <a:pt x="4250" y="613"/>
                    <a:pt x="4250" y="613"/>
                  </a:cubicBezTo>
                  <a:cubicBezTo>
                    <a:pt x="4250" y="615"/>
                    <a:pt x="4251" y="616"/>
                    <a:pt x="4252" y="616"/>
                  </a:cubicBezTo>
                  <a:cubicBezTo>
                    <a:pt x="4266" y="616"/>
                    <a:pt x="4355" y="480"/>
                    <a:pt x="4355" y="456"/>
                  </a:cubicBezTo>
                  <a:cubicBezTo>
                    <a:pt x="4358" y="453"/>
                    <a:pt x="4361" y="452"/>
                    <a:pt x="4364" y="452"/>
                  </a:cubicBezTo>
                  <a:cubicBezTo>
                    <a:pt x="4392" y="452"/>
                    <a:pt x="4436" y="535"/>
                    <a:pt x="4459" y="535"/>
                  </a:cubicBezTo>
                  <a:cubicBezTo>
                    <a:pt x="4459" y="551"/>
                    <a:pt x="4479" y="587"/>
                    <a:pt x="4501" y="587"/>
                  </a:cubicBezTo>
                  <a:cubicBezTo>
                    <a:pt x="4514" y="587"/>
                    <a:pt x="4527" y="574"/>
                    <a:pt x="4537" y="535"/>
                  </a:cubicBezTo>
                  <a:cubicBezTo>
                    <a:pt x="4537" y="456"/>
                    <a:pt x="4537" y="404"/>
                    <a:pt x="4563" y="378"/>
                  </a:cubicBezTo>
                  <a:cubicBezTo>
                    <a:pt x="4563" y="467"/>
                    <a:pt x="4563" y="630"/>
                    <a:pt x="4611" y="630"/>
                  </a:cubicBezTo>
                  <a:cubicBezTo>
                    <a:pt x="4620" y="630"/>
                    <a:pt x="4630" y="625"/>
                    <a:pt x="4642" y="613"/>
                  </a:cubicBezTo>
                  <a:cubicBezTo>
                    <a:pt x="4694" y="613"/>
                    <a:pt x="4642" y="352"/>
                    <a:pt x="4668" y="300"/>
                  </a:cubicBezTo>
                  <a:lnTo>
                    <a:pt x="4668" y="300"/>
                  </a:lnTo>
                  <a:cubicBezTo>
                    <a:pt x="4694" y="378"/>
                    <a:pt x="4694" y="456"/>
                    <a:pt x="4694" y="535"/>
                  </a:cubicBezTo>
                  <a:cubicBezTo>
                    <a:pt x="4746" y="535"/>
                    <a:pt x="4720" y="300"/>
                    <a:pt x="4746" y="248"/>
                  </a:cubicBezTo>
                  <a:cubicBezTo>
                    <a:pt x="4768" y="204"/>
                    <a:pt x="4808" y="48"/>
                    <a:pt x="4773" y="48"/>
                  </a:cubicBezTo>
                  <a:cubicBezTo>
                    <a:pt x="4767" y="48"/>
                    <a:pt x="4758" y="53"/>
                    <a:pt x="4746" y="65"/>
                  </a:cubicBezTo>
                  <a:cubicBezTo>
                    <a:pt x="4729" y="82"/>
                    <a:pt x="4682" y="129"/>
                    <a:pt x="4655" y="129"/>
                  </a:cubicBezTo>
                  <a:cubicBezTo>
                    <a:pt x="4640" y="129"/>
                    <a:pt x="4632" y="113"/>
                    <a:pt x="4642" y="65"/>
                  </a:cubicBezTo>
                  <a:cubicBezTo>
                    <a:pt x="4655" y="13"/>
                    <a:pt x="4635" y="0"/>
                    <a:pt x="4609" y="0"/>
                  </a:cubicBezTo>
                  <a:close/>
                  <a:moveTo>
                    <a:pt x="1721" y="13"/>
                  </a:moveTo>
                  <a:cubicBezTo>
                    <a:pt x="1697" y="13"/>
                    <a:pt x="1695" y="59"/>
                    <a:pt x="1701" y="110"/>
                  </a:cubicBezTo>
                  <a:lnTo>
                    <a:pt x="1701" y="110"/>
                  </a:lnTo>
                  <a:cubicBezTo>
                    <a:pt x="1686" y="83"/>
                    <a:pt x="1661" y="65"/>
                    <a:pt x="1617" y="65"/>
                  </a:cubicBezTo>
                  <a:cubicBezTo>
                    <a:pt x="1596" y="58"/>
                    <a:pt x="1577" y="55"/>
                    <a:pt x="1560" y="55"/>
                  </a:cubicBezTo>
                  <a:cubicBezTo>
                    <a:pt x="1515" y="55"/>
                    <a:pt x="1487" y="79"/>
                    <a:pt x="1487" y="117"/>
                  </a:cubicBezTo>
                  <a:cubicBezTo>
                    <a:pt x="1461" y="65"/>
                    <a:pt x="1435" y="39"/>
                    <a:pt x="1409" y="39"/>
                  </a:cubicBezTo>
                  <a:cubicBezTo>
                    <a:pt x="1330" y="39"/>
                    <a:pt x="1356" y="65"/>
                    <a:pt x="1356" y="117"/>
                  </a:cubicBezTo>
                  <a:cubicBezTo>
                    <a:pt x="1356" y="120"/>
                    <a:pt x="1356" y="122"/>
                    <a:pt x="1355" y="122"/>
                  </a:cubicBezTo>
                  <a:cubicBezTo>
                    <a:pt x="1345" y="122"/>
                    <a:pt x="1301" y="39"/>
                    <a:pt x="1278" y="39"/>
                  </a:cubicBezTo>
                  <a:cubicBezTo>
                    <a:pt x="1278" y="39"/>
                    <a:pt x="1226" y="143"/>
                    <a:pt x="1200" y="170"/>
                  </a:cubicBezTo>
                  <a:cubicBezTo>
                    <a:pt x="1200" y="196"/>
                    <a:pt x="1174" y="248"/>
                    <a:pt x="1200" y="248"/>
                  </a:cubicBezTo>
                  <a:cubicBezTo>
                    <a:pt x="1238" y="248"/>
                    <a:pt x="1248" y="276"/>
                    <a:pt x="1261" y="280"/>
                  </a:cubicBezTo>
                  <a:lnTo>
                    <a:pt x="1261" y="280"/>
                  </a:lnTo>
                  <a:cubicBezTo>
                    <a:pt x="1252" y="283"/>
                    <a:pt x="1242" y="285"/>
                    <a:pt x="1233" y="285"/>
                  </a:cubicBezTo>
                  <a:cubicBezTo>
                    <a:pt x="1198" y="285"/>
                    <a:pt x="1166" y="266"/>
                    <a:pt x="1148" y="248"/>
                  </a:cubicBezTo>
                  <a:cubicBezTo>
                    <a:pt x="1122" y="196"/>
                    <a:pt x="1148" y="117"/>
                    <a:pt x="1148" y="91"/>
                  </a:cubicBezTo>
                  <a:cubicBezTo>
                    <a:pt x="1148" y="89"/>
                    <a:pt x="1147" y="88"/>
                    <a:pt x="1147" y="88"/>
                  </a:cubicBezTo>
                  <a:cubicBezTo>
                    <a:pt x="1139" y="88"/>
                    <a:pt x="1093" y="196"/>
                    <a:pt x="1070" y="196"/>
                  </a:cubicBezTo>
                  <a:cubicBezTo>
                    <a:pt x="1070" y="199"/>
                    <a:pt x="1069" y="201"/>
                    <a:pt x="1067" y="201"/>
                  </a:cubicBezTo>
                  <a:cubicBezTo>
                    <a:pt x="1056" y="201"/>
                    <a:pt x="1014" y="140"/>
                    <a:pt x="991" y="117"/>
                  </a:cubicBezTo>
                  <a:cubicBezTo>
                    <a:pt x="967" y="93"/>
                    <a:pt x="937" y="75"/>
                    <a:pt x="910" y="75"/>
                  </a:cubicBezTo>
                  <a:cubicBezTo>
                    <a:pt x="878" y="75"/>
                    <a:pt x="849" y="100"/>
                    <a:pt x="835" y="170"/>
                  </a:cubicBezTo>
                  <a:cubicBezTo>
                    <a:pt x="835" y="170"/>
                    <a:pt x="746" y="152"/>
                    <a:pt x="730" y="116"/>
                  </a:cubicBezTo>
                  <a:lnTo>
                    <a:pt x="730" y="116"/>
                  </a:lnTo>
                  <a:cubicBezTo>
                    <a:pt x="727" y="141"/>
                    <a:pt x="717" y="170"/>
                    <a:pt x="679" y="170"/>
                  </a:cubicBezTo>
                  <a:cubicBezTo>
                    <a:pt x="652" y="170"/>
                    <a:pt x="626" y="143"/>
                    <a:pt x="600" y="117"/>
                  </a:cubicBezTo>
                  <a:cubicBezTo>
                    <a:pt x="598" y="115"/>
                    <a:pt x="596" y="114"/>
                    <a:pt x="594" y="114"/>
                  </a:cubicBezTo>
                  <a:cubicBezTo>
                    <a:pt x="579" y="114"/>
                    <a:pt x="600" y="224"/>
                    <a:pt x="600" y="248"/>
                  </a:cubicBezTo>
                  <a:cubicBezTo>
                    <a:pt x="600" y="222"/>
                    <a:pt x="548" y="222"/>
                    <a:pt x="548" y="170"/>
                  </a:cubicBezTo>
                  <a:cubicBezTo>
                    <a:pt x="548" y="91"/>
                    <a:pt x="548" y="39"/>
                    <a:pt x="522" y="39"/>
                  </a:cubicBezTo>
                  <a:cubicBezTo>
                    <a:pt x="496" y="65"/>
                    <a:pt x="496" y="65"/>
                    <a:pt x="496" y="91"/>
                  </a:cubicBezTo>
                  <a:lnTo>
                    <a:pt x="418" y="91"/>
                  </a:lnTo>
                  <a:cubicBezTo>
                    <a:pt x="392" y="143"/>
                    <a:pt x="366" y="222"/>
                    <a:pt x="366" y="300"/>
                  </a:cubicBezTo>
                  <a:cubicBezTo>
                    <a:pt x="366" y="326"/>
                    <a:pt x="366" y="404"/>
                    <a:pt x="340" y="404"/>
                  </a:cubicBezTo>
                  <a:lnTo>
                    <a:pt x="340" y="222"/>
                  </a:lnTo>
                  <a:cubicBezTo>
                    <a:pt x="340" y="183"/>
                    <a:pt x="333" y="176"/>
                    <a:pt x="323" y="176"/>
                  </a:cubicBezTo>
                  <a:cubicBezTo>
                    <a:pt x="318" y="176"/>
                    <a:pt x="313" y="178"/>
                    <a:pt x="307" y="178"/>
                  </a:cubicBezTo>
                  <a:cubicBezTo>
                    <a:pt x="301" y="178"/>
                    <a:pt x="294" y="176"/>
                    <a:pt x="287" y="170"/>
                  </a:cubicBezTo>
                  <a:cubicBezTo>
                    <a:pt x="287" y="143"/>
                    <a:pt x="287" y="65"/>
                    <a:pt x="261" y="65"/>
                  </a:cubicBezTo>
                  <a:lnTo>
                    <a:pt x="209" y="65"/>
                  </a:lnTo>
                  <a:cubicBezTo>
                    <a:pt x="209" y="65"/>
                    <a:pt x="261" y="170"/>
                    <a:pt x="235" y="196"/>
                  </a:cubicBezTo>
                  <a:cubicBezTo>
                    <a:pt x="235" y="212"/>
                    <a:pt x="230" y="218"/>
                    <a:pt x="223" y="218"/>
                  </a:cubicBezTo>
                  <a:cubicBezTo>
                    <a:pt x="208" y="218"/>
                    <a:pt x="183" y="188"/>
                    <a:pt x="183" y="170"/>
                  </a:cubicBezTo>
                  <a:cubicBezTo>
                    <a:pt x="131" y="65"/>
                    <a:pt x="183" y="65"/>
                    <a:pt x="79" y="65"/>
                  </a:cubicBezTo>
                  <a:cubicBezTo>
                    <a:pt x="1" y="65"/>
                    <a:pt x="1" y="222"/>
                    <a:pt x="53" y="352"/>
                  </a:cubicBezTo>
                  <a:cubicBezTo>
                    <a:pt x="79" y="430"/>
                    <a:pt x="79" y="508"/>
                    <a:pt x="79" y="587"/>
                  </a:cubicBezTo>
                  <a:cubicBezTo>
                    <a:pt x="79" y="626"/>
                    <a:pt x="82" y="640"/>
                    <a:pt x="87" y="640"/>
                  </a:cubicBezTo>
                  <a:cubicBezTo>
                    <a:pt x="103" y="640"/>
                    <a:pt x="138" y="508"/>
                    <a:pt x="157" y="508"/>
                  </a:cubicBezTo>
                  <a:cubicBezTo>
                    <a:pt x="157" y="561"/>
                    <a:pt x="157" y="613"/>
                    <a:pt x="157" y="639"/>
                  </a:cubicBezTo>
                  <a:cubicBezTo>
                    <a:pt x="183" y="639"/>
                    <a:pt x="157" y="561"/>
                    <a:pt x="209" y="535"/>
                  </a:cubicBezTo>
                  <a:cubicBezTo>
                    <a:pt x="235" y="535"/>
                    <a:pt x="314" y="508"/>
                    <a:pt x="366" y="482"/>
                  </a:cubicBezTo>
                  <a:cubicBezTo>
                    <a:pt x="396" y="467"/>
                    <a:pt x="417" y="452"/>
                    <a:pt x="430" y="452"/>
                  </a:cubicBezTo>
                  <a:cubicBezTo>
                    <a:pt x="439" y="452"/>
                    <a:pt x="444" y="460"/>
                    <a:pt x="444" y="482"/>
                  </a:cubicBezTo>
                  <a:cubicBezTo>
                    <a:pt x="444" y="561"/>
                    <a:pt x="444" y="613"/>
                    <a:pt x="418" y="613"/>
                  </a:cubicBezTo>
                  <a:cubicBezTo>
                    <a:pt x="496" y="613"/>
                    <a:pt x="548" y="613"/>
                    <a:pt x="626" y="587"/>
                  </a:cubicBezTo>
                  <a:cubicBezTo>
                    <a:pt x="652" y="561"/>
                    <a:pt x="627" y="410"/>
                    <a:pt x="626" y="355"/>
                  </a:cubicBezTo>
                  <a:lnTo>
                    <a:pt x="626" y="355"/>
                  </a:lnTo>
                  <a:cubicBezTo>
                    <a:pt x="627" y="383"/>
                    <a:pt x="635" y="393"/>
                    <a:pt x="646" y="393"/>
                  </a:cubicBezTo>
                  <a:cubicBezTo>
                    <a:pt x="663" y="393"/>
                    <a:pt x="689" y="368"/>
                    <a:pt x="705" y="352"/>
                  </a:cubicBezTo>
                  <a:cubicBezTo>
                    <a:pt x="707" y="350"/>
                    <a:pt x="709" y="349"/>
                    <a:pt x="710" y="349"/>
                  </a:cubicBezTo>
                  <a:cubicBezTo>
                    <a:pt x="726" y="349"/>
                    <a:pt x="705" y="456"/>
                    <a:pt x="705" y="456"/>
                  </a:cubicBezTo>
                  <a:cubicBezTo>
                    <a:pt x="705" y="456"/>
                    <a:pt x="740" y="613"/>
                    <a:pt x="767" y="613"/>
                  </a:cubicBezTo>
                  <a:cubicBezTo>
                    <a:pt x="772" y="613"/>
                    <a:pt x="778" y="606"/>
                    <a:pt x="783" y="587"/>
                  </a:cubicBezTo>
                  <a:cubicBezTo>
                    <a:pt x="835" y="482"/>
                    <a:pt x="783" y="430"/>
                    <a:pt x="757" y="378"/>
                  </a:cubicBezTo>
                  <a:cubicBezTo>
                    <a:pt x="757" y="340"/>
                    <a:pt x="799" y="316"/>
                    <a:pt x="821" y="316"/>
                  </a:cubicBezTo>
                  <a:cubicBezTo>
                    <a:pt x="829" y="316"/>
                    <a:pt x="835" y="319"/>
                    <a:pt x="835" y="326"/>
                  </a:cubicBezTo>
                  <a:cubicBezTo>
                    <a:pt x="835" y="378"/>
                    <a:pt x="809" y="404"/>
                    <a:pt x="835" y="404"/>
                  </a:cubicBezTo>
                  <a:cubicBezTo>
                    <a:pt x="840" y="410"/>
                    <a:pt x="846" y="412"/>
                    <a:pt x="852" y="412"/>
                  </a:cubicBezTo>
                  <a:cubicBezTo>
                    <a:pt x="867" y="412"/>
                    <a:pt x="882" y="397"/>
                    <a:pt x="897" y="397"/>
                  </a:cubicBezTo>
                  <a:cubicBezTo>
                    <a:pt x="902" y="397"/>
                    <a:pt x="908" y="399"/>
                    <a:pt x="913" y="404"/>
                  </a:cubicBezTo>
                  <a:cubicBezTo>
                    <a:pt x="913" y="430"/>
                    <a:pt x="939" y="482"/>
                    <a:pt x="939" y="508"/>
                  </a:cubicBezTo>
                  <a:cubicBezTo>
                    <a:pt x="939" y="460"/>
                    <a:pt x="894" y="164"/>
                    <a:pt x="971" y="164"/>
                  </a:cubicBezTo>
                  <a:cubicBezTo>
                    <a:pt x="977" y="164"/>
                    <a:pt x="984" y="166"/>
                    <a:pt x="991" y="170"/>
                  </a:cubicBezTo>
                  <a:cubicBezTo>
                    <a:pt x="1017" y="196"/>
                    <a:pt x="991" y="561"/>
                    <a:pt x="1017" y="561"/>
                  </a:cubicBezTo>
                  <a:cubicBezTo>
                    <a:pt x="1044" y="561"/>
                    <a:pt x="1044" y="378"/>
                    <a:pt x="1070" y="326"/>
                  </a:cubicBezTo>
                  <a:cubicBezTo>
                    <a:pt x="1096" y="404"/>
                    <a:pt x="1096" y="456"/>
                    <a:pt x="1148" y="508"/>
                  </a:cubicBezTo>
                  <a:cubicBezTo>
                    <a:pt x="1154" y="514"/>
                    <a:pt x="1158" y="517"/>
                    <a:pt x="1161" y="517"/>
                  </a:cubicBezTo>
                  <a:cubicBezTo>
                    <a:pt x="1182" y="517"/>
                    <a:pt x="1130" y="376"/>
                    <a:pt x="1123" y="376"/>
                  </a:cubicBezTo>
                  <a:cubicBezTo>
                    <a:pt x="1122" y="376"/>
                    <a:pt x="1122" y="377"/>
                    <a:pt x="1122" y="378"/>
                  </a:cubicBezTo>
                  <a:lnTo>
                    <a:pt x="1122" y="378"/>
                  </a:lnTo>
                  <a:cubicBezTo>
                    <a:pt x="1122" y="352"/>
                    <a:pt x="1174" y="352"/>
                    <a:pt x="1174" y="352"/>
                  </a:cubicBezTo>
                  <a:cubicBezTo>
                    <a:pt x="1174" y="326"/>
                    <a:pt x="1174" y="300"/>
                    <a:pt x="1226" y="300"/>
                  </a:cubicBezTo>
                  <a:cubicBezTo>
                    <a:pt x="1272" y="300"/>
                    <a:pt x="1278" y="465"/>
                    <a:pt x="1223" y="465"/>
                  </a:cubicBezTo>
                  <a:cubicBezTo>
                    <a:pt x="1216" y="465"/>
                    <a:pt x="1209" y="462"/>
                    <a:pt x="1200" y="456"/>
                  </a:cubicBezTo>
                  <a:lnTo>
                    <a:pt x="1200" y="456"/>
                  </a:lnTo>
                  <a:cubicBezTo>
                    <a:pt x="1200" y="515"/>
                    <a:pt x="1244" y="588"/>
                    <a:pt x="1277" y="588"/>
                  </a:cubicBezTo>
                  <a:cubicBezTo>
                    <a:pt x="1288" y="588"/>
                    <a:pt x="1298" y="580"/>
                    <a:pt x="1304" y="561"/>
                  </a:cubicBezTo>
                  <a:cubicBezTo>
                    <a:pt x="1330" y="482"/>
                    <a:pt x="1304" y="352"/>
                    <a:pt x="1330" y="326"/>
                  </a:cubicBezTo>
                  <a:cubicBezTo>
                    <a:pt x="1333" y="321"/>
                    <a:pt x="1335" y="318"/>
                    <a:pt x="1337" y="318"/>
                  </a:cubicBezTo>
                  <a:lnTo>
                    <a:pt x="1337" y="318"/>
                  </a:lnTo>
                  <a:cubicBezTo>
                    <a:pt x="1352" y="318"/>
                    <a:pt x="1333" y="508"/>
                    <a:pt x="1356" y="508"/>
                  </a:cubicBezTo>
                  <a:cubicBezTo>
                    <a:pt x="1382" y="508"/>
                    <a:pt x="1409" y="352"/>
                    <a:pt x="1409" y="274"/>
                  </a:cubicBezTo>
                  <a:cubicBezTo>
                    <a:pt x="1435" y="274"/>
                    <a:pt x="1409" y="352"/>
                    <a:pt x="1461" y="352"/>
                  </a:cubicBezTo>
                  <a:cubicBezTo>
                    <a:pt x="1487" y="352"/>
                    <a:pt x="1513" y="352"/>
                    <a:pt x="1539" y="378"/>
                  </a:cubicBezTo>
                  <a:cubicBezTo>
                    <a:pt x="1565" y="404"/>
                    <a:pt x="1591" y="430"/>
                    <a:pt x="1617" y="482"/>
                  </a:cubicBezTo>
                  <a:cubicBezTo>
                    <a:pt x="1617" y="508"/>
                    <a:pt x="1617" y="561"/>
                    <a:pt x="1669" y="561"/>
                  </a:cubicBezTo>
                  <a:cubicBezTo>
                    <a:pt x="1699" y="546"/>
                    <a:pt x="1712" y="531"/>
                    <a:pt x="1723" y="531"/>
                  </a:cubicBezTo>
                  <a:cubicBezTo>
                    <a:pt x="1730" y="531"/>
                    <a:pt x="1736" y="539"/>
                    <a:pt x="1748" y="561"/>
                  </a:cubicBezTo>
                  <a:cubicBezTo>
                    <a:pt x="1748" y="561"/>
                    <a:pt x="1800" y="535"/>
                    <a:pt x="1826" y="508"/>
                  </a:cubicBezTo>
                  <a:cubicBezTo>
                    <a:pt x="1865" y="489"/>
                    <a:pt x="1905" y="439"/>
                    <a:pt x="1922" y="439"/>
                  </a:cubicBezTo>
                  <a:cubicBezTo>
                    <a:pt x="1927" y="439"/>
                    <a:pt x="1930" y="444"/>
                    <a:pt x="1930" y="456"/>
                  </a:cubicBezTo>
                  <a:cubicBezTo>
                    <a:pt x="1956" y="482"/>
                    <a:pt x="1930" y="535"/>
                    <a:pt x="1930" y="535"/>
                  </a:cubicBezTo>
                  <a:cubicBezTo>
                    <a:pt x="1956" y="482"/>
                    <a:pt x="1982" y="430"/>
                    <a:pt x="1982" y="378"/>
                  </a:cubicBezTo>
                  <a:cubicBezTo>
                    <a:pt x="1988" y="389"/>
                    <a:pt x="1994" y="393"/>
                    <a:pt x="2001" y="393"/>
                  </a:cubicBezTo>
                  <a:cubicBezTo>
                    <a:pt x="2024" y="393"/>
                    <a:pt x="2051" y="348"/>
                    <a:pt x="2058" y="348"/>
                  </a:cubicBezTo>
                  <a:cubicBezTo>
                    <a:pt x="2060" y="348"/>
                    <a:pt x="2060" y="349"/>
                    <a:pt x="2060" y="352"/>
                  </a:cubicBezTo>
                  <a:cubicBezTo>
                    <a:pt x="2086" y="404"/>
                    <a:pt x="2086" y="482"/>
                    <a:pt x="2086" y="535"/>
                  </a:cubicBezTo>
                  <a:cubicBezTo>
                    <a:pt x="2086" y="508"/>
                    <a:pt x="2086" y="482"/>
                    <a:pt x="2113" y="456"/>
                  </a:cubicBezTo>
                  <a:lnTo>
                    <a:pt x="2113" y="456"/>
                  </a:lnTo>
                  <a:cubicBezTo>
                    <a:pt x="2086" y="508"/>
                    <a:pt x="2217" y="561"/>
                    <a:pt x="2217" y="561"/>
                  </a:cubicBezTo>
                  <a:cubicBezTo>
                    <a:pt x="2230" y="561"/>
                    <a:pt x="2262" y="574"/>
                    <a:pt x="2288" y="574"/>
                  </a:cubicBezTo>
                  <a:cubicBezTo>
                    <a:pt x="2315" y="574"/>
                    <a:pt x="2334" y="561"/>
                    <a:pt x="2321" y="508"/>
                  </a:cubicBezTo>
                  <a:cubicBezTo>
                    <a:pt x="2269" y="404"/>
                    <a:pt x="2347" y="482"/>
                    <a:pt x="2373" y="352"/>
                  </a:cubicBezTo>
                  <a:cubicBezTo>
                    <a:pt x="2373" y="352"/>
                    <a:pt x="2412" y="295"/>
                    <a:pt x="2422" y="295"/>
                  </a:cubicBezTo>
                  <a:cubicBezTo>
                    <a:pt x="2424" y="295"/>
                    <a:pt x="2425" y="296"/>
                    <a:pt x="2425" y="300"/>
                  </a:cubicBezTo>
                  <a:cubicBezTo>
                    <a:pt x="2451" y="326"/>
                    <a:pt x="2425" y="352"/>
                    <a:pt x="2425" y="378"/>
                  </a:cubicBezTo>
                  <a:cubicBezTo>
                    <a:pt x="2425" y="382"/>
                    <a:pt x="2427" y="384"/>
                    <a:pt x="2430" y="384"/>
                  </a:cubicBezTo>
                  <a:cubicBezTo>
                    <a:pt x="2442" y="384"/>
                    <a:pt x="2475" y="360"/>
                    <a:pt x="2501" y="360"/>
                  </a:cubicBezTo>
                  <a:cubicBezTo>
                    <a:pt x="2512" y="360"/>
                    <a:pt x="2523" y="364"/>
                    <a:pt x="2530" y="378"/>
                  </a:cubicBezTo>
                  <a:cubicBezTo>
                    <a:pt x="2530" y="430"/>
                    <a:pt x="2530" y="482"/>
                    <a:pt x="2556" y="482"/>
                  </a:cubicBezTo>
                  <a:cubicBezTo>
                    <a:pt x="2556" y="482"/>
                    <a:pt x="2556" y="561"/>
                    <a:pt x="2608" y="561"/>
                  </a:cubicBezTo>
                  <a:cubicBezTo>
                    <a:pt x="2643" y="561"/>
                    <a:pt x="2654" y="537"/>
                    <a:pt x="2666" y="537"/>
                  </a:cubicBezTo>
                  <a:cubicBezTo>
                    <a:pt x="2672" y="537"/>
                    <a:pt x="2677" y="543"/>
                    <a:pt x="2686" y="561"/>
                  </a:cubicBezTo>
                  <a:cubicBezTo>
                    <a:pt x="2686" y="508"/>
                    <a:pt x="2686" y="300"/>
                    <a:pt x="2660" y="274"/>
                  </a:cubicBezTo>
                  <a:cubicBezTo>
                    <a:pt x="2639" y="253"/>
                    <a:pt x="2618" y="148"/>
                    <a:pt x="2638" y="148"/>
                  </a:cubicBezTo>
                  <a:cubicBezTo>
                    <a:pt x="2643" y="148"/>
                    <a:pt x="2650" y="154"/>
                    <a:pt x="2660" y="170"/>
                  </a:cubicBezTo>
                  <a:cubicBezTo>
                    <a:pt x="2673" y="209"/>
                    <a:pt x="2681" y="223"/>
                    <a:pt x="2687" y="223"/>
                  </a:cubicBezTo>
                  <a:cubicBezTo>
                    <a:pt x="2704" y="223"/>
                    <a:pt x="2699" y="91"/>
                    <a:pt x="2738" y="91"/>
                  </a:cubicBezTo>
                  <a:cubicBezTo>
                    <a:pt x="2816" y="117"/>
                    <a:pt x="2790" y="143"/>
                    <a:pt x="2764" y="196"/>
                  </a:cubicBezTo>
                  <a:cubicBezTo>
                    <a:pt x="2764" y="222"/>
                    <a:pt x="2712" y="196"/>
                    <a:pt x="2712" y="248"/>
                  </a:cubicBezTo>
                  <a:cubicBezTo>
                    <a:pt x="2738" y="326"/>
                    <a:pt x="2764" y="404"/>
                    <a:pt x="2764" y="482"/>
                  </a:cubicBezTo>
                  <a:cubicBezTo>
                    <a:pt x="2787" y="482"/>
                    <a:pt x="2790" y="367"/>
                    <a:pt x="2807" y="367"/>
                  </a:cubicBezTo>
                  <a:cubicBezTo>
                    <a:pt x="2810" y="367"/>
                    <a:pt x="2813" y="371"/>
                    <a:pt x="2816" y="378"/>
                  </a:cubicBezTo>
                  <a:cubicBezTo>
                    <a:pt x="2816" y="404"/>
                    <a:pt x="2843" y="430"/>
                    <a:pt x="2869" y="456"/>
                  </a:cubicBezTo>
                  <a:cubicBezTo>
                    <a:pt x="2869" y="424"/>
                    <a:pt x="2898" y="402"/>
                    <a:pt x="2927" y="402"/>
                  </a:cubicBezTo>
                  <a:cubicBezTo>
                    <a:pt x="2945" y="402"/>
                    <a:pt x="2963" y="410"/>
                    <a:pt x="2973" y="430"/>
                  </a:cubicBezTo>
                  <a:cubicBezTo>
                    <a:pt x="2973" y="456"/>
                    <a:pt x="2973" y="561"/>
                    <a:pt x="2999" y="561"/>
                  </a:cubicBezTo>
                  <a:cubicBezTo>
                    <a:pt x="2999" y="508"/>
                    <a:pt x="3025" y="535"/>
                    <a:pt x="3051" y="508"/>
                  </a:cubicBezTo>
                  <a:cubicBezTo>
                    <a:pt x="3051" y="482"/>
                    <a:pt x="3051" y="430"/>
                    <a:pt x="3051" y="404"/>
                  </a:cubicBezTo>
                  <a:cubicBezTo>
                    <a:pt x="3025" y="404"/>
                    <a:pt x="3025" y="404"/>
                    <a:pt x="2999" y="378"/>
                  </a:cubicBezTo>
                  <a:cubicBezTo>
                    <a:pt x="3025" y="300"/>
                    <a:pt x="3077" y="222"/>
                    <a:pt x="3103" y="143"/>
                  </a:cubicBezTo>
                  <a:cubicBezTo>
                    <a:pt x="3103" y="222"/>
                    <a:pt x="3129" y="274"/>
                    <a:pt x="3129" y="300"/>
                  </a:cubicBezTo>
                  <a:cubicBezTo>
                    <a:pt x="3208" y="300"/>
                    <a:pt x="3181" y="378"/>
                    <a:pt x="3208" y="378"/>
                  </a:cubicBezTo>
                  <a:cubicBezTo>
                    <a:pt x="3232" y="378"/>
                    <a:pt x="3234" y="143"/>
                    <a:pt x="3323" y="142"/>
                  </a:cubicBezTo>
                  <a:lnTo>
                    <a:pt x="3323" y="142"/>
                  </a:lnTo>
                  <a:cubicBezTo>
                    <a:pt x="3316" y="129"/>
                    <a:pt x="3312" y="112"/>
                    <a:pt x="3312" y="91"/>
                  </a:cubicBezTo>
                  <a:lnTo>
                    <a:pt x="3364" y="91"/>
                  </a:lnTo>
                  <a:cubicBezTo>
                    <a:pt x="3335" y="48"/>
                    <a:pt x="3314" y="29"/>
                    <a:pt x="3293" y="29"/>
                  </a:cubicBezTo>
                  <a:cubicBezTo>
                    <a:pt x="3275" y="29"/>
                    <a:pt x="3257" y="42"/>
                    <a:pt x="3234" y="65"/>
                  </a:cubicBezTo>
                  <a:cubicBezTo>
                    <a:pt x="3222" y="69"/>
                    <a:pt x="3213" y="71"/>
                    <a:pt x="3206" y="71"/>
                  </a:cubicBezTo>
                  <a:cubicBezTo>
                    <a:pt x="3161" y="71"/>
                    <a:pt x="3174" y="13"/>
                    <a:pt x="3129" y="13"/>
                  </a:cubicBezTo>
                  <a:cubicBezTo>
                    <a:pt x="3077" y="13"/>
                    <a:pt x="3051" y="117"/>
                    <a:pt x="2999" y="143"/>
                  </a:cubicBezTo>
                  <a:cubicBezTo>
                    <a:pt x="2990" y="152"/>
                    <a:pt x="2983" y="156"/>
                    <a:pt x="2977" y="156"/>
                  </a:cubicBezTo>
                  <a:cubicBezTo>
                    <a:pt x="2946" y="156"/>
                    <a:pt x="2943" y="61"/>
                    <a:pt x="2921" y="39"/>
                  </a:cubicBezTo>
                  <a:cubicBezTo>
                    <a:pt x="2913" y="35"/>
                    <a:pt x="2904" y="34"/>
                    <a:pt x="2895" y="34"/>
                  </a:cubicBezTo>
                  <a:cubicBezTo>
                    <a:pt x="2848" y="34"/>
                    <a:pt x="2779" y="71"/>
                    <a:pt x="2706" y="71"/>
                  </a:cubicBezTo>
                  <a:cubicBezTo>
                    <a:pt x="2691" y="71"/>
                    <a:pt x="2675" y="69"/>
                    <a:pt x="2660" y="65"/>
                  </a:cubicBezTo>
                  <a:cubicBezTo>
                    <a:pt x="2631" y="56"/>
                    <a:pt x="2617" y="50"/>
                    <a:pt x="2611" y="50"/>
                  </a:cubicBezTo>
                  <a:cubicBezTo>
                    <a:pt x="2601" y="50"/>
                    <a:pt x="2617" y="68"/>
                    <a:pt x="2634" y="117"/>
                  </a:cubicBezTo>
                  <a:cubicBezTo>
                    <a:pt x="2634" y="143"/>
                    <a:pt x="2622" y="152"/>
                    <a:pt x="2607" y="152"/>
                  </a:cubicBezTo>
                  <a:cubicBezTo>
                    <a:pt x="2576" y="152"/>
                    <a:pt x="2530" y="117"/>
                    <a:pt x="2530" y="117"/>
                  </a:cubicBezTo>
                  <a:cubicBezTo>
                    <a:pt x="2483" y="117"/>
                    <a:pt x="2463" y="128"/>
                    <a:pt x="2452" y="128"/>
                  </a:cubicBezTo>
                  <a:cubicBezTo>
                    <a:pt x="2438" y="128"/>
                    <a:pt x="2440" y="112"/>
                    <a:pt x="2425" y="39"/>
                  </a:cubicBezTo>
                  <a:cubicBezTo>
                    <a:pt x="2425" y="29"/>
                    <a:pt x="2422" y="25"/>
                    <a:pt x="2418" y="25"/>
                  </a:cubicBezTo>
                  <a:cubicBezTo>
                    <a:pt x="2398" y="25"/>
                    <a:pt x="2347" y="96"/>
                    <a:pt x="2347" y="117"/>
                  </a:cubicBezTo>
                  <a:cubicBezTo>
                    <a:pt x="2321" y="196"/>
                    <a:pt x="2347" y="222"/>
                    <a:pt x="2269" y="222"/>
                  </a:cubicBezTo>
                  <a:cubicBezTo>
                    <a:pt x="2259" y="217"/>
                    <a:pt x="2252" y="215"/>
                    <a:pt x="2247" y="215"/>
                  </a:cubicBezTo>
                  <a:cubicBezTo>
                    <a:pt x="2245" y="215"/>
                    <a:pt x="2242" y="216"/>
                    <a:pt x="2241" y="217"/>
                  </a:cubicBezTo>
                  <a:lnTo>
                    <a:pt x="2241" y="217"/>
                  </a:lnTo>
                  <a:cubicBezTo>
                    <a:pt x="2246" y="204"/>
                    <a:pt x="2254" y="196"/>
                    <a:pt x="2269" y="196"/>
                  </a:cubicBezTo>
                  <a:cubicBezTo>
                    <a:pt x="2269" y="141"/>
                    <a:pt x="2256" y="62"/>
                    <a:pt x="2240" y="62"/>
                  </a:cubicBezTo>
                  <a:cubicBezTo>
                    <a:pt x="2233" y="62"/>
                    <a:pt x="2225" y="77"/>
                    <a:pt x="2217" y="117"/>
                  </a:cubicBezTo>
                  <a:cubicBezTo>
                    <a:pt x="2165" y="91"/>
                    <a:pt x="2191" y="39"/>
                    <a:pt x="2139" y="39"/>
                  </a:cubicBezTo>
                  <a:cubicBezTo>
                    <a:pt x="2113" y="91"/>
                    <a:pt x="2060" y="91"/>
                    <a:pt x="2008" y="91"/>
                  </a:cubicBezTo>
                  <a:cubicBezTo>
                    <a:pt x="1956" y="91"/>
                    <a:pt x="1927" y="68"/>
                    <a:pt x="1890" y="68"/>
                  </a:cubicBezTo>
                  <a:cubicBezTo>
                    <a:pt x="1872" y="68"/>
                    <a:pt x="1852" y="74"/>
                    <a:pt x="1826" y="91"/>
                  </a:cubicBezTo>
                  <a:cubicBezTo>
                    <a:pt x="1800" y="117"/>
                    <a:pt x="1800" y="143"/>
                    <a:pt x="1774" y="170"/>
                  </a:cubicBezTo>
                  <a:cubicBezTo>
                    <a:pt x="1774" y="91"/>
                    <a:pt x="1748" y="39"/>
                    <a:pt x="1721"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3"/>
            <p:cNvSpPr/>
            <p:nvPr/>
          </p:nvSpPr>
          <p:spPr>
            <a:xfrm>
              <a:off x="4517200" y="1758875"/>
              <a:ext cx="1975" cy="2625"/>
            </a:xfrm>
            <a:custGeom>
              <a:avLst/>
              <a:gdLst/>
              <a:ahLst/>
              <a:cxnLst/>
              <a:rect l="l" t="t" r="r" b="b"/>
              <a:pathLst>
                <a:path w="79" h="105" extrusionOk="0">
                  <a:moveTo>
                    <a:pt x="52" y="1"/>
                  </a:moveTo>
                  <a:cubicBezTo>
                    <a:pt x="26" y="27"/>
                    <a:pt x="0" y="105"/>
                    <a:pt x="52" y="105"/>
                  </a:cubicBezTo>
                  <a:cubicBezTo>
                    <a:pt x="78" y="105"/>
                    <a:pt x="78"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3"/>
            <p:cNvSpPr/>
            <p:nvPr/>
          </p:nvSpPr>
          <p:spPr>
            <a:xfrm>
              <a:off x="4506850" y="1746775"/>
              <a:ext cx="750" cy="775"/>
            </a:xfrm>
            <a:custGeom>
              <a:avLst/>
              <a:gdLst/>
              <a:ahLst/>
              <a:cxnLst/>
              <a:rect l="l" t="t" r="r" b="b"/>
              <a:pathLst>
                <a:path w="30" h="31" extrusionOk="0">
                  <a:moveTo>
                    <a:pt x="28" y="0"/>
                  </a:moveTo>
                  <a:lnTo>
                    <a:pt x="28" y="0"/>
                  </a:lnTo>
                  <a:cubicBezTo>
                    <a:pt x="24" y="0"/>
                    <a:pt x="1" y="30"/>
                    <a:pt x="5" y="30"/>
                  </a:cubicBezTo>
                  <a:cubicBezTo>
                    <a:pt x="7" y="30"/>
                    <a:pt x="12" y="26"/>
                    <a:pt x="23" y="15"/>
                  </a:cubicBezTo>
                  <a:cubicBezTo>
                    <a:pt x="29" y="4"/>
                    <a:pt x="29" y="0"/>
                    <a:pt x="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3"/>
            <p:cNvSpPr/>
            <p:nvPr/>
          </p:nvSpPr>
          <p:spPr>
            <a:xfrm>
              <a:off x="4506775" y="1745525"/>
              <a:ext cx="41725" cy="15325"/>
            </a:xfrm>
            <a:custGeom>
              <a:avLst/>
              <a:gdLst/>
              <a:ahLst/>
              <a:cxnLst/>
              <a:rect l="l" t="t" r="r" b="b"/>
              <a:pathLst>
                <a:path w="1669" h="613" extrusionOk="0">
                  <a:moveTo>
                    <a:pt x="1421" y="0"/>
                  </a:moveTo>
                  <a:cubicBezTo>
                    <a:pt x="1388" y="0"/>
                    <a:pt x="1356" y="13"/>
                    <a:pt x="1330" y="39"/>
                  </a:cubicBezTo>
                  <a:cubicBezTo>
                    <a:pt x="1309" y="60"/>
                    <a:pt x="1305" y="165"/>
                    <a:pt x="1263" y="165"/>
                  </a:cubicBezTo>
                  <a:cubicBezTo>
                    <a:pt x="1253" y="165"/>
                    <a:pt x="1241" y="159"/>
                    <a:pt x="1225" y="144"/>
                  </a:cubicBezTo>
                  <a:cubicBezTo>
                    <a:pt x="1225" y="118"/>
                    <a:pt x="1225" y="65"/>
                    <a:pt x="1225" y="39"/>
                  </a:cubicBezTo>
                  <a:cubicBezTo>
                    <a:pt x="1212" y="26"/>
                    <a:pt x="1193" y="20"/>
                    <a:pt x="1173" y="20"/>
                  </a:cubicBezTo>
                  <a:cubicBezTo>
                    <a:pt x="1154" y="20"/>
                    <a:pt x="1134" y="26"/>
                    <a:pt x="1121" y="39"/>
                  </a:cubicBezTo>
                  <a:cubicBezTo>
                    <a:pt x="1121" y="39"/>
                    <a:pt x="1095" y="91"/>
                    <a:pt x="1043" y="118"/>
                  </a:cubicBezTo>
                  <a:cubicBezTo>
                    <a:pt x="1035" y="125"/>
                    <a:pt x="1028" y="128"/>
                    <a:pt x="1020" y="128"/>
                  </a:cubicBezTo>
                  <a:cubicBezTo>
                    <a:pt x="1002" y="128"/>
                    <a:pt x="983" y="110"/>
                    <a:pt x="965" y="91"/>
                  </a:cubicBezTo>
                  <a:cubicBezTo>
                    <a:pt x="950" y="76"/>
                    <a:pt x="883" y="44"/>
                    <a:pt x="829" y="44"/>
                  </a:cubicBezTo>
                  <a:cubicBezTo>
                    <a:pt x="789" y="44"/>
                    <a:pt x="756" y="62"/>
                    <a:pt x="756" y="118"/>
                  </a:cubicBezTo>
                  <a:cubicBezTo>
                    <a:pt x="756" y="118"/>
                    <a:pt x="756" y="232"/>
                    <a:pt x="740" y="232"/>
                  </a:cubicBezTo>
                  <a:cubicBezTo>
                    <a:pt x="737" y="232"/>
                    <a:pt x="734" y="229"/>
                    <a:pt x="730" y="222"/>
                  </a:cubicBezTo>
                  <a:cubicBezTo>
                    <a:pt x="704" y="170"/>
                    <a:pt x="730" y="118"/>
                    <a:pt x="704" y="65"/>
                  </a:cubicBezTo>
                  <a:cubicBezTo>
                    <a:pt x="704" y="82"/>
                    <a:pt x="683" y="130"/>
                    <a:pt x="661" y="130"/>
                  </a:cubicBezTo>
                  <a:cubicBezTo>
                    <a:pt x="649" y="130"/>
                    <a:pt x="635" y="113"/>
                    <a:pt x="626" y="65"/>
                  </a:cubicBezTo>
                  <a:cubicBezTo>
                    <a:pt x="626" y="55"/>
                    <a:pt x="625" y="51"/>
                    <a:pt x="623" y="51"/>
                  </a:cubicBezTo>
                  <a:cubicBezTo>
                    <a:pt x="615" y="51"/>
                    <a:pt x="595" y="118"/>
                    <a:pt x="574" y="118"/>
                  </a:cubicBezTo>
                  <a:cubicBezTo>
                    <a:pt x="548" y="118"/>
                    <a:pt x="522" y="39"/>
                    <a:pt x="469" y="39"/>
                  </a:cubicBezTo>
                  <a:cubicBezTo>
                    <a:pt x="466" y="36"/>
                    <a:pt x="464" y="35"/>
                    <a:pt x="461" y="35"/>
                  </a:cubicBezTo>
                  <a:cubicBezTo>
                    <a:pt x="445" y="35"/>
                    <a:pt x="441" y="96"/>
                    <a:pt x="425" y="96"/>
                  </a:cubicBezTo>
                  <a:cubicBezTo>
                    <a:pt x="423" y="96"/>
                    <a:pt x="420" y="94"/>
                    <a:pt x="417" y="91"/>
                  </a:cubicBezTo>
                  <a:cubicBezTo>
                    <a:pt x="391" y="65"/>
                    <a:pt x="365" y="13"/>
                    <a:pt x="313" y="13"/>
                  </a:cubicBezTo>
                  <a:cubicBezTo>
                    <a:pt x="261" y="13"/>
                    <a:pt x="261" y="91"/>
                    <a:pt x="261" y="91"/>
                  </a:cubicBezTo>
                  <a:cubicBezTo>
                    <a:pt x="240" y="91"/>
                    <a:pt x="202" y="58"/>
                    <a:pt x="161" y="58"/>
                  </a:cubicBezTo>
                  <a:cubicBezTo>
                    <a:pt x="151" y="58"/>
                    <a:pt x="141" y="60"/>
                    <a:pt x="130" y="65"/>
                  </a:cubicBezTo>
                  <a:cubicBezTo>
                    <a:pt x="96" y="65"/>
                    <a:pt x="72" y="42"/>
                    <a:pt x="53" y="42"/>
                  </a:cubicBezTo>
                  <a:cubicBezTo>
                    <a:pt x="44" y="42"/>
                    <a:pt x="35" y="48"/>
                    <a:pt x="26" y="65"/>
                  </a:cubicBezTo>
                  <a:cubicBezTo>
                    <a:pt x="0" y="65"/>
                    <a:pt x="0" y="91"/>
                    <a:pt x="0" y="118"/>
                  </a:cubicBezTo>
                  <a:cubicBezTo>
                    <a:pt x="0" y="118"/>
                    <a:pt x="12" y="106"/>
                    <a:pt x="27" y="106"/>
                  </a:cubicBezTo>
                  <a:cubicBezTo>
                    <a:pt x="35" y="106"/>
                    <a:pt x="44" y="109"/>
                    <a:pt x="52" y="118"/>
                  </a:cubicBezTo>
                  <a:cubicBezTo>
                    <a:pt x="78" y="144"/>
                    <a:pt x="78" y="170"/>
                    <a:pt x="104" y="222"/>
                  </a:cubicBezTo>
                  <a:cubicBezTo>
                    <a:pt x="130" y="274"/>
                    <a:pt x="156" y="352"/>
                    <a:pt x="156" y="430"/>
                  </a:cubicBezTo>
                  <a:cubicBezTo>
                    <a:pt x="183" y="483"/>
                    <a:pt x="183" y="535"/>
                    <a:pt x="209" y="561"/>
                  </a:cubicBezTo>
                  <a:cubicBezTo>
                    <a:pt x="211" y="564"/>
                    <a:pt x="214" y="565"/>
                    <a:pt x="216" y="565"/>
                  </a:cubicBezTo>
                  <a:cubicBezTo>
                    <a:pt x="235" y="565"/>
                    <a:pt x="238" y="480"/>
                    <a:pt x="261" y="456"/>
                  </a:cubicBezTo>
                  <a:cubicBezTo>
                    <a:pt x="267" y="438"/>
                    <a:pt x="273" y="431"/>
                    <a:pt x="279" y="431"/>
                  </a:cubicBezTo>
                  <a:cubicBezTo>
                    <a:pt x="299" y="431"/>
                    <a:pt x="319" y="509"/>
                    <a:pt x="339" y="509"/>
                  </a:cubicBezTo>
                  <a:cubicBezTo>
                    <a:pt x="339" y="483"/>
                    <a:pt x="339" y="456"/>
                    <a:pt x="339" y="430"/>
                  </a:cubicBezTo>
                  <a:cubicBezTo>
                    <a:pt x="365" y="456"/>
                    <a:pt x="365" y="535"/>
                    <a:pt x="417" y="535"/>
                  </a:cubicBezTo>
                  <a:cubicBezTo>
                    <a:pt x="417" y="456"/>
                    <a:pt x="443" y="352"/>
                    <a:pt x="495" y="274"/>
                  </a:cubicBezTo>
                  <a:cubicBezTo>
                    <a:pt x="509" y="260"/>
                    <a:pt x="518" y="254"/>
                    <a:pt x="524" y="254"/>
                  </a:cubicBezTo>
                  <a:cubicBezTo>
                    <a:pt x="549" y="254"/>
                    <a:pt x="500" y="378"/>
                    <a:pt x="522" y="378"/>
                  </a:cubicBezTo>
                  <a:cubicBezTo>
                    <a:pt x="548" y="378"/>
                    <a:pt x="574" y="300"/>
                    <a:pt x="574" y="274"/>
                  </a:cubicBezTo>
                  <a:cubicBezTo>
                    <a:pt x="600" y="274"/>
                    <a:pt x="600" y="326"/>
                    <a:pt x="626" y="326"/>
                  </a:cubicBezTo>
                  <a:lnTo>
                    <a:pt x="652" y="483"/>
                  </a:lnTo>
                  <a:cubicBezTo>
                    <a:pt x="678" y="430"/>
                    <a:pt x="704" y="378"/>
                    <a:pt x="756" y="352"/>
                  </a:cubicBezTo>
                  <a:lnTo>
                    <a:pt x="756" y="352"/>
                  </a:lnTo>
                  <a:cubicBezTo>
                    <a:pt x="808" y="404"/>
                    <a:pt x="678" y="535"/>
                    <a:pt x="704" y="561"/>
                  </a:cubicBezTo>
                  <a:cubicBezTo>
                    <a:pt x="707" y="568"/>
                    <a:pt x="713" y="570"/>
                    <a:pt x="719" y="570"/>
                  </a:cubicBezTo>
                  <a:cubicBezTo>
                    <a:pt x="749" y="570"/>
                    <a:pt x="804" y="513"/>
                    <a:pt x="836" y="513"/>
                  </a:cubicBezTo>
                  <a:cubicBezTo>
                    <a:pt x="851" y="513"/>
                    <a:pt x="860" y="525"/>
                    <a:pt x="860" y="561"/>
                  </a:cubicBezTo>
                  <a:lnTo>
                    <a:pt x="860" y="404"/>
                  </a:lnTo>
                  <a:cubicBezTo>
                    <a:pt x="904" y="404"/>
                    <a:pt x="875" y="495"/>
                    <a:pt x="909" y="495"/>
                  </a:cubicBezTo>
                  <a:cubicBezTo>
                    <a:pt x="916" y="495"/>
                    <a:pt x="926" y="491"/>
                    <a:pt x="939" y="483"/>
                  </a:cubicBezTo>
                  <a:cubicBezTo>
                    <a:pt x="1017" y="430"/>
                    <a:pt x="991" y="456"/>
                    <a:pt x="991" y="378"/>
                  </a:cubicBezTo>
                  <a:cubicBezTo>
                    <a:pt x="991" y="361"/>
                    <a:pt x="997" y="355"/>
                    <a:pt x="1005" y="355"/>
                  </a:cubicBezTo>
                  <a:cubicBezTo>
                    <a:pt x="1023" y="355"/>
                    <a:pt x="1052" y="378"/>
                    <a:pt x="1069" y="378"/>
                  </a:cubicBezTo>
                  <a:cubicBezTo>
                    <a:pt x="1008" y="378"/>
                    <a:pt x="995" y="489"/>
                    <a:pt x="1028" y="489"/>
                  </a:cubicBezTo>
                  <a:cubicBezTo>
                    <a:pt x="1038" y="489"/>
                    <a:pt x="1052" y="480"/>
                    <a:pt x="1069" y="456"/>
                  </a:cubicBezTo>
                  <a:cubicBezTo>
                    <a:pt x="1095" y="456"/>
                    <a:pt x="1121" y="509"/>
                    <a:pt x="1121" y="535"/>
                  </a:cubicBezTo>
                  <a:cubicBezTo>
                    <a:pt x="1147" y="535"/>
                    <a:pt x="1199" y="483"/>
                    <a:pt x="1225" y="483"/>
                  </a:cubicBezTo>
                  <a:cubicBezTo>
                    <a:pt x="1263" y="483"/>
                    <a:pt x="1313" y="549"/>
                    <a:pt x="1339" y="549"/>
                  </a:cubicBezTo>
                  <a:cubicBezTo>
                    <a:pt x="1349" y="549"/>
                    <a:pt x="1356" y="538"/>
                    <a:pt x="1356" y="509"/>
                  </a:cubicBezTo>
                  <a:lnTo>
                    <a:pt x="1356" y="378"/>
                  </a:lnTo>
                  <a:cubicBezTo>
                    <a:pt x="1356" y="373"/>
                    <a:pt x="1358" y="371"/>
                    <a:pt x="1362" y="371"/>
                  </a:cubicBezTo>
                  <a:cubicBezTo>
                    <a:pt x="1373" y="371"/>
                    <a:pt x="1395" y="386"/>
                    <a:pt x="1415" y="386"/>
                  </a:cubicBezTo>
                  <a:cubicBezTo>
                    <a:pt x="1422" y="386"/>
                    <a:pt x="1429" y="384"/>
                    <a:pt x="1434" y="378"/>
                  </a:cubicBezTo>
                  <a:cubicBezTo>
                    <a:pt x="1434" y="352"/>
                    <a:pt x="1408" y="352"/>
                    <a:pt x="1434" y="326"/>
                  </a:cubicBezTo>
                  <a:cubicBezTo>
                    <a:pt x="1460" y="326"/>
                    <a:pt x="1538" y="456"/>
                    <a:pt x="1538" y="509"/>
                  </a:cubicBezTo>
                  <a:cubicBezTo>
                    <a:pt x="1538" y="511"/>
                    <a:pt x="1537" y="512"/>
                    <a:pt x="1536" y="512"/>
                  </a:cubicBezTo>
                  <a:cubicBezTo>
                    <a:pt x="1526" y="512"/>
                    <a:pt x="1495" y="482"/>
                    <a:pt x="1469" y="482"/>
                  </a:cubicBezTo>
                  <a:cubicBezTo>
                    <a:pt x="1450" y="482"/>
                    <a:pt x="1434" y="500"/>
                    <a:pt x="1434" y="561"/>
                  </a:cubicBezTo>
                  <a:cubicBezTo>
                    <a:pt x="1460" y="561"/>
                    <a:pt x="1512" y="561"/>
                    <a:pt x="1538" y="587"/>
                  </a:cubicBezTo>
                  <a:cubicBezTo>
                    <a:pt x="1564" y="587"/>
                    <a:pt x="1584" y="580"/>
                    <a:pt x="1597" y="580"/>
                  </a:cubicBezTo>
                  <a:cubicBezTo>
                    <a:pt x="1610" y="580"/>
                    <a:pt x="1617" y="587"/>
                    <a:pt x="1617" y="613"/>
                  </a:cubicBezTo>
                  <a:cubicBezTo>
                    <a:pt x="1643" y="613"/>
                    <a:pt x="1643" y="613"/>
                    <a:pt x="1669" y="587"/>
                  </a:cubicBezTo>
                  <a:cubicBezTo>
                    <a:pt x="1669" y="561"/>
                    <a:pt x="1617" y="483"/>
                    <a:pt x="1590" y="483"/>
                  </a:cubicBezTo>
                  <a:cubicBezTo>
                    <a:pt x="1617" y="483"/>
                    <a:pt x="1617" y="326"/>
                    <a:pt x="1590" y="326"/>
                  </a:cubicBezTo>
                  <a:cubicBezTo>
                    <a:pt x="1577" y="320"/>
                    <a:pt x="1563" y="318"/>
                    <a:pt x="1549" y="318"/>
                  </a:cubicBezTo>
                  <a:cubicBezTo>
                    <a:pt x="1535" y="318"/>
                    <a:pt x="1522" y="320"/>
                    <a:pt x="1512" y="320"/>
                  </a:cubicBezTo>
                  <a:cubicBezTo>
                    <a:pt x="1493" y="320"/>
                    <a:pt x="1486" y="313"/>
                    <a:pt x="1512" y="274"/>
                  </a:cubicBezTo>
                  <a:cubicBezTo>
                    <a:pt x="1512" y="261"/>
                    <a:pt x="1525" y="261"/>
                    <a:pt x="1538" y="261"/>
                  </a:cubicBezTo>
                  <a:cubicBezTo>
                    <a:pt x="1551" y="261"/>
                    <a:pt x="1564" y="261"/>
                    <a:pt x="1564" y="248"/>
                  </a:cubicBezTo>
                  <a:cubicBezTo>
                    <a:pt x="1590" y="170"/>
                    <a:pt x="1564" y="91"/>
                    <a:pt x="1512" y="39"/>
                  </a:cubicBezTo>
                  <a:cubicBezTo>
                    <a:pt x="1486" y="13"/>
                    <a:pt x="1454" y="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3"/>
            <p:cNvSpPr/>
            <p:nvPr/>
          </p:nvSpPr>
          <p:spPr>
            <a:xfrm>
              <a:off x="4466125" y="1757650"/>
              <a:ext cx="900" cy="600"/>
            </a:xfrm>
            <a:custGeom>
              <a:avLst/>
              <a:gdLst/>
              <a:ahLst/>
              <a:cxnLst/>
              <a:rect l="l" t="t" r="r" b="b"/>
              <a:pathLst>
                <a:path w="36" h="24" extrusionOk="0">
                  <a:moveTo>
                    <a:pt x="24" y="0"/>
                  </a:moveTo>
                  <a:cubicBezTo>
                    <a:pt x="12" y="0"/>
                    <a:pt x="1" y="24"/>
                    <a:pt x="36" y="24"/>
                  </a:cubicBezTo>
                  <a:cubicBezTo>
                    <a:pt x="36" y="6"/>
                    <a:pt x="30"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3"/>
            <p:cNvSpPr/>
            <p:nvPr/>
          </p:nvSpPr>
          <p:spPr>
            <a:xfrm>
              <a:off x="4465700" y="1745850"/>
              <a:ext cx="45000" cy="16325"/>
            </a:xfrm>
            <a:custGeom>
              <a:avLst/>
              <a:gdLst/>
              <a:ahLst/>
              <a:cxnLst/>
              <a:rect l="l" t="t" r="r" b="b"/>
              <a:pathLst>
                <a:path w="1800" h="653" extrusionOk="0">
                  <a:moveTo>
                    <a:pt x="1721" y="417"/>
                  </a:moveTo>
                  <a:cubicBezTo>
                    <a:pt x="1733" y="429"/>
                    <a:pt x="1740" y="448"/>
                    <a:pt x="1742" y="469"/>
                  </a:cubicBezTo>
                  <a:lnTo>
                    <a:pt x="1742" y="469"/>
                  </a:lnTo>
                  <a:cubicBezTo>
                    <a:pt x="1750" y="453"/>
                    <a:pt x="1748" y="435"/>
                    <a:pt x="1721" y="417"/>
                  </a:cubicBezTo>
                  <a:close/>
                  <a:moveTo>
                    <a:pt x="835" y="0"/>
                  </a:moveTo>
                  <a:lnTo>
                    <a:pt x="835" y="0"/>
                  </a:lnTo>
                  <a:cubicBezTo>
                    <a:pt x="835" y="0"/>
                    <a:pt x="861" y="105"/>
                    <a:pt x="861" y="131"/>
                  </a:cubicBezTo>
                  <a:cubicBezTo>
                    <a:pt x="861" y="133"/>
                    <a:pt x="861" y="134"/>
                    <a:pt x="860" y="134"/>
                  </a:cubicBezTo>
                  <a:cubicBezTo>
                    <a:pt x="856" y="134"/>
                    <a:pt x="830" y="26"/>
                    <a:pt x="783" y="26"/>
                  </a:cubicBezTo>
                  <a:cubicBezTo>
                    <a:pt x="778" y="22"/>
                    <a:pt x="773" y="19"/>
                    <a:pt x="768" y="19"/>
                  </a:cubicBezTo>
                  <a:cubicBezTo>
                    <a:pt x="746" y="19"/>
                    <a:pt x="721" y="62"/>
                    <a:pt x="678" y="105"/>
                  </a:cubicBezTo>
                  <a:cubicBezTo>
                    <a:pt x="668" y="124"/>
                    <a:pt x="662" y="133"/>
                    <a:pt x="658" y="133"/>
                  </a:cubicBezTo>
                  <a:cubicBezTo>
                    <a:pt x="652" y="133"/>
                    <a:pt x="652" y="111"/>
                    <a:pt x="652" y="78"/>
                  </a:cubicBezTo>
                  <a:cubicBezTo>
                    <a:pt x="665" y="52"/>
                    <a:pt x="652" y="46"/>
                    <a:pt x="633" y="46"/>
                  </a:cubicBezTo>
                  <a:cubicBezTo>
                    <a:pt x="613" y="46"/>
                    <a:pt x="587" y="52"/>
                    <a:pt x="574" y="52"/>
                  </a:cubicBezTo>
                  <a:cubicBezTo>
                    <a:pt x="574" y="52"/>
                    <a:pt x="496" y="52"/>
                    <a:pt x="496" y="78"/>
                  </a:cubicBezTo>
                  <a:cubicBezTo>
                    <a:pt x="476" y="98"/>
                    <a:pt x="486" y="148"/>
                    <a:pt x="470" y="148"/>
                  </a:cubicBezTo>
                  <a:cubicBezTo>
                    <a:pt x="464" y="148"/>
                    <a:pt x="456" y="143"/>
                    <a:pt x="444" y="131"/>
                  </a:cubicBezTo>
                  <a:cubicBezTo>
                    <a:pt x="420" y="84"/>
                    <a:pt x="407" y="58"/>
                    <a:pt x="400" y="58"/>
                  </a:cubicBezTo>
                  <a:cubicBezTo>
                    <a:pt x="392" y="58"/>
                    <a:pt x="392" y="97"/>
                    <a:pt x="392" y="183"/>
                  </a:cubicBezTo>
                  <a:cubicBezTo>
                    <a:pt x="339" y="183"/>
                    <a:pt x="392" y="78"/>
                    <a:pt x="366" y="52"/>
                  </a:cubicBezTo>
                  <a:cubicBezTo>
                    <a:pt x="347" y="34"/>
                    <a:pt x="316" y="16"/>
                    <a:pt x="290" y="16"/>
                  </a:cubicBezTo>
                  <a:cubicBezTo>
                    <a:pt x="279" y="16"/>
                    <a:pt x="269" y="19"/>
                    <a:pt x="261" y="26"/>
                  </a:cubicBezTo>
                  <a:cubicBezTo>
                    <a:pt x="240" y="26"/>
                    <a:pt x="271" y="150"/>
                    <a:pt x="239" y="150"/>
                  </a:cubicBezTo>
                  <a:cubicBezTo>
                    <a:pt x="233" y="150"/>
                    <a:pt x="223" y="144"/>
                    <a:pt x="209" y="131"/>
                  </a:cubicBezTo>
                  <a:cubicBezTo>
                    <a:pt x="145" y="88"/>
                    <a:pt x="186" y="45"/>
                    <a:pt x="160" y="45"/>
                  </a:cubicBezTo>
                  <a:cubicBezTo>
                    <a:pt x="154" y="45"/>
                    <a:pt x="145" y="48"/>
                    <a:pt x="131" y="52"/>
                  </a:cubicBezTo>
                  <a:cubicBezTo>
                    <a:pt x="53" y="52"/>
                    <a:pt x="105" y="131"/>
                    <a:pt x="53" y="183"/>
                  </a:cubicBezTo>
                  <a:cubicBezTo>
                    <a:pt x="27" y="209"/>
                    <a:pt x="27" y="287"/>
                    <a:pt x="27" y="287"/>
                  </a:cubicBezTo>
                  <a:cubicBezTo>
                    <a:pt x="53" y="313"/>
                    <a:pt x="157" y="339"/>
                    <a:pt x="131" y="417"/>
                  </a:cubicBezTo>
                  <a:cubicBezTo>
                    <a:pt x="131" y="457"/>
                    <a:pt x="105" y="457"/>
                    <a:pt x="79" y="457"/>
                  </a:cubicBezTo>
                  <a:cubicBezTo>
                    <a:pt x="53" y="457"/>
                    <a:pt x="27" y="457"/>
                    <a:pt x="27" y="496"/>
                  </a:cubicBezTo>
                  <a:cubicBezTo>
                    <a:pt x="1" y="496"/>
                    <a:pt x="1" y="574"/>
                    <a:pt x="1" y="626"/>
                  </a:cubicBezTo>
                  <a:cubicBezTo>
                    <a:pt x="1" y="607"/>
                    <a:pt x="14" y="589"/>
                    <a:pt x="21" y="570"/>
                  </a:cubicBezTo>
                  <a:lnTo>
                    <a:pt x="21" y="570"/>
                  </a:lnTo>
                  <a:cubicBezTo>
                    <a:pt x="22" y="614"/>
                    <a:pt x="83" y="652"/>
                    <a:pt x="105" y="652"/>
                  </a:cubicBezTo>
                  <a:cubicBezTo>
                    <a:pt x="183" y="626"/>
                    <a:pt x="209" y="574"/>
                    <a:pt x="235" y="522"/>
                  </a:cubicBezTo>
                  <a:cubicBezTo>
                    <a:pt x="255" y="481"/>
                    <a:pt x="276" y="393"/>
                    <a:pt x="296" y="393"/>
                  </a:cubicBezTo>
                  <a:cubicBezTo>
                    <a:pt x="302" y="393"/>
                    <a:pt x="308" y="400"/>
                    <a:pt x="313" y="417"/>
                  </a:cubicBezTo>
                  <a:cubicBezTo>
                    <a:pt x="335" y="450"/>
                    <a:pt x="352" y="465"/>
                    <a:pt x="365" y="465"/>
                  </a:cubicBezTo>
                  <a:cubicBezTo>
                    <a:pt x="383" y="465"/>
                    <a:pt x="392" y="437"/>
                    <a:pt x="392" y="391"/>
                  </a:cubicBezTo>
                  <a:cubicBezTo>
                    <a:pt x="392" y="443"/>
                    <a:pt x="444" y="496"/>
                    <a:pt x="470" y="496"/>
                  </a:cubicBezTo>
                  <a:cubicBezTo>
                    <a:pt x="444" y="496"/>
                    <a:pt x="366" y="548"/>
                    <a:pt x="444" y="574"/>
                  </a:cubicBezTo>
                  <a:cubicBezTo>
                    <a:pt x="496" y="574"/>
                    <a:pt x="496" y="600"/>
                    <a:pt x="522" y="600"/>
                  </a:cubicBezTo>
                  <a:cubicBezTo>
                    <a:pt x="569" y="600"/>
                    <a:pt x="552" y="384"/>
                    <a:pt x="607" y="384"/>
                  </a:cubicBezTo>
                  <a:cubicBezTo>
                    <a:pt x="613" y="384"/>
                    <a:pt x="619" y="387"/>
                    <a:pt x="626" y="391"/>
                  </a:cubicBezTo>
                  <a:cubicBezTo>
                    <a:pt x="670" y="458"/>
                    <a:pt x="621" y="617"/>
                    <a:pt x="668" y="617"/>
                  </a:cubicBezTo>
                  <a:cubicBezTo>
                    <a:pt x="677" y="617"/>
                    <a:pt x="688" y="612"/>
                    <a:pt x="704" y="600"/>
                  </a:cubicBezTo>
                  <a:cubicBezTo>
                    <a:pt x="757" y="574"/>
                    <a:pt x="704" y="522"/>
                    <a:pt x="704" y="470"/>
                  </a:cubicBezTo>
                  <a:cubicBezTo>
                    <a:pt x="704" y="417"/>
                    <a:pt x="757" y="391"/>
                    <a:pt x="731" y="339"/>
                  </a:cubicBezTo>
                  <a:cubicBezTo>
                    <a:pt x="783" y="339"/>
                    <a:pt x="757" y="470"/>
                    <a:pt x="757" y="496"/>
                  </a:cubicBezTo>
                  <a:cubicBezTo>
                    <a:pt x="757" y="548"/>
                    <a:pt x="757" y="600"/>
                    <a:pt x="757" y="626"/>
                  </a:cubicBezTo>
                  <a:cubicBezTo>
                    <a:pt x="757" y="642"/>
                    <a:pt x="762" y="648"/>
                    <a:pt x="769" y="648"/>
                  </a:cubicBezTo>
                  <a:cubicBezTo>
                    <a:pt x="784" y="648"/>
                    <a:pt x="809" y="618"/>
                    <a:pt x="809" y="600"/>
                  </a:cubicBezTo>
                  <a:cubicBezTo>
                    <a:pt x="809" y="574"/>
                    <a:pt x="757" y="443"/>
                    <a:pt x="809" y="391"/>
                  </a:cubicBezTo>
                  <a:cubicBezTo>
                    <a:pt x="823" y="384"/>
                    <a:pt x="833" y="381"/>
                    <a:pt x="840" y="381"/>
                  </a:cubicBezTo>
                  <a:cubicBezTo>
                    <a:pt x="861" y="381"/>
                    <a:pt x="861" y="405"/>
                    <a:pt x="861" y="443"/>
                  </a:cubicBezTo>
                  <a:cubicBezTo>
                    <a:pt x="887" y="470"/>
                    <a:pt x="809" y="574"/>
                    <a:pt x="835" y="574"/>
                  </a:cubicBezTo>
                  <a:cubicBezTo>
                    <a:pt x="839" y="578"/>
                    <a:pt x="842" y="579"/>
                    <a:pt x="845" y="579"/>
                  </a:cubicBezTo>
                  <a:cubicBezTo>
                    <a:pt x="856" y="579"/>
                    <a:pt x="862" y="555"/>
                    <a:pt x="871" y="555"/>
                  </a:cubicBezTo>
                  <a:cubicBezTo>
                    <a:pt x="875" y="555"/>
                    <a:pt x="880" y="560"/>
                    <a:pt x="887" y="574"/>
                  </a:cubicBezTo>
                  <a:cubicBezTo>
                    <a:pt x="887" y="600"/>
                    <a:pt x="887" y="606"/>
                    <a:pt x="893" y="606"/>
                  </a:cubicBezTo>
                  <a:cubicBezTo>
                    <a:pt x="900" y="606"/>
                    <a:pt x="913" y="600"/>
                    <a:pt x="939" y="600"/>
                  </a:cubicBezTo>
                  <a:cubicBezTo>
                    <a:pt x="965" y="600"/>
                    <a:pt x="939" y="652"/>
                    <a:pt x="991" y="652"/>
                  </a:cubicBezTo>
                  <a:cubicBezTo>
                    <a:pt x="1036" y="652"/>
                    <a:pt x="1179" y="594"/>
                    <a:pt x="1200" y="544"/>
                  </a:cubicBezTo>
                  <a:lnTo>
                    <a:pt x="1200" y="544"/>
                  </a:lnTo>
                  <a:lnTo>
                    <a:pt x="1200" y="600"/>
                  </a:lnTo>
                  <a:cubicBezTo>
                    <a:pt x="1200" y="609"/>
                    <a:pt x="1206" y="611"/>
                    <a:pt x="1213" y="611"/>
                  </a:cubicBezTo>
                  <a:cubicBezTo>
                    <a:pt x="1229" y="611"/>
                    <a:pt x="1252" y="600"/>
                    <a:pt x="1252" y="600"/>
                  </a:cubicBezTo>
                  <a:cubicBezTo>
                    <a:pt x="1278" y="600"/>
                    <a:pt x="1356" y="626"/>
                    <a:pt x="1382" y="626"/>
                  </a:cubicBezTo>
                  <a:cubicBezTo>
                    <a:pt x="1424" y="605"/>
                    <a:pt x="1432" y="533"/>
                    <a:pt x="1434" y="533"/>
                  </a:cubicBezTo>
                  <a:cubicBezTo>
                    <a:pt x="1434" y="533"/>
                    <a:pt x="1434" y="538"/>
                    <a:pt x="1434" y="548"/>
                  </a:cubicBezTo>
                  <a:cubicBezTo>
                    <a:pt x="1452" y="566"/>
                    <a:pt x="1482" y="608"/>
                    <a:pt x="1499" y="608"/>
                  </a:cubicBezTo>
                  <a:cubicBezTo>
                    <a:pt x="1507" y="608"/>
                    <a:pt x="1513" y="599"/>
                    <a:pt x="1513" y="574"/>
                  </a:cubicBezTo>
                  <a:cubicBezTo>
                    <a:pt x="1522" y="602"/>
                    <a:pt x="1541" y="610"/>
                    <a:pt x="1563" y="610"/>
                  </a:cubicBezTo>
                  <a:cubicBezTo>
                    <a:pt x="1593" y="610"/>
                    <a:pt x="1629" y="594"/>
                    <a:pt x="1652" y="594"/>
                  </a:cubicBezTo>
                  <a:cubicBezTo>
                    <a:pt x="1659" y="594"/>
                    <a:pt x="1665" y="596"/>
                    <a:pt x="1669" y="600"/>
                  </a:cubicBezTo>
                  <a:cubicBezTo>
                    <a:pt x="1676" y="606"/>
                    <a:pt x="1682" y="609"/>
                    <a:pt x="1688" y="609"/>
                  </a:cubicBezTo>
                  <a:cubicBezTo>
                    <a:pt x="1721" y="609"/>
                    <a:pt x="1748" y="529"/>
                    <a:pt x="1742" y="469"/>
                  </a:cubicBezTo>
                  <a:lnTo>
                    <a:pt x="1742" y="469"/>
                  </a:lnTo>
                  <a:cubicBezTo>
                    <a:pt x="1726" y="499"/>
                    <a:pt x="1669" y="522"/>
                    <a:pt x="1669" y="522"/>
                  </a:cubicBezTo>
                  <a:cubicBezTo>
                    <a:pt x="1643" y="522"/>
                    <a:pt x="1539" y="417"/>
                    <a:pt x="1591" y="417"/>
                  </a:cubicBezTo>
                  <a:cubicBezTo>
                    <a:pt x="1596" y="422"/>
                    <a:pt x="1601" y="424"/>
                    <a:pt x="1605" y="424"/>
                  </a:cubicBezTo>
                  <a:cubicBezTo>
                    <a:pt x="1645" y="424"/>
                    <a:pt x="1683" y="272"/>
                    <a:pt x="1693" y="272"/>
                  </a:cubicBezTo>
                  <a:cubicBezTo>
                    <a:pt x="1694" y="272"/>
                    <a:pt x="1695" y="277"/>
                    <a:pt x="1695" y="287"/>
                  </a:cubicBezTo>
                  <a:cubicBezTo>
                    <a:pt x="1695" y="365"/>
                    <a:pt x="1695" y="391"/>
                    <a:pt x="1747" y="391"/>
                  </a:cubicBezTo>
                  <a:cubicBezTo>
                    <a:pt x="1773" y="391"/>
                    <a:pt x="1799" y="365"/>
                    <a:pt x="1799" y="365"/>
                  </a:cubicBezTo>
                  <a:cubicBezTo>
                    <a:pt x="1799" y="235"/>
                    <a:pt x="1669" y="235"/>
                    <a:pt x="1643" y="183"/>
                  </a:cubicBezTo>
                  <a:cubicBezTo>
                    <a:pt x="1591" y="105"/>
                    <a:pt x="1643" y="26"/>
                    <a:pt x="1591" y="26"/>
                  </a:cubicBezTo>
                  <a:cubicBezTo>
                    <a:pt x="1578" y="13"/>
                    <a:pt x="1558" y="7"/>
                    <a:pt x="1539" y="7"/>
                  </a:cubicBezTo>
                  <a:cubicBezTo>
                    <a:pt x="1519" y="7"/>
                    <a:pt x="1500" y="13"/>
                    <a:pt x="1487" y="26"/>
                  </a:cubicBezTo>
                  <a:cubicBezTo>
                    <a:pt x="1467" y="26"/>
                    <a:pt x="1433" y="70"/>
                    <a:pt x="1406" y="70"/>
                  </a:cubicBezTo>
                  <a:cubicBezTo>
                    <a:pt x="1397" y="70"/>
                    <a:pt x="1389" y="65"/>
                    <a:pt x="1382" y="52"/>
                  </a:cubicBezTo>
                  <a:cubicBezTo>
                    <a:pt x="1362" y="32"/>
                    <a:pt x="1354" y="24"/>
                    <a:pt x="1348" y="24"/>
                  </a:cubicBezTo>
                  <a:cubicBezTo>
                    <a:pt x="1339" y="24"/>
                    <a:pt x="1336" y="46"/>
                    <a:pt x="1304" y="78"/>
                  </a:cubicBezTo>
                  <a:lnTo>
                    <a:pt x="1278" y="78"/>
                  </a:lnTo>
                  <a:lnTo>
                    <a:pt x="1226" y="157"/>
                  </a:lnTo>
                  <a:cubicBezTo>
                    <a:pt x="1226" y="131"/>
                    <a:pt x="1252" y="52"/>
                    <a:pt x="1226" y="26"/>
                  </a:cubicBezTo>
                  <a:cubicBezTo>
                    <a:pt x="1222" y="23"/>
                    <a:pt x="1218" y="21"/>
                    <a:pt x="1215" y="21"/>
                  </a:cubicBezTo>
                  <a:cubicBezTo>
                    <a:pt x="1193" y="21"/>
                    <a:pt x="1174" y="78"/>
                    <a:pt x="1174" y="78"/>
                  </a:cubicBezTo>
                  <a:cubicBezTo>
                    <a:pt x="1150" y="78"/>
                    <a:pt x="1126" y="186"/>
                    <a:pt x="1161" y="186"/>
                  </a:cubicBezTo>
                  <a:cubicBezTo>
                    <a:pt x="1165" y="186"/>
                    <a:pt x="1169" y="185"/>
                    <a:pt x="1174" y="183"/>
                  </a:cubicBezTo>
                  <a:lnTo>
                    <a:pt x="1174" y="183"/>
                  </a:lnTo>
                  <a:cubicBezTo>
                    <a:pt x="1174" y="211"/>
                    <a:pt x="1167" y="219"/>
                    <a:pt x="1159" y="219"/>
                  </a:cubicBezTo>
                  <a:cubicBezTo>
                    <a:pt x="1147" y="219"/>
                    <a:pt x="1132" y="203"/>
                    <a:pt x="1125" y="203"/>
                  </a:cubicBezTo>
                  <a:cubicBezTo>
                    <a:pt x="1123" y="203"/>
                    <a:pt x="1122" y="205"/>
                    <a:pt x="1122" y="209"/>
                  </a:cubicBezTo>
                  <a:cubicBezTo>
                    <a:pt x="1122" y="261"/>
                    <a:pt x="1122" y="313"/>
                    <a:pt x="1122" y="365"/>
                  </a:cubicBezTo>
                  <a:cubicBezTo>
                    <a:pt x="1069" y="365"/>
                    <a:pt x="1096" y="209"/>
                    <a:pt x="1069" y="157"/>
                  </a:cubicBezTo>
                  <a:cubicBezTo>
                    <a:pt x="1069" y="105"/>
                    <a:pt x="1043" y="78"/>
                    <a:pt x="1017" y="52"/>
                  </a:cubicBezTo>
                  <a:cubicBezTo>
                    <a:pt x="991" y="26"/>
                    <a:pt x="835" y="0"/>
                    <a:pt x="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3"/>
            <p:cNvSpPr/>
            <p:nvPr/>
          </p:nvSpPr>
          <p:spPr>
            <a:xfrm>
              <a:off x="4465700" y="1761475"/>
              <a:ext cx="25" cy="1350"/>
            </a:xfrm>
            <a:custGeom>
              <a:avLst/>
              <a:gdLst/>
              <a:ahLst/>
              <a:cxnLst/>
              <a:rect l="l" t="t" r="r" b="b"/>
              <a:pathLst>
                <a:path w="1" h="54" extrusionOk="0">
                  <a:moveTo>
                    <a:pt x="1" y="53"/>
                  </a:moveTo>
                  <a:lnTo>
                    <a:pt x="1" y="1"/>
                  </a:lnTo>
                  <a:cubicBezTo>
                    <a:pt x="1" y="27"/>
                    <a:pt x="1" y="27"/>
                    <a:pt x="1"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3"/>
            <p:cNvSpPr/>
            <p:nvPr/>
          </p:nvSpPr>
          <p:spPr>
            <a:xfrm>
              <a:off x="4450050" y="1755625"/>
              <a:ext cx="1975" cy="1975"/>
            </a:xfrm>
            <a:custGeom>
              <a:avLst/>
              <a:gdLst/>
              <a:ahLst/>
              <a:cxnLst/>
              <a:rect l="l" t="t" r="r" b="b"/>
              <a:pathLst>
                <a:path w="79" h="79" extrusionOk="0">
                  <a:moveTo>
                    <a:pt x="27" y="0"/>
                  </a:moveTo>
                  <a:lnTo>
                    <a:pt x="27" y="0"/>
                  </a:lnTo>
                  <a:cubicBezTo>
                    <a:pt x="1" y="26"/>
                    <a:pt x="27" y="79"/>
                    <a:pt x="53" y="79"/>
                  </a:cubicBezTo>
                  <a:cubicBezTo>
                    <a:pt x="79" y="26"/>
                    <a:pt x="79" y="26"/>
                    <a:pt x="53" y="26"/>
                  </a:cubicBezTo>
                  <a:lnTo>
                    <a:pt x="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3"/>
            <p:cNvSpPr/>
            <p:nvPr/>
          </p:nvSpPr>
          <p:spPr>
            <a:xfrm>
              <a:off x="4443225" y="1750400"/>
              <a:ext cx="2850" cy="1875"/>
            </a:xfrm>
            <a:custGeom>
              <a:avLst/>
              <a:gdLst/>
              <a:ahLst/>
              <a:cxnLst/>
              <a:rect l="l" t="t" r="r" b="b"/>
              <a:pathLst>
                <a:path w="114" h="75" extrusionOk="0">
                  <a:moveTo>
                    <a:pt x="91" y="1"/>
                  </a:moveTo>
                  <a:cubicBezTo>
                    <a:pt x="0" y="46"/>
                    <a:pt x="33" y="74"/>
                    <a:pt x="66" y="74"/>
                  </a:cubicBezTo>
                  <a:cubicBezTo>
                    <a:pt x="89" y="74"/>
                    <a:pt x="113" y="60"/>
                    <a:pt x="91" y="27"/>
                  </a:cubicBez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3"/>
            <p:cNvSpPr/>
            <p:nvPr/>
          </p:nvSpPr>
          <p:spPr>
            <a:xfrm>
              <a:off x="4442875" y="1743225"/>
              <a:ext cx="24150" cy="18275"/>
            </a:xfrm>
            <a:custGeom>
              <a:avLst/>
              <a:gdLst/>
              <a:ahLst/>
              <a:cxnLst/>
              <a:rect l="l" t="t" r="r" b="b"/>
              <a:pathLst>
                <a:path w="966" h="731" extrusionOk="0">
                  <a:moveTo>
                    <a:pt x="575" y="105"/>
                  </a:moveTo>
                  <a:cubicBezTo>
                    <a:pt x="571" y="105"/>
                    <a:pt x="567" y="106"/>
                    <a:pt x="563" y="108"/>
                  </a:cubicBezTo>
                  <a:lnTo>
                    <a:pt x="563" y="108"/>
                  </a:lnTo>
                  <a:cubicBezTo>
                    <a:pt x="566" y="107"/>
                    <a:pt x="570" y="106"/>
                    <a:pt x="575" y="105"/>
                  </a:cubicBezTo>
                  <a:close/>
                  <a:moveTo>
                    <a:pt x="53" y="1"/>
                  </a:moveTo>
                  <a:cubicBezTo>
                    <a:pt x="53" y="53"/>
                    <a:pt x="131" y="53"/>
                    <a:pt x="157" y="79"/>
                  </a:cubicBezTo>
                  <a:cubicBezTo>
                    <a:pt x="184" y="105"/>
                    <a:pt x="105" y="131"/>
                    <a:pt x="79" y="157"/>
                  </a:cubicBezTo>
                  <a:cubicBezTo>
                    <a:pt x="53" y="183"/>
                    <a:pt x="184" y="236"/>
                    <a:pt x="184" y="236"/>
                  </a:cubicBezTo>
                  <a:cubicBezTo>
                    <a:pt x="184" y="236"/>
                    <a:pt x="210" y="314"/>
                    <a:pt x="236" y="314"/>
                  </a:cubicBezTo>
                  <a:cubicBezTo>
                    <a:pt x="262" y="314"/>
                    <a:pt x="288" y="288"/>
                    <a:pt x="314" y="288"/>
                  </a:cubicBezTo>
                  <a:cubicBezTo>
                    <a:pt x="327" y="275"/>
                    <a:pt x="346" y="268"/>
                    <a:pt x="359" y="268"/>
                  </a:cubicBezTo>
                  <a:cubicBezTo>
                    <a:pt x="373" y="268"/>
                    <a:pt x="379" y="275"/>
                    <a:pt x="366" y="288"/>
                  </a:cubicBezTo>
                  <a:cubicBezTo>
                    <a:pt x="343" y="311"/>
                    <a:pt x="258" y="396"/>
                    <a:pt x="221" y="396"/>
                  </a:cubicBezTo>
                  <a:cubicBezTo>
                    <a:pt x="216" y="396"/>
                    <a:pt x="212" y="395"/>
                    <a:pt x="210" y="392"/>
                  </a:cubicBezTo>
                  <a:cubicBezTo>
                    <a:pt x="53" y="418"/>
                    <a:pt x="1" y="496"/>
                    <a:pt x="157" y="575"/>
                  </a:cubicBezTo>
                  <a:cubicBezTo>
                    <a:pt x="210" y="601"/>
                    <a:pt x="262" y="627"/>
                    <a:pt x="314" y="653"/>
                  </a:cubicBezTo>
                  <a:cubicBezTo>
                    <a:pt x="331" y="661"/>
                    <a:pt x="352" y="664"/>
                    <a:pt x="371" y="664"/>
                  </a:cubicBezTo>
                  <a:cubicBezTo>
                    <a:pt x="409" y="664"/>
                    <a:pt x="444" y="653"/>
                    <a:pt x="444" y="653"/>
                  </a:cubicBezTo>
                  <a:cubicBezTo>
                    <a:pt x="470" y="575"/>
                    <a:pt x="340" y="601"/>
                    <a:pt x="314" y="575"/>
                  </a:cubicBezTo>
                  <a:cubicBezTo>
                    <a:pt x="262" y="522"/>
                    <a:pt x="262" y="470"/>
                    <a:pt x="340" y="444"/>
                  </a:cubicBezTo>
                  <a:cubicBezTo>
                    <a:pt x="418" y="444"/>
                    <a:pt x="314" y="340"/>
                    <a:pt x="392" y="314"/>
                  </a:cubicBezTo>
                  <a:cubicBezTo>
                    <a:pt x="398" y="311"/>
                    <a:pt x="402" y="310"/>
                    <a:pt x="406" y="310"/>
                  </a:cubicBezTo>
                  <a:cubicBezTo>
                    <a:pt x="433" y="310"/>
                    <a:pt x="392" y="392"/>
                    <a:pt x="392" y="392"/>
                  </a:cubicBezTo>
                  <a:lnTo>
                    <a:pt x="470" y="392"/>
                  </a:lnTo>
                  <a:cubicBezTo>
                    <a:pt x="470" y="392"/>
                    <a:pt x="418" y="470"/>
                    <a:pt x="470" y="470"/>
                  </a:cubicBezTo>
                  <a:cubicBezTo>
                    <a:pt x="481" y="476"/>
                    <a:pt x="490" y="478"/>
                    <a:pt x="497" y="478"/>
                  </a:cubicBezTo>
                  <a:cubicBezTo>
                    <a:pt x="516" y="478"/>
                    <a:pt x="521" y="463"/>
                    <a:pt x="522" y="463"/>
                  </a:cubicBezTo>
                  <a:cubicBezTo>
                    <a:pt x="522" y="463"/>
                    <a:pt x="522" y="465"/>
                    <a:pt x="522" y="470"/>
                  </a:cubicBezTo>
                  <a:cubicBezTo>
                    <a:pt x="549" y="496"/>
                    <a:pt x="601" y="653"/>
                    <a:pt x="653" y="653"/>
                  </a:cubicBezTo>
                  <a:cubicBezTo>
                    <a:pt x="679" y="627"/>
                    <a:pt x="653" y="575"/>
                    <a:pt x="653" y="548"/>
                  </a:cubicBezTo>
                  <a:cubicBezTo>
                    <a:pt x="653" y="548"/>
                    <a:pt x="705" y="522"/>
                    <a:pt x="731" y="470"/>
                  </a:cubicBezTo>
                  <a:cubicBezTo>
                    <a:pt x="731" y="418"/>
                    <a:pt x="757" y="366"/>
                    <a:pt x="757" y="314"/>
                  </a:cubicBezTo>
                  <a:cubicBezTo>
                    <a:pt x="761" y="310"/>
                    <a:pt x="765" y="309"/>
                    <a:pt x="768" y="309"/>
                  </a:cubicBezTo>
                  <a:cubicBezTo>
                    <a:pt x="790" y="309"/>
                    <a:pt x="809" y="366"/>
                    <a:pt x="809" y="366"/>
                  </a:cubicBezTo>
                  <a:cubicBezTo>
                    <a:pt x="809" y="366"/>
                    <a:pt x="809" y="262"/>
                    <a:pt x="809" y="236"/>
                  </a:cubicBezTo>
                  <a:cubicBezTo>
                    <a:pt x="809" y="210"/>
                    <a:pt x="835" y="157"/>
                    <a:pt x="835" y="131"/>
                  </a:cubicBezTo>
                  <a:cubicBezTo>
                    <a:pt x="835" y="210"/>
                    <a:pt x="835" y="262"/>
                    <a:pt x="861" y="340"/>
                  </a:cubicBezTo>
                  <a:cubicBezTo>
                    <a:pt x="861" y="340"/>
                    <a:pt x="940" y="418"/>
                    <a:pt x="887" y="444"/>
                  </a:cubicBezTo>
                  <a:cubicBezTo>
                    <a:pt x="880" y="448"/>
                    <a:pt x="874" y="450"/>
                    <a:pt x="869" y="450"/>
                  </a:cubicBezTo>
                  <a:cubicBezTo>
                    <a:pt x="850" y="450"/>
                    <a:pt x="852" y="426"/>
                    <a:pt x="847" y="426"/>
                  </a:cubicBezTo>
                  <a:cubicBezTo>
                    <a:pt x="845" y="426"/>
                    <a:pt x="842" y="431"/>
                    <a:pt x="835" y="444"/>
                  </a:cubicBezTo>
                  <a:cubicBezTo>
                    <a:pt x="809" y="470"/>
                    <a:pt x="783" y="496"/>
                    <a:pt x="783" y="522"/>
                  </a:cubicBezTo>
                  <a:cubicBezTo>
                    <a:pt x="783" y="522"/>
                    <a:pt x="731" y="731"/>
                    <a:pt x="783" y="731"/>
                  </a:cubicBezTo>
                  <a:cubicBezTo>
                    <a:pt x="809" y="731"/>
                    <a:pt x="809" y="575"/>
                    <a:pt x="809" y="548"/>
                  </a:cubicBezTo>
                  <a:cubicBezTo>
                    <a:pt x="809" y="575"/>
                    <a:pt x="887" y="705"/>
                    <a:pt x="914" y="705"/>
                  </a:cubicBezTo>
                  <a:cubicBezTo>
                    <a:pt x="940" y="705"/>
                    <a:pt x="914" y="548"/>
                    <a:pt x="914" y="522"/>
                  </a:cubicBezTo>
                  <a:cubicBezTo>
                    <a:pt x="914" y="522"/>
                    <a:pt x="914" y="444"/>
                    <a:pt x="940" y="418"/>
                  </a:cubicBezTo>
                  <a:cubicBezTo>
                    <a:pt x="940" y="392"/>
                    <a:pt x="966" y="157"/>
                    <a:pt x="887" y="131"/>
                  </a:cubicBezTo>
                  <a:cubicBezTo>
                    <a:pt x="874" y="118"/>
                    <a:pt x="855" y="112"/>
                    <a:pt x="832" y="112"/>
                  </a:cubicBezTo>
                  <a:cubicBezTo>
                    <a:pt x="809" y="112"/>
                    <a:pt x="783" y="118"/>
                    <a:pt x="757" y="131"/>
                  </a:cubicBezTo>
                  <a:cubicBezTo>
                    <a:pt x="757" y="131"/>
                    <a:pt x="734" y="166"/>
                    <a:pt x="718" y="166"/>
                  </a:cubicBezTo>
                  <a:cubicBezTo>
                    <a:pt x="711" y="166"/>
                    <a:pt x="705" y="157"/>
                    <a:pt x="705" y="131"/>
                  </a:cubicBezTo>
                  <a:cubicBezTo>
                    <a:pt x="705" y="157"/>
                    <a:pt x="653" y="183"/>
                    <a:pt x="653" y="183"/>
                  </a:cubicBezTo>
                  <a:cubicBezTo>
                    <a:pt x="679" y="157"/>
                    <a:pt x="679" y="131"/>
                    <a:pt x="679" y="131"/>
                  </a:cubicBezTo>
                  <a:cubicBezTo>
                    <a:pt x="705" y="131"/>
                    <a:pt x="653" y="131"/>
                    <a:pt x="627" y="105"/>
                  </a:cubicBezTo>
                  <a:cubicBezTo>
                    <a:pt x="627" y="105"/>
                    <a:pt x="627" y="101"/>
                    <a:pt x="620" y="101"/>
                  </a:cubicBezTo>
                  <a:cubicBezTo>
                    <a:pt x="610" y="101"/>
                    <a:pt x="585" y="110"/>
                    <a:pt x="522" y="157"/>
                  </a:cubicBezTo>
                  <a:cubicBezTo>
                    <a:pt x="500" y="157"/>
                    <a:pt x="536" y="118"/>
                    <a:pt x="563" y="108"/>
                  </a:cubicBezTo>
                  <a:lnTo>
                    <a:pt x="563" y="108"/>
                  </a:lnTo>
                  <a:cubicBezTo>
                    <a:pt x="557" y="109"/>
                    <a:pt x="552" y="109"/>
                    <a:pt x="548" y="109"/>
                  </a:cubicBezTo>
                  <a:cubicBezTo>
                    <a:pt x="497" y="109"/>
                    <a:pt x="598" y="27"/>
                    <a:pt x="575" y="27"/>
                  </a:cubicBezTo>
                  <a:lnTo>
                    <a:pt x="210" y="27"/>
                  </a:lnTo>
                  <a:cubicBezTo>
                    <a:pt x="184" y="1"/>
                    <a:pt x="131"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3"/>
            <p:cNvSpPr/>
            <p:nvPr/>
          </p:nvSpPr>
          <p:spPr>
            <a:xfrm>
              <a:off x="4448250" y="1744250"/>
              <a:ext cx="1175" cy="325"/>
            </a:xfrm>
            <a:custGeom>
              <a:avLst/>
              <a:gdLst/>
              <a:ahLst/>
              <a:cxnLst/>
              <a:rect l="l" t="t" r="r" b="b"/>
              <a:pathLst>
                <a:path w="47" h="13" extrusionOk="0">
                  <a:moveTo>
                    <a:pt x="4" y="1"/>
                  </a:moveTo>
                  <a:cubicBezTo>
                    <a:pt x="0" y="1"/>
                    <a:pt x="3" y="3"/>
                    <a:pt x="21" y="12"/>
                  </a:cubicBezTo>
                  <a:lnTo>
                    <a:pt x="47" y="12"/>
                  </a:lnTo>
                  <a:cubicBezTo>
                    <a:pt x="47" y="12"/>
                    <a:pt x="12"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3"/>
            <p:cNvSpPr/>
            <p:nvPr/>
          </p:nvSpPr>
          <p:spPr>
            <a:xfrm>
              <a:off x="4442100" y="1734075"/>
              <a:ext cx="16450" cy="10500"/>
            </a:xfrm>
            <a:custGeom>
              <a:avLst/>
              <a:gdLst/>
              <a:ahLst/>
              <a:cxnLst/>
              <a:rect l="l" t="t" r="r" b="b"/>
              <a:pathLst>
                <a:path w="658" h="420" extrusionOk="0">
                  <a:moveTo>
                    <a:pt x="386" y="1"/>
                  </a:moveTo>
                  <a:cubicBezTo>
                    <a:pt x="349" y="1"/>
                    <a:pt x="330" y="30"/>
                    <a:pt x="397" y="80"/>
                  </a:cubicBezTo>
                  <a:cubicBezTo>
                    <a:pt x="345" y="54"/>
                    <a:pt x="267" y="28"/>
                    <a:pt x="215" y="28"/>
                  </a:cubicBezTo>
                  <a:cubicBezTo>
                    <a:pt x="136" y="28"/>
                    <a:pt x="58" y="80"/>
                    <a:pt x="58" y="106"/>
                  </a:cubicBezTo>
                  <a:cubicBezTo>
                    <a:pt x="188" y="106"/>
                    <a:pt x="397" y="184"/>
                    <a:pt x="423" y="263"/>
                  </a:cubicBezTo>
                  <a:lnTo>
                    <a:pt x="319" y="263"/>
                  </a:lnTo>
                  <a:cubicBezTo>
                    <a:pt x="267" y="263"/>
                    <a:pt x="215" y="251"/>
                    <a:pt x="162" y="251"/>
                  </a:cubicBezTo>
                  <a:cubicBezTo>
                    <a:pt x="136" y="251"/>
                    <a:pt x="110" y="254"/>
                    <a:pt x="84" y="263"/>
                  </a:cubicBezTo>
                  <a:cubicBezTo>
                    <a:pt x="1" y="263"/>
                    <a:pt x="151" y="296"/>
                    <a:pt x="241" y="296"/>
                  </a:cubicBezTo>
                  <a:cubicBezTo>
                    <a:pt x="264" y="296"/>
                    <a:pt x="282" y="294"/>
                    <a:pt x="293" y="289"/>
                  </a:cubicBezTo>
                  <a:lnTo>
                    <a:pt x="293" y="289"/>
                  </a:lnTo>
                  <a:cubicBezTo>
                    <a:pt x="267" y="315"/>
                    <a:pt x="162" y="367"/>
                    <a:pt x="241" y="367"/>
                  </a:cubicBezTo>
                  <a:cubicBezTo>
                    <a:pt x="248" y="359"/>
                    <a:pt x="258" y="356"/>
                    <a:pt x="270" y="356"/>
                  </a:cubicBezTo>
                  <a:cubicBezTo>
                    <a:pt x="297" y="356"/>
                    <a:pt x="334" y="375"/>
                    <a:pt x="371" y="393"/>
                  </a:cubicBezTo>
                  <a:cubicBezTo>
                    <a:pt x="371" y="393"/>
                    <a:pt x="397" y="419"/>
                    <a:pt x="423" y="419"/>
                  </a:cubicBezTo>
                  <a:cubicBezTo>
                    <a:pt x="439" y="372"/>
                    <a:pt x="445" y="363"/>
                    <a:pt x="470" y="363"/>
                  </a:cubicBezTo>
                  <a:cubicBezTo>
                    <a:pt x="487" y="363"/>
                    <a:pt x="512" y="367"/>
                    <a:pt x="553" y="367"/>
                  </a:cubicBezTo>
                  <a:cubicBezTo>
                    <a:pt x="658" y="367"/>
                    <a:pt x="606" y="315"/>
                    <a:pt x="606" y="289"/>
                  </a:cubicBezTo>
                  <a:lnTo>
                    <a:pt x="606" y="237"/>
                  </a:lnTo>
                  <a:lnTo>
                    <a:pt x="580" y="237"/>
                  </a:lnTo>
                  <a:cubicBezTo>
                    <a:pt x="553" y="237"/>
                    <a:pt x="527" y="184"/>
                    <a:pt x="475" y="132"/>
                  </a:cubicBezTo>
                  <a:cubicBezTo>
                    <a:pt x="475" y="129"/>
                    <a:pt x="476" y="128"/>
                    <a:pt x="477" y="128"/>
                  </a:cubicBezTo>
                  <a:cubicBezTo>
                    <a:pt x="486" y="128"/>
                    <a:pt x="530" y="211"/>
                    <a:pt x="553" y="211"/>
                  </a:cubicBezTo>
                  <a:cubicBezTo>
                    <a:pt x="527" y="158"/>
                    <a:pt x="501" y="80"/>
                    <a:pt x="449" y="28"/>
                  </a:cubicBezTo>
                  <a:cubicBezTo>
                    <a:pt x="431" y="10"/>
                    <a:pt x="406"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3"/>
            <p:cNvSpPr/>
            <p:nvPr/>
          </p:nvSpPr>
          <p:spPr>
            <a:xfrm>
              <a:off x="4452875" y="1726775"/>
              <a:ext cx="3075" cy="2150"/>
            </a:xfrm>
            <a:custGeom>
              <a:avLst/>
              <a:gdLst/>
              <a:ahLst/>
              <a:cxnLst/>
              <a:rect l="l" t="t" r="r" b="b"/>
              <a:pathLst>
                <a:path w="123" h="86" extrusionOk="0">
                  <a:moveTo>
                    <a:pt x="60" y="0"/>
                  </a:moveTo>
                  <a:cubicBezTo>
                    <a:pt x="20" y="0"/>
                    <a:pt x="0" y="49"/>
                    <a:pt x="18" y="85"/>
                  </a:cubicBezTo>
                  <a:lnTo>
                    <a:pt x="70" y="85"/>
                  </a:lnTo>
                  <a:cubicBezTo>
                    <a:pt x="96" y="59"/>
                    <a:pt x="96" y="33"/>
                    <a:pt x="122" y="33"/>
                  </a:cubicBezTo>
                  <a:cubicBezTo>
                    <a:pt x="99" y="9"/>
                    <a:pt x="77"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63"/>
          <p:cNvGrpSpPr/>
          <p:nvPr/>
        </p:nvGrpSpPr>
        <p:grpSpPr>
          <a:xfrm rot="789555">
            <a:off x="5370507" y="1668340"/>
            <a:ext cx="2249900" cy="2271288"/>
            <a:chOff x="1626000" y="605300"/>
            <a:chExt cx="4068375" cy="4132125"/>
          </a:xfrm>
        </p:grpSpPr>
        <p:sp>
          <p:nvSpPr>
            <p:cNvPr id="2146" name="Google Shape;2146;p63"/>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dk2"/>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3"/>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DBC17D"/>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8" name="Google Shape;2148;p63"/>
          <p:cNvSpPr txBox="1">
            <a:spLocks noGrp="1"/>
          </p:cNvSpPr>
          <p:nvPr>
            <p:ph type="subTitle" idx="1"/>
          </p:nvPr>
        </p:nvSpPr>
        <p:spPr>
          <a:xfrm rot="410524" flipH="1">
            <a:off x="5561185" y="2212395"/>
            <a:ext cx="1913830" cy="11076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Get daily updates and reminders.</a:t>
            </a:r>
          </a:p>
          <a:p>
            <a:pPr marL="0" lvl="0" indent="0" algn="ctr" rtl="0">
              <a:spcBef>
                <a:spcPts val="0"/>
              </a:spcBef>
              <a:spcAft>
                <a:spcPts val="0"/>
              </a:spcAft>
              <a:buNone/>
            </a:pPr>
            <a:endParaRPr lang="en"/>
          </a:p>
          <a:p>
            <a:pPr marL="0" lvl="0" indent="0" algn="ctr" rtl="0">
              <a:spcBef>
                <a:spcPts val="0"/>
              </a:spcBef>
              <a:spcAft>
                <a:spcPts val="0"/>
              </a:spcAft>
              <a:buNone/>
            </a:pPr>
            <a:r>
              <a:rPr lang="en"/>
              <a:t>Visit the link from your child’s homeroom teacher to join!</a:t>
            </a:r>
            <a:endParaRPr/>
          </a:p>
        </p:txBody>
      </p:sp>
      <p:sp>
        <p:nvSpPr>
          <p:cNvPr id="2150" name="Google Shape;2150;p63"/>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Join Remind!</a:t>
            </a:r>
            <a:endParaRPr/>
          </a:p>
        </p:txBody>
      </p:sp>
      <p:pic>
        <p:nvPicPr>
          <p:cNvPr id="3" name="Picture 2" descr="A screenshot of a cell phone&#10;&#10;Description automatically generated">
            <a:extLst>
              <a:ext uri="{FF2B5EF4-FFF2-40B4-BE49-F238E27FC236}">
                <a16:creationId xmlns:a16="http://schemas.microsoft.com/office/drawing/2014/main" id="{A2C770BA-B2C3-4B80-A9DC-07CF4C91C47C}"/>
              </a:ext>
            </a:extLst>
          </p:cNvPr>
          <p:cNvPicPr>
            <a:picLocks noChangeAspect="1"/>
          </p:cNvPicPr>
          <p:nvPr/>
        </p:nvPicPr>
        <p:blipFill>
          <a:blip r:embed="rId3"/>
          <a:stretch>
            <a:fillRect/>
          </a:stretch>
        </p:blipFill>
        <p:spPr>
          <a:xfrm>
            <a:off x="3788211" y="1540925"/>
            <a:ext cx="1244831" cy="2265896"/>
          </a:xfrm>
          <a:prstGeom prst="rect">
            <a:avLst/>
          </a:prstGeom>
        </p:spPr>
      </p:pic>
      <p:pic>
        <p:nvPicPr>
          <p:cNvPr id="5" name="Picture 4" descr="A picture containing bird, flower&#10;&#10;Description automatically generated">
            <a:extLst>
              <a:ext uri="{FF2B5EF4-FFF2-40B4-BE49-F238E27FC236}">
                <a16:creationId xmlns:a16="http://schemas.microsoft.com/office/drawing/2014/main" id="{EC22B190-229F-43C9-B91F-211F599314AC}"/>
              </a:ext>
            </a:extLst>
          </p:cNvPr>
          <p:cNvPicPr>
            <a:picLocks noChangeAspect="1"/>
          </p:cNvPicPr>
          <p:nvPr/>
        </p:nvPicPr>
        <p:blipFill>
          <a:blip r:embed="rId4"/>
          <a:stretch>
            <a:fillRect/>
          </a:stretch>
        </p:blipFill>
        <p:spPr>
          <a:xfrm>
            <a:off x="6343598" y="643043"/>
            <a:ext cx="1905052" cy="972935"/>
          </a:xfrm>
          <a:prstGeom prst="rect">
            <a:avLst/>
          </a:prstGeom>
        </p:spPr>
      </p:pic>
      <p:sp>
        <p:nvSpPr>
          <p:cNvPr id="7" name="TextBox 6">
            <a:extLst>
              <a:ext uri="{FF2B5EF4-FFF2-40B4-BE49-F238E27FC236}">
                <a16:creationId xmlns:a16="http://schemas.microsoft.com/office/drawing/2014/main" id="{20F7D946-8007-44D4-B1EE-60ACC72F1B14}"/>
              </a:ext>
            </a:extLst>
          </p:cNvPr>
          <p:cNvSpPr txBox="1"/>
          <p:nvPr/>
        </p:nvSpPr>
        <p:spPr>
          <a:xfrm>
            <a:off x="942037" y="1336594"/>
            <a:ext cx="2635302" cy="3323987"/>
          </a:xfrm>
          <a:prstGeom prst="rect">
            <a:avLst/>
          </a:prstGeom>
          <a:noFill/>
        </p:spPr>
        <p:txBody>
          <a:bodyPr wrap="square" lIns="91440" tIns="45720" rIns="91440" bIns="45720" rtlCol="0" anchor="t">
            <a:spAutoFit/>
          </a:bodyPr>
          <a:lstStyle/>
          <a:p>
            <a:r>
              <a:rPr lang="en-US"/>
              <a:t>Ms. Bowden</a:t>
            </a:r>
          </a:p>
          <a:p>
            <a:r>
              <a:rPr lang="en-US">
                <a:hlinkClick r:id="rId5"/>
              </a:rPr>
              <a:t>remind.com/join/bowden020</a:t>
            </a:r>
            <a:endParaRPr lang="en-US"/>
          </a:p>
          <a:p>
            <a:endParaRPr lang="en-US" u="sng"/>
          </a:p>
          <a:p>
            <a:r>
              <a:rPr lang="en-US"/>
              <a:t>Ms. Bouie</a:t>
            </a:r>
          </a:p>
          <a:p>
            <a:r>
              <a:rPr lang="en-US" u="sng"/>
              <a:t>remind.com/join/msbouies2</a:t>
            </a:r>
          </a:p>
          <a:p>
            <a:endParaRPr lang="en-US"/>
          </a:p>
          <a:p>
            <a:r>
              <a:rPr lang="en-US"/>
              <a:t>Ms. Merchant</a:t>
            </a:r>
          </a:p>
          <a:p>
            <a:r>
              <a:rPr lang="en-US" u="sng"/>
              <a:t>Remind.com/join/lmerchant2</a:t>
            </a:r>
          </a:p>
          <a:p>
            <a:endParaRPr lang="en-US"/>
          </a:p>
          <a:p>
            <a:r>
              <a:rPr lang="en-US"/>
              <a:t>Mrs. Nesmith</a:t>
            </a:r>
          </a:p>
          <a:p>
            <a:r>
              <a:rPr lang="en-US" u="sng"/>
              <a:t>remind.com/join/nesmith020</a:t>
            </a:r>
          </a:p>
          <a:p>
            <a:endParaRPr lang="en-US"/>
          </a:p>
          <a:p>
            <a:r>
              <a:rPr lang="en-US"/>
              <a:t>Ms. Twyman</a:t>
            </a:r>
          </a:p>
          <a:p>
            <a:r>
              <a:rPr lang="en-US" u="sng"/>
              <a:t>remind.com/join/twyman2020</a:t>
            </a:r>
            <a:endParaRPr lang="en-US"/>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61"/>
          <p:cNvGrpSpPr/>
          <p:nvPr/>
        </p:nvGrpSpPr>
        <p:grpSpPr>
          <a:xfrm>
            <a:off x="1394253" y="1743370"/>
            <a:ext cx="3758883" cy="2052329"/>
            <a:chOff x="238125" y="2051100"/>
            <a:chExt cx="3225125" cy="1760900"/>
          </a:xfrm>
        </p:grpSpPr>
        <p:sp>
          <p:nvSpPr>
            <p:cNvPr id="1895" name="Google Shape;1895;p61"/>
            <p:cNvSpPr/>
            <p:nvPr/>
          </p:nvSpPr>
          <p:spPr>
            <a:xfrm>
              <a:off x="238125" y="3668000"/>
              <a:ext cx="3225125" cy="144000"/>
            </a:xfrm>
            <a:custGeom>
              <a:avLst/>
              <a:gdLst/>
              <a:ahLst/>
              <a:cxnLst/>
              <a:rect l="l" t="t" r="r" b="b"/>
              <a:pathLst>
                <a:path w="129005" h="5760" extrusionOk="0">
                  <a:moveTo>
                    <a:pt x="90705" y="1"/>
                  </a:moveTo>
                  <a:cubicBezTo>
                    <a:pt x="89746" y="19"/>
                    <a:pt x="88853" y="37"/>
                    <a:pt x="87895" y="37"/>
                  </a:cubicBezTo>
                  <a:cubicBezTo>
                    <a:pt x="87499" y="37"/>
                    <a:pt x="87091" y="34"/>
                    <a:pt x="86664" y="27"/>
                  </a:cubicBezTo>
                  <a:cubicBezTo>
                    <a:pt x="85556" y="14"/>
                    <a:pt x="84421" y="7"/>
                    <a:pt x="83284" y="7"/>
                  </a:cubicBezTo>
                  <a:cubicBezTo>
                    <a:pt x="82147" y="7"/>
                    <a:pt x="81006" y="14"/>
                    <a:pt x="79885" y="27"/>
                  </a:cubicBezTo>
                  <a:cubicBezTo>
                    <a:pt x="78008" y="53"/>
                    <a:pt x="76026" y="27"/>
                    <a:pt x="74227" y="79"/>
                  </a:cubicBezTo>
                  <a:lnTo>
                    <a:pt x="73263" y="79"/>
                  </a:lnTo>
                  <a:cubicBezTo>
                    <a:pt x="73054" y="70"/>
                    <a:pt x="72840" y="67"/>
                    <a:pt x="72624" y="67"/>
                  </a:cubicBezTo>
                  <a:cubicBezTo>
                    <a:pt x="72194" y="67"/>
                    <a:pt x="71759" y="79"/>
                    <a:pt x="71359" y="79"/>
                  </a:cubicBezTo>
                  <a:cubicBezTo>
                    <a:pt x="70825" y="92"/>
                    <a:pt x="70297" y="98"/>
                    <a:pt x="69788" y="98"/>
                  </a:cubicBezTo>
                  <a:cubicBezTo>
                    <a:pt x="69280" y="98"/>
                    <a:pt x="68791" y="92"/>
                    <a:pt x="68335" y="79"/>
                  </a:cubicBezTo>
                  <a:cubicBezTo>
                    <a:pt x="66979" y="53"/>
                    <a:pt x="65617" y="46"/>
                    <a:pt x="64235" y="46"/>
                  </a:cubicBezTo>
                  <a:cubicBezTo>
                    <a:pt x="62853" y="46"/>
                    <a:pt x="61452" y="53"/>
                    <a:pt x="60018" y="53"/>
                  </a:cubicBezTo>
                  <a:cubicBezTo>
                    <a:pt x="58645" y="53"/>
                    <a:pt x="57295" y="76"/>
                    <a:pt x="55914" y="76"/>
                  </a:cubicBezTo>
                  <a:cubicBezTo>
                    <a:pt x="55224" y="76"/>
                    <a:pt x="54525" y="70"/>
                    <a:pt x="53813" y="53"/>
                  </a:cubicBezTo>
                  <a:cubicBezTo>
                    <a:pt x="53122" y="66"/>
                    <a:pt x="52470" y="72"/>
                    <a:pt x="51835" y="72"/>
                  </a:cubicBezTo>
                  <a:cubicBezTo>
                    <a:pt x="51199" y="72"/>
                    <a:pt x="50580" y="66"/>
                    <a:pt x="49954" y="53"/>
                  </a:cubicBezTo>
                  <a:lnTo>
                    <a:pt x="48285" y="53"/>
                  </a:lnTo>
                  <a:cubicBezTo>
                    <a:pt x="46547" y="53"/>
                    <a:pt x="44809" y="29"/>
                    <a:pt x="43071" y="29"/>
                  </a:cubicBezTo>
                  <a:cubicBezTo>
                    <a:pt x="42202" y="29"/>
                    <a:pt x="41333" y="35"/>
                    <a:pt x="40464" y="53"/>
                  </a:cubicBezTo>
                  <a:lnTo>
                    <a:pt x="37413" y="53"/>
                  </a:lnTo>
                  <a:cubicBezTo>
                    <a:pt x="37022" y="61"/>
                    <a:pt x="36646" y="64"/>
                    <a:pt x="36276" y="64"/>
                  </a:cubicBezTo>
                  <a:cubicBezTo>
                    <a:pt x="35536" y="64"/>
                    <a:pt x="34824" y="53"/>
                    <a:pt x="34076" y="53"/>
                  </a:cubicBezTo>
                  <a:cubicBezTo>
                    <a:pt x="33180" y="42"/>
                    <a:pt x="32292" y="36"/>
                    <a:pt x="31418" y="36"/>
                  </a:cubicBezTo>
                  <a:cubicBezTo>
                    <a:pt x="30181" y="36"/>
                    <a:pt x="28969" y="48"/>
                    <a:pt x="27793" y="79"/>
                  </a:cubicBezTo>
                  <a:lnTo>
                    <a:pt x="26202" y="79"/>
                  </a:lnTo>
                  <a:cubicBezTo>
                    <a:pt x="25681" y="66"/>
                    <a:pt x="25173" y="59"/>
                    <a:pt x="24648" y="59"/>
                  </a:cubicBezTo>
                  <a:cubicBezTo>
                    <a:pt x="24123" y="59"/>
                    <a:pt x="23582" y="66"/>
                    <a:pt x="22996" y="79"/>
                  </a:cubicBezTo>
                  <a:lnTo>
                    <a:pt x="15278" y="79"/>
                  </a:lnTo>
                  <a:cubicBezTo>
                    <a:pt x="12436" y="79"/>
                    <a:pt x="9542" y="79"/>
                    <a:pt x="6727" y="105"/>
                  </a:cubicBezTo>
                  <a:cubicBezTo>
                    <a:pt x="5449" y="131"/>
                    <a:pt x="4693" y="131"/>
                    <a:pt x="4250" y="183"/>
                  </a:cubicBezTo>
                  <a:lnTo>
                    <a:pt x="521" y="626"/>
                  </a:lnTo>
                  <a:lnTo>
                    <a:pt x="469" y="626"/>
                  </a:lnTo>
                  <a:cubicBezTo>
                    <a:pt x="365" y="678"/>
                    <a:pt x="1017" y="704"/>
                    <a:pt x="1877" y="704"/>
                  </a:cubicBezTo>
                  <a:lnTo>
                    <a:pt x="14548" y="678"/>
                  </a:lnTo>
                  <a:lnTo>
                    <a:pt x="17625" y="678"/>
                  </a:lnTo>
                  <a:cubicBezTo>
                    <a:pt x="21562" y="626"/>
                    <a:pt x="25603" y="652"/>
                    <a:pt x="29566" y="626"/>
                  </a:cubicBezTo>
                  <a:lnTo>
                    <a:pt x="35719" y="626"/>
                  </a:lnTo>
                  <a:cubicBezTo>
                    <a:pt x="37387" y="626"/>
                    <a:pt x="39056" y="615"/>
                    <a:pt x="40732" y="615"/>
                  </a:cubicBezTo>
                  <a:cubicBezTo>
                    <a:pt x="41570" y="615"/>
                    <a:pt x="42411" y="618"/>
                    <a:pt x="43254" y="626"/>
                  </a:cubicBezTo>
                  <a:cubicBezTo>
                    <a:pt x="43462" y="635"/>
                    <a:pt x="43679" y="638"/>
                    <a:pt x="43902" y="638"/>
                  </a:cubicBezTo>
                  <a:cubicBezTo>
                    <a:pt x="44349" y="638"/>
                    <a:pt x="44818" y="626"/>
                    <a:pt x="45287" y="626"/>
                  </a:cubicBezTo>
                  <a:cubicBezTo>
                    <a:pt x="46799" y="626"/>
                    <a:pt x="48323" y="615"/>
                    <a:pt x="49843" y="615"/>
                  </a:cubicBezTo>
                  <a:cubicBezTo>
                    <a:pt x="50603" y="615"/>
                    <a:pt x="51362" y="618"/>
                    <a:pt x="52118" y="626"/>
                  </a:cubicBezTo>
                  <a:lnTo>
                    <a:pt x="128379" y="626"/>
                  </a:lnTo>
                  <a:cubicBezTo>
                    <a:pt x="128405" y="626"/>
                    <a:pt x="128405" y="652"/>
                    <a:pt x="128405" y="678"/>
                  </a:cubicBezTo>
                  <a:lnTo>
                    <a:pt x="128405" y="939"/>
                  </a:lnTo>
                  <a:cubicBezTo>
                    <a:pt x="128405" y="1069"/>
                    <a:pt x="128353" y="1200"/>
                    <a:pt x="128353" y="1304"/>
                  </a:cubicBezTo>
                  <a:cubicBezTo>
                    <a:pt x="128327" y="1434"/>
                    <a:pt x="128301" y="1565"/>
                    <a:pt x="128275" y="1669"/>
                  </a:cubicBezTo>
                  <a:cubicBezTo>
                    <a:pt x="128249" y="1799"/>
                    <a:pt x="128222" y="1904"/>
                    <a:pt x="128170" y="2008"/>
                  </a:cubicBezTo>
                  <a:cubicBezTo>
                    <a:pt x="128014" y="2477"/>
                    <a:pt x="127779" y="2895"/>
                    <a:pt x="127492" y="3286"/>
                  </a:cubicBezTo>
                  <a:cubicBezTo>
                    <a:pt x="127180" y="3677"/>
                    <a:pt x="126789" y="4042"/>
                    <a:pt x="126345" y="4302"/>
                  </a:cubicBezTo>
                  <a:cubicBezTo>
                    <a:pt x="125928" y="4563"/>
                    <a:pt x="125485" y="4746"/>
                    <a:pt x="124990" y="4850"/>
                  </a:cubicBezTo>
                  <a:cubicBezTo>
                    <a:pt x="124520" y="4928"/>
                    <a:pt x="124025" y="4954"/>
                    <a:pt x="123530" y="4954"/>
                  </a:cubicBezTo>
                  <a:lnTo>
                    <a:pt x="120479" y="4954"/>
                  </a:lnTo>
                  <a:lnTo>
                    <a:pt x="114404" y="5006"/>
                  </a:lnTo>
                  <a:cubicBezTo>
                    <a:pt x="113752" y="5006"/>
                    <a:pt x="112970" y="5032"/>
                    <a:pt x="112553" y="5032"/>
                  </a:cubicBezTo>
                  <a:cubicBezTo>
                    <a:pt x="111354" y="5085"/>
                    <a:pt x="109894" y="5085"/>
                    <a:pt x="108408" y="5085"/>
                  </a:cubicBezTo>
                  <a:lnTo>
                    <a:pt x="104888" y="5085"/>
                  </a:lnTo>
                  <a:lnTo>
                    <a:pt x="97431" y="5032"/>
                  </a:lnTo>
                  <a:cubicBezTo>
                    <a:pt x="93938" y="5032"/>
                    <a:pt x="90432" y="5021"/>
                    <a:pt x="86923" y="5021"/>
                  </a:cubicBezTo>
                  <a:cubicBezTo>
                    <a:pt x="85169" y="5021"/>
                    <a:pt x="83413" y="5024"/>
                    <a:pt x="81658" y="5032"/>
                  </a:cubicBezTo>
                  <a:lnTo>
                    <a:pt x="79598" y="5032"/>
                  </a:lnTo>
                  <a:cubicBezTo>
                    <a:pt x="78980" y="5025"/>
                    <a:pt x="78368" y="5022"/>
                    <a:pt x="77761" y="5022"/>
                  </a:cubicBezTo>
                  <a:cubicBezTo>
                    <a:pt x="76297" y="5022"/>
                    <a:pt x="74865" y="5040"/>
                    <a:pt x="73445" y="5058"/>
                  </a:cubicBezTo>
                  <a:cubicBezTo>
                    <a:pt x="70108" y="5085"/>
                    <a:pt x="66614" y="5058"/>
                    <a:pt x="63381" y="5137"/>
                  </a:cubicBezTo>
                  <a:lnTo>
                    <a:pt x="62573" y="5137"/>
                  </a:lnTo>
                  <a:cubicBezTo>
                    <a:pt x="62260" y="5111"/>
                    <a:pt x="61947" y="5111"/>
                    <a:pt x="61687" y="5111"/>
                  </a:cubicBezTo>
                  <a:cubicBezTo>
                    <a:pt x="59444" y="5137"/>
                    <a:pt x="56967" y="5111"/>
                    <a:pt x="55064" y="5163"/>
                  </a:cubicBezTo>
                  <a:cubicBezTo>
                    <a:pt x="54595" y="5189"/>
                    <a:pt x="54002" y="5189"/>
                    <a:pt x="53445" y="5189"/>
                  </a:cubicBezTo>
                  <a:cubicBezTo>
                    <a:pt x="52887" y="5189"/>
                    <a:pt x="52366" y="5189"/>
                    <a:pt x="52040" y="5215"/>
                  </a:cubicBezTo>
                  <a:lnTo>
                    <a:pt x="51388" y="5215"/>
                  </a:lnTo>
                  <a:cubicBezTo>
                    <a:pt x="51082" y="5208"/>
                    <a:pt x="50740" y="5207"/>
                    <a:pt x="50383" y="5207"/>
                  </a:cubicBezTo>
                  <a:cubicBezTo>
                    <a:pt x="50027" y="5207"/>
                    <a:pt x="49658" y="5208"/>
                    <a:pt x="49296" y="5208"/>
                  </a:cubicBezTo>
                  <a:cubicBezTo>
                    <a:pt x="48572" y="5208"/>
                    <a:pt x="47881" y="5202"/>
                    <a:pt x="47399" y="5163"/>
                  </a:cubicBezTo>
                  <a:lnTo>
                    <a:pt x="39942" y="5163"/>
                  </a:lnTo>
                  <a:cubicBezTo>
                    <a:pt x="39650" y="5158"/>
                    <a:pt x="39362" y="5155"/>
                    <a:pt x="39075" y="5155"/>
                  </a:cubicBezTo>
                  <a:cubicBezTo>
                    <a:pt x="37930" y="5155"/>
                    <a:pt x="36824" y="5189"/>
                    <a:pt x="35719" y="5189"/>
                  </a:cubicBezTo>
                  <a:cubicBezTo>
                    <a:pt x="34259" y="5189"/>
                    <a:pt x="32877" y="5137"/>
                    <a:pt x="31208" y="5137"/>
                  </a:cubicBezTo>
                  <a:lnTo>
                    <a:pt x="30530" y="5137"/>
                  </a:lnTo>
                  <a:lnTo>
                    <a:pt x="15435" y="5111"/>
                  </a:lnTo>
                  <a:lnTo>
                    <a:pt x="9464" y="5058"/>
                  </a:lnTo>
                  <a:lnTo>
                    <a:pt x="4980" y="5058"/>
                  </a:lnTo>
                  <a:cubicBezTo>
                    <a:pt x="4510" y="5058"/>
                    <a:pt x="4041" y="5006"/>
                    <a:pt x="3598" y="4876"/>
                  </a:cubicBezTo>
                  <a:cubicBezTo>
                    <a:pt x="2555" y="4537"/>
                    <a:pt x="1695" y="3833"/>
                    <a:pt x="1121" y="2921"/>
                  </a:cubicBezTo>
                  <a:cubicBezTo>
                    <a:pt x="808" y="2373"/>
                    <a:pt x="574" y="1799"/>
                    <a:pt x="495" y="1174"/>
                  </a:cubicBezTo>
                  <a:cubicBezTo>
                    <a:pt x="443" y="965"/>
                    <a:pt x="443" y="809"/>
                    <a:pt x="417" y="678"/>
                  </a:cubicBezTo>
                  <a:lnTo>
                    <a:pt x="417" y="600"/>
                  </a:lnTo>
                  <a:cubicBezTo>
                    <a:pt x="417" y="600"/>
                    <a:pt x="417" y="600"/>
                    <a:pt x="391" y="574"/>
                  </a:cubicBezTo>
                  <a:cubicBezTo>
                    <a:pt x="391" y="522"/>
                    <a:pt x="391" y="444"/>
                    <a:pt x="417" y="392"/>
                  </a:cubicBezTo>
                  <a:cubicBezTo>
                    <a:pt x="443" y="339"/>
                    <a:pt x="469" y="287"/>
                    <a:pt x="417" y="235"/>
                  </a:cubicBezTo>
                  <a:cubicBezTo>
                    <a:pt x="408" y="226"/>
                    <a:pt x="382" y="217"/>
                    <a:pt x="346" y="217"/>
                  </a:cubicBezTo>
                  <a:cubicBezTo>
                    <a:pt x="280" y="217"/>
                    <a:pt x="179" y="248"/>
                    <a:pt x="78" y="366"/>
                  </a:cubicBezTo>
                  <a:cubicBezTo>
                    <a:pt x="52" y="418"/>
                    <a:pt x="26" y="470"/>
                    <a:pt x="0" y="522"/>
                  </a:cubicBezTo>
                  <a:cubicBezTo>
                    <a:pt x="0" y="600"/>
                    <a:pt x="0" y="652"/>
                    <a:pt x="0" y="704"/>
                  </a:cubicBezTo>
                  <a:lnTo>
                    <a:pt x="0" y="1043"/>
                  </a:lnTo>
                  <a:cubicBezTo>
                    <a:pt x="52" y="1852"/>
                    <a:pt x="287" y="2634"/>
                    <a:pt x="730" y="3312"/>
                  </a:cubicBezTo>
                  <a:cubicBezTo>
                    <a:pt x="1408" y="4328"/>
                    <a:pt x="2399" y="5085"/>
                    <a:pt x="3572" y="5423"/>
                  </a:cubicBezTo>
                  <a:cubicBezTo>
                    <a:pt x="3859" y="5502"/>
                    <a:pt x="4145" y="5554"/>
                    <a:pt x="4432" y="5606"/>
                  </a:cubicBezTo>
                  <a:lnTo>
                    <a:pt x="4875" y="5632"/>
                  </a:lnTo>
                  <a:lnTo>
                    <a:pt x="5293" y="5632"/>
                  </a:lnTo>
                  <a:lnTo>
                    <a:pt x="6961" y="5658"/>
                  </a:lnTo>
                  <a:lnTo>
                    <a:pt x="20467" y="5736"/>
                  </a:lnTo>
                  <a:lnTo>
                    <a:pt x="35927" y="5736"/>
                  </a:lnTo>
                  <a:cubicBezTo>
                    <a:pt x="38813" y="5736"/>
                    <a:pt x="41698" y="5760"/>
                    <a:pt x="44599" y="5760"/>
                  </a:cubicBezTo>
                  <a:cubicBezTo>
                    <a:pt x="46049" y="5760"/>
                    <a:pt x="47503" y="5754"/>
                    <a:pt x="48963" y="5736"/>
                  </a:cubicBezTo>
                  <a:lnTo>
                    <a:pt x="49980" y="5736"/>
                  </a:lnTo>
                  <a:cubicBezTo>
                    <a:pt x="51119" y="5743"/>
                    <a:pt x="52256" y="5747"/>
                    <a:pt x="53388" y="5747"/>
                  </a:cubicBezTo>
                  <a:cubicBezTo>
                    <a:pt x="56482" y="5747"/>
                    <a:pt x="59543" y="5722"/>
                    <a:pt x="62521" y="5684"/>
                  </a:cubicBezTo>
                  <a:lnTo>
                    <a:pt x="64528" y="5684"/>
                  </a:lnTo>
                  <a:cubicBezTo>
                    <a:pt x="65528" y="5693"/>
                    <a:pt x="66524" y="5696"/>
                    <a:pt x="67519" y="5696"/>
                  </a:cubicBezTo>
                  <a:cubicBezTo>
                    <a:pt x="69508" y="5696"/>
                    <a:pt x="71490" y="5684"/>
                    <a:pt x="73471" y="5684"/>
                  </a:cubicBezTo>
                  <a:lnTo>
                    <a:pt x="86507" y="5684"/>
                  </a:lnTo>
                  <a:lnTo>
                    <a:pt x="97510" y="5658"/>
                  </a:lnTo>
                  <a:lnTo>
                    <a:pt x="114065" y="5658"/>
                  </a:lnTo>
                  <a:lnTo>
                    <a:pt x="120766" y="5632"/>
                  </a:lnTo>
                  <a:lnTo>
                    <a:pt x="124051" y="5606"/>
                  </a:lnTo>
                  <a:cubicBezTo>
                    <a:pt x="125198" y="5606"/>
                    <a:pt x="126293" y="5215"/>
                    <a:pt x="127180" y="4485"/>
                  </a:cubicBezTo>
                  <a:cubicBezTo>
                    <a:pt x="127910" y="3885"/>
                    <a:pt x="128457" y="3103"/>
                    <a:pt x="128770" y="2191"/>
                  </a:cubicBezTo>
                  <a:cubicBezTo>
                    <a:pt x="128874" y="1904"/>
                    <a:pt x="128926" y="1617"/>
                    <a:pt x="128979" y="1330"/>
                  </a:cubicBezTo>
                  <a:cubicBezTo>
                    <a:pt x="129005" y="1174"/>
                    <a:pt x="129005" y="1043"/>
                    <a:pt x="129005" y="887"/>
                  </a:cubicBezTo>
                  <a:lnTo>
                    <a:pt x="129005" y="626"/>
                  </a:lnTo>
                  <a:cubicBezTo>
                    <a:pt x="129005" y="548"/>
                    <a:pt x="128979" y="444"/>
                    <a:pt x="128953" y="392"/>
                  </a:cubicBezTo>
                  <a:cubicBezTo>
                    <a:pt x="128831" y="209"/>
                    <a:pt x="128630" y="178"/>
                    <a:pt x="128458" y="178"/>
                  </a:cubicBezTo>
                  <a:cubicBezTo>
                    <a:pt x="128365" y="178"/>
                    <a:pt x="128280" y="187"/>
                    <a:pt x="128221" y="187"/>
                  </a:cubicBezTo>
                  <a:cubicBezTo>
                    <a:pt x="128201" y="187"/>
                    <a:pt x="128184" y="186"/>
                    <a:pt x="128170" y="183"/>
                  </a:cubicBezTo>
                  <a:cubicBezTo>
                    <a:pt x="128040" y="183"/>
                    <a:pt x="127910" y="183"/>
                    <a:pt x="127779" y="209"/>
                  </a:cubicBezTo>
                  <a:lnTo>
                    <a:pt x="121939" y="209"/>
                  </a:lnTo>
                  <a:lnTo>
                    <a:pt x="116125" y="79"/>
                  </a:lnTo>
                  <a:lnTo>
                    <a:pt x="109033" y="79"/>
                  </a:lnTo>
                  <a:cubicBezTo>
                    <a:pt x="108449" y="57"/>
                    <a:pt x="107875" y="49"/>
                    <a:pt x="107294" y="49"/>
                  </a:cubicBezTo>
                  <a:cubicBezTo>
                    <a:pt x="106500" y="49"/>
                    <a:pt x="105694" y="64"/>
                    <a:pt x="104836" y="79"/>
                  </a:cubicBezTo>
                  <a:cubicBezTo>
                    <a:pt x="103793" y="105"/>
                    <a:pt x="102724" y="124"/>
                    <a:pt x="101681" y="124"/>
                  </a:cubicBezTo>
                  <a:cubicBezTo>
                    <a:pt x="100638" y="124"/>
                    <a:pt x="99621" y="105"/>
                    <a:pt x="98683" y="53"/>
                  </a:cubicBezTo>
                  <a:lnTo>
                    <a:pt x="97770" y="53"/>
                  </a:lnTo>
                  <a:cubicBezTo>
                    <a:pt x="97591" y="33"/>
                    <a:pt x="97412" y="24"/>
                    <a:pt x="97233" y="24"/>
                  </a:cubicBezTo>
                  <a:cubicBezTo>
                    <a:pt x="96942" y="24"/>
                    <a:pt x="96652" y="47"/>
                    <a:pt x="96362" y="79"/>
                  </a:cubicBezTo>
                  <a:cubicBezTo>
                    <a:pt x="96154" y="105"/>
                    <a:pt x="95919" y="131"/>
                    <a:pt x="95711" y="131"/>
                  </a:cubicBezTo>
                  <a:lnTo>
                    <a:pt x="92399" y="131"/>
                  </a:lnTo>
                  <a:cubicBezTo>
                    <a:pt x="91044" y="105"/>
                    <a:pt x="91435" y="105"/>
                    <a:pt x="91774" y="53"/>
                  </a:cubicBezTo>
                  <a:cubicBezTo>
                    <a:pt x="92139" y="27"/>
                    <a:pt x="91565" y="1"/>
                    <a:pt x="90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1"/>
            <p:cNvSpPr/>
            <p:nvPr/>
          </p:nvSpPr>
          <p:spPr>
            <a:xfrm>
              <a:off x="238125" y="3668000"/>
              <a:ext cx="3225125" cy="144000"/>
            </a:xfrm>
            <a:custGeom>
              <a:avLst/>
              <a:gdLst/>
              <a:ahLst/>
              <a:cxnLst/>
              <a:rect l="l" t="t" r="r" b="b"/>
              <a:pathLst>
                <a:path w="129005" h="5760" extrusionOk="0">
                  <a:moveTo>
                    <a:pt x="90705" y="1"/>
                  </a:moveTo>
                  <a:cubicBezTo>
                    <a:pt x="89746" y="19"/>
                    <a:pt x="88853" y="37"/>
                    <a:pt x="87895" y="37"/>
                  </a:cubicBezTo>
                  <a:cubicBezTo>
                    <a:pt x="87499" y="37"/>
                    <a:pt x="87091" y="34"/>
                    <a:pt x="86664" y="27"/>
                  </a:cubicBezTo>
                  <a:cubicBezTo>
                    <a:pt x="85556" y="14"/>
                    <a:pt x="84421" y="7"/>
                    <a:pt x="83284" y="7"/>
                  </a:cubicBezTo>
                  <a:cubicBezTo>
                    <a:pt x="82147" y="7"/>
                    <a:pt x="81006" y="14"/>
                    <a:pt x="79885" y="27"/>
                  </a:cubicBezTo>
                  <a:cubicBezTo>
                    <a:pt x="78008" y="53"/>
                    <a:pt x="76026" y="27"/>
                    <a:pt x="74227" y="79"/>
                  </a:cubicBezTo>
                  <a:lnTo>
                    <a:pt x="73263" y="79"/>
                  </a:lnTo>
                  <a:cubicBezTo>
                    <a:pt x="73054" y="70"/>
                    <a:pt x="72840" y="67"/>
                    <a:pt x="72624" y="67"/>
                  </a:cubicBezTo>
                  <a:cubicBezTo>
                    <a:pt x="72194" y="67"/>
                    <a:pt x="71759" y="79"/>
                    <a:pt x="71359" y="79"/>
                  </a:cubicBezTo>
                  <a:cubicBezTo>
                    <a:pt x="70825" y="92"/>
                    <a:pt x="70297" y="98"/>
                    <a:pt x="69788" y="98"/>
                  </a:cubicBezTo>
                  <a:cubicBezTo>
                    <a:pt x="69280" y="98"/>
                    <a:pt x="68791" y="92"/>
                    <a:pt x="68335" y="79"/>
                  </a:cubicBezTo>
                  <a:cubicBezTo>
                    <a:pt x="66979" y="53"/>
                    <a:pt x="65617" y="46"/>
                    <a:pt x="64235" y="46"/>
                  </a:cubicBezTo>
                  <a:cubicBezTo>
                    <a:pt x="62853" y="46"/>
                    <a:pt x="61452" y="53"/>
                    <a:pt x="60018" y="53"/>
                  </a:cubicBezTo>
                  <a:cubicBezTo>
                    <a:pt x="58645" y="53"/>
                    <a:pt x="57295" y="76"/>
                    <a:pt x="55914" y="76"/>
                  </a:cubicBezTo>
                  <a:cubicBezTo>
                    <a:pt x="55224" y="76"/>
                    <a:pt x="54525" y="70"/>
                    <a:pt x="53813" y="53"/>
                  </a:cubicBezTo>
                  <a:cubicBezTo>
                    <a:pt x="53122" y="66"/>
                    <a:pt x="52470" y="72"/>
                    <a:pt x="51835" y="72"/>
                  </a:cubicBezTo>
                  <a:cubicBezTo>
                    <a:pt x="51199" y="72"/>
                    <a:pt x="50580" y="66"/>
                    <a:pt x="49954" y="53"/>
                  </a:cubicBezTo>
                  <a:lnTo>
                    <a:pt x="48285" y="53"/>
                  </a:lnTo>
                  <a:cubicBezTo>
                    <a:pt x="46547" y="53"/>
                    <a:pt x="44809" y="29"/>
                    <a:pt x="43071" y="29"/>
                  </a:cubicBezTo>
                  <a:cubicBezTo>
                    <a:pt x="42202" y="29"/>
                    <a:pt x="41333" y="35"/>
                    <a:pt x="40464" y="53"/>
                  </a:cubicBezTo>
                  <a:lnTo>
                    <a:pt x="37413" y="53"/>
                  </a:lnTo>
                  <a:cubicBezTo>
                    <a:pt x="37022" y="61"/>
                    <a:pt x="36646" y="64"/>
                    <a:pt x="36276" y="64"/>
                  </a:cubicBezTo>
                  <a:cubicBezTo>
                    <a:pt x="35536" y="64"/>
                    <a:pt x="34824" y="53"/>
                    <a:pt x="34076" y="53"/>
                  </a:cubicBezTo>
                  <a:cubicBezTo>
                    <a:pt x="33180" y="42"/>
                    <a:pt x="32292" y="36"/>
                    <a:pt x="31418" y="36"/>
                  </a:cubicBezTo>
                  <a:cubicBezTo>
                    <a:pt x="30181" y="36"/>
                    <a:pt x="28969" y="48"/>
                    <a:pt x="27793" y="79"/>
                  </a:cubicBezTo>
                  <a:lnTo>
                    <a:pt x="26202" y="79"/>
                  </a:lnTo>
                  <a:cubicBezTo>
                    <a:pt x="25681" y="66"/>
                    <a:pt x="25173" y="59"/>
                    <a:pt x="24648" y="59"/>
                  </a:cubicBezTo>
                  <a:cubicBezTo>
                    <a:pt x="24123" y="59"/>
                    <a:pt x="23582" y="66"/>
                    <a:pt x="22996" y="79"/>
                  </a:cubicBezTo>
                  <a:lnTo>
                    <a:pt x="15278" y="79"/>
                  </a:lnTo>
                  <a:cubicBezTo>
                    <a:pt x="12436" y="79"/>
                    <a:pt x="9542" y="79"/>
                    <a:pt x="6727" y="105"/>
                  </a:cubicBezTo>
                  <a:cubicBezTo>
                    <a:pt x="5449" y="131"/>
                    <a:pt x="4693" y="131"/>
                    <a:pt x="4250" y="183"/>
                  </a:cubicBezTo>
                  <a:lnTo>
                    <a:pt x="521" y="626"/>
                  </a:lnTo>
                  <a:lnTo>
                    <a:pt x="469" y="626"/>
                  </a:lnTo>
                  <a:cubicBezTo>
                    <a:pt x="365" y="678"/>
                    <a:pt x="1017" y="704"/>
                    <a:pt x="1877" y="704"/>
                  </a:cubicBezTo>
                  <a:lnTo>
                    <a:pt x="14548" y="678"/>
                  </a:lnTo>
                  <a:lnTo>
                    <a:pt x="17625" y="678"/>
                  </a:lnTo>
                  <a:cubicBezTo>
                    <a:pt x="21562" y="626"/>
                    <a:pt x="25603" y="652"/>
                    <a:pt x="29566" y="626"/>
                  </a:cubicBezTo>
                  <a:lnTo>
                    <a:pt x="35719" y="626"/>
                  </a:lnTo>
                  <a:cubicBezTo>
                    <a:pt x="37387" y="626"/>
                    <a:pt x="39056" y="615"/>
                    <a:pt x="40732" y="615"/>
                  </a:cubicBezTo>
                  <a:cubicBezTo>
                    <a:pt x="41570" y="615"/>
                    <a:pt x="42411" y="618"/>
                    <a:pt x="43254" y="626"/>
                  </a:cubicBezTo>
                  <a:cubicBezTo>
                    <a:pt x="43462" y="635"/>
                    <a:pt x="43679" y="638"/>
                    <a:pt x="43902" y="638"/>
                  </a:cubicBezTo>
                  <a:cubicBezTo>
                    <a:pt x="44349" y="638"/>
                    <a:pt x="44818" y="626"/>
                    <a:pt x="45287" y="626"/>
                  </a:cubicBezTo>
                  <a:cubicBezTo>
                    <a:pt x="46799" y="626"/>
                    <a:pt x="48323" y="615"/>
                    <a:pt x="49843" y="615"/>
                  </a:cubicBezTo>
                  <a:cubicBezTo>
                    <a:pt x="50603" y="615"/>
                    <a:pt x="51362" y="618"/>
                    <a:pt x="52118" y="626"/>
                  </a:cubicBezTo>
                  <a:lnTo>
                    <a:pt x="128379" y="626"/>
                  </a:lnTo>
                  <a:cubicBezTo>
                    <a:pt x="128405" y="626"/>
                    <a:pt x="128405" y="652"/>
                    <a:pt x="128405" y="678"/>
                  </a:cubicBezTo>
                  <a:lnTo>
                    <a:pt x="128405" y="939"/>
                  </a:lnTo>
                  <a:cubicBezTo>
                    <a:pt x="128405" y="1069"/>
                    <a:pt x="128353" y="1200"/>
                    <a:pt x="128353" y="1304"/>
                  </a:cubicBezTo>
                  <a:cubicBezTo>
                    <a:pt x="128327" y="1434"/>
                    <a:pt x="128301" y="1565"/>
                    <a:pt x="128275" y="1669"/>
                  </a:cubicBezTo>
                  <a:cubicBezTo>
                    <a:pt x="128249" y="1799"/>
                    <a:pt x="128222" y="1904"/>
                    <a:pt x="128170" y="2008"/>
                  </a:cubicBezTo>
                  <a:cubicBezTo>
                    <a:pt x="128014" y="2477"/>
                    <a:pt x="127779" y="2895"/>
                    <a:pt x="127492" y="3286"/>
                  </a:cubicBezTo>
                  <a:cubicBezTo>
                    <a:pt x="127180" y="3677"/>
                    <a:pt x="126789" y="4042"/>
                    <a:pt x="126345" y="4302"/>
                  </a:cubicBezTo>
                  <a:cubicBezTo>
                    <a:pt x="125928" y="4563"/>
                    <a:pt x="125485" y="4746"/>
                    <a:pt x="124990" y="4850"/>
                  </a:cubicBezTo>
                  <a:cubicBezTo>
                    <a:pt x="124520" y="4928"/>
                    <a:pt x="124025" y="4954"/>
                    <a:pt x="123530" y="4954"/>
                  </a:cubicBezTo>
                  <a:lnTo>
                    <a:pt x="120479" y="4954"/>
                  </a:lnTo>
                  <a:lnTo>
                    <a:pt x="114404" y="5006"/>
                  </a:lnTo>
                  <a:cubicBezTo>
                    <a:pt x="113752" y="5006"/>
                    <a:pt x="112970" y="5032"/>
                    <a:pt x="112553" y="5032"/>
                  </a:cubicBezTo>
                  <a:cubicBezTo>
                    <a:pt x="111354" y="5085"/>
                    <a:pt x="109894" y="5085"/>
                    <a:pt x="108408" y="5085"/>
                  </a:cubicBezTo>
                  <a:lnTo>
                    <a:pt x="104888" y="5085"/>
                  </a:lnTo>
                  <a:lnTo>
                    <a:pt x="97431" y="5032"/>
                  </a:lnTo>
                  <a:cubicBezTo>
                    <a:pt x="93938" y="5032"/>
                    <a:pt x="90432" y="5021"/>
                    <a:pt x="86923" y="5021"/>
                  </a:cubicBezTo>
                  <a:cubicBezTo>
                    <a:pt x="85169" y="5021"/>
                    <a:pt x="83413" y="5024"/>
                    <a:pt x="81658" y="5032"/>
                  </a:cubicBezTo>
                  <a:lnTo>
                    <a:pt x="79598" y="5032"/>
                  </a:lnTo>
                  <a:cubicBezTo>
                    <a:pt x="78980" y="5025"/>
                    <a:pt x="78368" y="5022"/>
                    <a:pt x="77761" y="5022"/>
                  </a:cubicBezTo>
                  <a:cubicBezTo>
                    <a:pt x="76297" y="5022"/>
                    <a:pt x="74865" y="5040"/>
                    <a:pt x="73445" y="5058"/>
                  </a:cubicBezTo>
                  <a:cubicBezTo>
                    <a:pt x="70108" y="5085"/>
                    <a:pt x="66614" y="5058"/>
                    <a:pt x="63381" y="5137"/>
                  </a:cubicBezTo>
                  <a:lnTo>
                    <a:pt x="62573" y="5137"/>
                  </a:lnTo>
                  <a:cubicBezTo>
                    <a:pt x="62260" y="5111"/>
                    <a:pt x="61947" y="5111"/>
                    <a:pt x="61687" y="5111"/>
                  </a:cubicBezTo>
                  <a:cubicBezTo>
                    <a:pt x="59444" y="5137"/>
                    <a:pt x="56967" y="5111"/>
                    <a:pt x="55064" y="5163"/>
                  </a:cubicBezTo>
                  <a:cubicBezTo>
                    <a:pt x="54595" y="5189"/>
                    <a:pt x="54002" y="5189"/>
                    <a:pt x="53445" y="5189"/>
                  </a:cubicBezTo>
                  <a:cubicBezTo>
                    <a:pt x="52887" y="5189"/>
                    <a:pt x="52366" y="5189"/>
                    <a:pt x="52040" y="5215"/>
                  </a:cubicBezTo>
                  <a:lnTo>
                    <a:pt x="51388" y="5215"/>
                  </a:lnTo>
                  <a:cubicBezTo>
                    <a:pt x="51082" y="5208"/>
                    <a:pt x="50740" y="5207"/>
                    <a:pt x="50383" y="5207"/>
                  </a:cubicBezTo>
                  <a:cubicBezTo>
                    <a:pt x="50027" y="5207"/>
                    <a:pt x="49658" y="5208"/>
                    <a:pt x="49296" y="5208"/>
                  </a:cubicBezTo>
                  <a:cubicBezTo>
                    <a:pt x="48572" y="5208"/>
                    <a:pt x="47881" y="5202"/>
                    <a:pt x="47399" y="5163"/>
                  </a:cubicBezTo>
                  <a:lnTo>
                    <a:pt x="39942" y="5163"/>
                  </a:lnTo>
                  <a:cubicBezTo>
                    <a:pt x="39650" y="5158"/>
                    <a:pt x="39362" y="5155"/>
                    <a:pt x="39075" y="5155"/>
                  </a:cubicBezTo>
                  <a:cubicBezTo>
                    <a:pt x="37930" y="5155"/>
                    <a:pt x="36824" y="5189"/>
                    <a:pt x="35719" y="5189"/>
                  </a:cubicBezTo>
                  <a:cubicBezTo>
                    <a:pt x="34259" y="5189"/>
                    <a:pt x="32877" y="5137"/>
                    <a:pt x="31208" y="5137"/>
                  </a:cubicBezTo>
                  <a:lnTo>
                    <a:pt x="30530" y="5137"/>
                  </a:lnTo>
                  <a:lnTo>
                    <a:pt x="15435" y="5111"/>
                  </a:lnTo>
                  <a:lnTo>
                    <a:pt x="9464" y="5058"/>
                  </a:lnTo>
                  <a:lnTo>
                    <a:pt x="4980" y="5058"/>
                  </a:lnTo>
                  <a:cubicBezTo>
                    <a:pt x="4510" y="5058"/>
                    <a:pt x="4041" y="5006"/>
                    <a:pt x="3598" y="4876"/>
                  </a:cubicBezTo>
                  <a:cubicBezTo>
                    <a:pt x="2555" y="4537"/>
                    <a:pt x="1695" y="3833"/>
                    <a:pt x="1121" y="2921"/>
                  </a:cubicBezTo>
                  <a:cubicBezTo>
                    <a:pt x="808" y="2373"/>
                    <a:pt x="574" y="1799"/>
                    <a:pt x="495" y="1174"/>
                  </a:cubicBezTo>
                  <a:cubicBezTo>
                    <a:pt x="443" y="965"/>
                    <a:pt x="443" y="809"/>
                    <a:pt x="417" y="678"/>
                  </a:cubicBezTo>
                  <a:lnTo>
                    <a:pt x="417" y="600"/>
                  </a:lnTo>
                  <a:cubicBezTo>
                    <a:pt x="417" y="600"/>
                    <a:pt x="417" y="600"/>
                    <a:pt x="391" y="574"/>
                  </a:cubicBezTo>
                  <a:cubicBezTo>
                    <a:pt x="391" y="522"/>
                    <a:pt x="391" y="444"/>
                    <a:pt x="417" y="392"/>
                  </a:cubicBezTo>
                  <a:cubicBezTo>
                    <a:pt x="443" y="339"/>
                    <a:pt x="469" y="287"/>
                    <a:pt x="417" y="235"/>
                  </a:cubicBezTo>
                  <a:cubicBezTo>
                    <a:pt x="408" y="226"/>
                    <a:pt x="382" y="217"/>
                    <a:pt x="346" y="217"/>
                  </a:cubicBezTo>
                  <a:cubicBezTo>
                    <a:pt x="280" y="217"/>
                    <a:pt x="179" y="248"/>
                    <a:pt x="78" y="366"/>
                  </a:cubicBezTo>
                  <a:cubicBezTo>
                    <a:pt x="52" y="418"/>
                    <a:pt x="26" y="470"/>
                    <a:pt x="0" y="522"/>
                  </a:cubicBezTo>
                  <a:cubicBezTo>
                    <a:pt x="0" y="600"/>
                    <a:pt x="0" y="652"/>
                    <a:pt x="0" y="704"/>
                  </a:cubicBezTo>
                  <a:lnTo>
                    <a:pt x="0" y="1043"/>
                  </a:lnTo>
                  <a:cubicBezTo>
                    <a:pt x="52" y="1852"/>
                    <a:pt x="287" y="2634"/>
                    <a:pt x="730" y="3312"/>
                  </a:cubicBezTo>
                  <a:cubicBezTo>
                    <a:pt x="1408" y="4328"/>
                    <a:pt x="2399" y="5085"/>
                    <a:pt x="3572" y="5423"/>
                  </a:cubicBezTo>
                  <a:cubicBezTo>
                    <a:pt x="3859" y="5502"/>
                    <a:pt x="4145" y="5554"/>
                    <a:pt x="4432" y="5606"/>
                  </a:cubicBezTo>
                  <a:lnTo>
                    <a:pt x="4875" y="5632"/>
                  </a:lnTo>
                  <a:lnTo>
                    <a:pt x="5293" y="5632"/>
                  </a:lnTo>
                  <a:lnTo>
                    <a:pt x="6961" y="5658"/>
                  </a:lnTo>
                  <a:lnTo>
                    <a:pt x="20467" y="5736"/>
                  </a:lnTo>
                  <a:lnTo>
                    <a:pt x="35927" y="5736"/>
                  </a:lnTo>
                  <a:cubicBezTo>
                    <a:pt x="38813" y="5736"/>
                    <a:pt x="41698" y="5760"/>
                    <a:pt x="44599" y="5760"/>
                  </a:cubicBezTo>
                  <a:cubicBezTo>
                    <a:pt x="46049" y="5760"/>
                    <a:pt x="47503" y="5754"/>
                    <a:pt x="48963" y="5736"/>
                  </a:cubicBezTo>
                  <a:lnTo>
                    <a:pt x="49980" y="5736"/>
                  </a:lnTo>
                  <a:cubicBezTo>
                    <a:pt x="51119" y="5743"/>
                    <a:pt x="52256" y="5747"/>
                    <a:pt x="53388" y="5747"/>
                  </a:cubicBezTo>
                  <a:cubicBezTo>
                    <a:pt x="56482" y="5747"/>
                    <a:pt x="59543" y="5722"/>
                    <a:pt x="62521" y="5684"/>
                  </a:cubicBezTo>
                  <a:lnTo>
                    <a:pt x="64528" y="5684"/>
                  </a:lnTo>
                  <a:cubicBezTo>
                    <a:pt x="65528" y="5693"/>
                    <a:pt x="66524" y="5696"/>
                    <a:pt x="67519" y="5696"/>
                  </a:cubicBezTo>
                  <a:cubicBezTo>
                    <a:pt x="69508" y="5696"/>
                    <a:pt x="71490" y="5684"/>
                    <a:pt x="73471" y="5684"/>
                  </a:cubicBezTo>
                  <a:lnTo>
                    <a:pt x="86507" y="5684"/>
                  </a:lnTo>
                  <a:lnTo>
                    <a:pt x="97510" y="5658"/>
                  </a:lnTo>
                  <a:lnTo>
                    <a:pt x="114065" y="5658"/>
                  </a:lnTo>
                  <a:lnTo>
                    <a:pt x="120766" y="5632"/>
                  </a:lnTo>
                  <a:lnTo>
                    <a:pt x="124051" y="5606"/>
                  </a:lnTo>
                  <a:cubicBezTo>
                    <a:pt x="125198" y="5606"/>
                    <a:pt x="126293" y="5215"/>
                    <a:pt x="127180" y="4485"/>
                  </a:cubicBezTo>
                  <a:cubicBezTo>
                    <a:pt x="127910" y="3885"/>
                    <a:pt x="128457" y="3103"/>
                    <a:pt x="128770" y="2191"/>
                  </a:cubicBezTo>
                  <a:cubicBezTo>
                    <a:pt x="128874" y="1904"/>
                    <a:pt x="128926" y="1617"/>
                    <a:pt x="128979" y="1330"/>
                  </a:cubicBezTo>
                  <a:cubicBezTo>
                    <a:pt x="129005" y="1174"/>
                    <a:pt x="129005" y="1043"/>
                    <a:pt x="129005" y="887"/>
                  </a:cubicBezTo>
                  <a:lnTo>
                    <a:pt x="129005" y="626"/>
                  </a:lnTo>
                  <a:cubicBezTo>
                    <a:pt x="129005" y="548"/>
                    <a:pt x="128979" y="444"/>
                    <a:pt x="128953" y="392"/>
                  </a:cubicBezTo>
                  <a:cubicBezTo>
                    <a:pt x="128831" y="209"/>
                    <a:pt x="128630" y="178"/>
                    <a:pt x="128458" y="178"/>
                  </a:cubicBezTo>
                  <a:cubicBezTo>
                    <a:pt x="128365" y="178"/>
                    <a:pt x="128280" y="187"/>
                    <a:pt x="128221" y="187"/>
                  </a:cubicBezTo>
                  <a:cubicBezTo>
                    <a:pt x="128201" y="187"/>
                    <a:pt x="128184" y="186"/>
                    <a:pt x="128170" y="183"/>
                  </a:cubicBezTo>
                  <a:cubicBezTo>
                    <a:pt x="128040" y="183"/>
                    <a:pt x="127910" y="183"/>
                    <a:pt x="127779" y="209"/>
                  </a:cubicBezTo>
                  <a:lnTo>
                    <a:pt x="121939" y="209"/>
                  </a:lnTo>
                  <a:lnTo>
                    <a:pt x="116125" y="79"/>
                  </a:lnTo>
                  <a:lnTo>
                    <a:pt x="109033" y="79"/>
                  </a:lnTo>
                  <a:cubicBezTo>
                    <a:pt x="108449" y="57"/>
                    <a:pt x="107875" y="49"/>
                    <a:pt x="107294" y="49"/>
                  </a:cubicBezTo>
                  <a:cubicBezTo>
                    <a:pt x="106500" y="49"/>
                    <a:pt x="105694" y="64"/>
                    <a:pt x="104836" y="79"/>
                  </a:cubicBezTo>
                  <a:cubicBezTo>
                    <a:pt x="103793" y="105"/>
                    <a:pt x="102724" y="124"/>
                    <a:pt x="101681" y="124"/>
                  </a:cubicBezTo>
                  <a:cubicBezTo>
                    <a:pt x="100638" y="124"/>
                    <a:pt x="99621" y="105"/>
                    <a:pt x="98683" y="53"/>
                  </a:cubicBezTo>
                  <a:lnTo>
                    <a:pt x="97770" y="53"/>
                  </a:lnTo>
                  <a:cubicBezTo>
                    <a:pt x="97591" y="33"/>
                    <a:pt x="97412" y="24"/>
                    <a:pt x="97233" y="24"/>
                  </a:cubicBezTo>
                  <a:cubicBezTo>
                    <a:pt x="96942" y="24"/>
                    <a:pt x="96652" y="47"/>
                    <a:pt x="96362" y="79"/>
                  </a:cubicBezTo>
                  <a:cubicBezTo>
                    <a:pt x="96154" y="105"/>
                    <a:pt x="95919" y="131"/>
                    <a:pt x="95711" y="131"/>
                  </a:cubicBezTo>
                  <a:lnTo>
                    <a:pt x="92399" y="131"/>
                  </a:lnTo>
                  <a:cubicBezTo>
                    <a:pt x="91044" y="105"/>
                    <a:pt x="91435" y="105"/>
                    <a:pt x="91774" y="53"/>
                  </a:cubicBezTo>
                  <a:cubicBezTo>
                    <a:pt x="92139" y="27"/>
                    <a:pt x="91565" y="1"/>
                    <a:pt x="90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1"/>
            <p:cNvSpPr/>
            <p:nvPr/>
          </p:nvSpPr>
          <p:spPr>
            <a:xfrm>
              <a:off x="502100" y="2051100"/>
              <a:ext cx="2691950" cy="1635825"/>
            </a:xfrm>
            <a:custGeom>
              <a:avLst/>
              <a:gdLst/>
              <a:ahLst/>
              <a:cxnLst/>
              <a:rect l="l" t="t" r="r" b="b"/>
              <a:pathLst>
                <a:path w="107678" h="65433" extrusionOk="0">
                  <a:moveTo>
                    <a:pt x="39473" y="592"/>
                  </a:moveTo>
                  <a:cubicBezTo>
                    <a:pt x="41820" y="618"/>
                    <a:pt x="44245" y="618"/>
                    <a:pt x="46643" y="618"/>
                  </a:cubicBezTo>
                  <a:cubicBezTo>
                    <a:pt x="48816" y="618"/>
                    <a:pt x="50988" y="606"/>
                    <a:pt x="53177" y="606"/>
                  </a:cubicBezTo>
                  <a:cubicBezTo>
                    <a:pt x="54271" y="606"/>
                    <a:pt x="55369" y="609"/>
                    <a:pt x="56472" y="618"/>
                  </a:cubicBezTo>
                  <a:lnTo>
                    <a:pt x="59132" y="618"/>
                  </a:lnTo>
                  <a:cubicBezTo>
                    <a:pt x="61113" y="618"/>
                    <a:pt x="63095" y="594"/>
                    <a:pt x="65084" y="594"/>
                  </a:cubicBezTo>
                  <a:cubicBezTo>
                    <a:pt x="66078" y="594"/>
                    <a:pt x="67075" y="600"/>
                    <a:pt x="68074" y="618"/>
                  </a:cubicBezTo>
                  <a:lnTo>
                    <a:pt x="107130" y="618"/>
                  </a:lnTo>
                  <a:lnTo>
                    <a:pt x="107130" y="644"/>
                  </a:lnTo>
                  <a:lnTo>
                    <a:pt x="107130" y="14436"/>
                  </a:lnTo>
                  <a:lnTo>
                    <a:pt x="107130" y="31982"/>
                  </a:lnTo>
                  <a:lnTo>
                    <a:pt x="107130" y="38683"/>
                  </a:lnTo>
                  <a:lnTo>
                    <a:pt x="107130" y="57037"/>
                  </a:lnTo>
                  <a:lnTo>
                    <a:pt x="107130" y="61079"/>
                  </a:lnTo>
                  <a:lnTo>
                    <a:pt x="107130" y="63060"/>
                  </a:lnTo>
                  <a:lnTo>
                    <a:pt x="107130" y="64025"/>
                  </a:lnTo>
                  <a:lnTo>
                    <a:pt x="107130" y="64520"/>
                  </a:lnTo>
                  <a:lnTo>
                    <a:pt x="107130" y="64650"/>
                  </a:lnTo>
                  <a:lnTo>
                    <a:pt x="104862" y="64650"/>
                  </a:lnTo>
                  <a:cubicBezTo>
                    <a:pt x="99413" y="64650"/>
                    <a:pt x="94199" y="64703"/>
                    <a:pt x="88906" y="64729"/>
                  </a:cubicBezTo>
                  <a:cubicBezTo>
                    <a:pt x="88046" y="64729"/>
                    <a:pt x="87003" y="64755"/>
                    <a:pt x="86455" y="64755"/>
                  </a:cubicBezTo>
                  <a:cubicBezTo>
                    <a:pt x="84891" y="64807"/>
                    <a:pt x="82988" y="64807"/>
                    <a:pt x="81032" y="64807"/>
                  </a:cubicBezTo>
                  <a:lnTo>
                    <a:pt x="80276" y="64807"/>
                  </a:lnTo>
                  <a:lnTo>
                    <a:pt x="81163" y="64781"/>
                  </a:lnTo>
                  <a:lnTo>
                    <a:pt x="76444" y="64781"/>
                  </a:lnTo>
                  <a:lnTo>
                    <a:pt x="66693" y="64755"/>
                  </a:lnTo>
                  <a:cubicBezTo>
                    <a:pt x="62121" y="64755"/>
                    <a:pt x="57538" y="64732"/>
                    <a:pt x="52952" y="64732"/>
                  </a:cubicBezTo>
                  <a:cubicBezTo>
                    <a:pt x="50658" y="64732"/>
                    <a:pt x="48364" y="64737"/>
                    <a:pt x="46070" y="64755"/>
                  </a:cubicBezTo>
                  <a:lnTo>
                    <a:pt x="43358" y="64755"/>
                  </a:lnTo>
                  <a:cubicBezTo>
                    <a:pt x="42446" y="64746"/>
                    <a:pt x="41542" y="64743"/>
                    <a:pt x="40645" y="64743"/>
                  </a:cubicBezTo>
                  <a:cubicBezTo>
                    <a:pt x="38850" y="64743"/>
                    <a:pt x="37083" y="64755"/>
                    <a:pt x="35328" y="64755"/>
                  </a:cubicBezTo>
                  <a:cubicBezTo>
                    <a:pt x="31000" y="64807"/>
                    <a:pt x="26411" y="64781"/>
                    <a:pt x="22188" y="64833"/>
                  </a:cubicBezTo>
                  <a:lnTo>
                    <a:pt x="19971" y="64833"/>
                  </a:lnTo>
                  <a:cubicBezTo>
                    <a:pt x="17051" y="64833"/>
                    <a:pt x="13792" y="64833"/>
                    <a:pt x="11315" y="64885"/>
                  </a:cubicBezTo>
                  <a:cubicBezTo>
                    <a:pt x="10703" y="64911"/>
                    <a:pt x="9927" y="64911"/>
                    <a:pt x="9197" y="64911"/>
                  </a:cubicBezTo>
                  <a:cubicBezTo>
                    <a:pt x="8467" y="64911"/>
                    <a:pt x="7783" y="64911"/>
                    <a:pt x="7353" y="64937"/>
                  </a:cubicBezTo>
                  <a:lnTo>
                    <a:pt x="6518" y="64937"/>
                  </a:lnTo>
                  <a:cubicBezTo>
                    <a:pt x="6114" y="64931"/>
                    <a:pt x="5664" y="64929"/>
                    <a:pt x="5197" y="64929"/>
                  </a:cubicBezTo>
                  <a:cubicBezTo>
                    <a:pt x="4731" y="64929"/>
                    <a:pt x="4247" y="64931"/>
                    <a:pt x="3774" y="64931"/>
                  </a:cubicBezTo>
                  <a:cubicBezTo>
                    <a:pt x="2829" y="64931"/>
                    <a:pt x="1930" y="64924"/>
                    <a:pt x="1304" y="64885"/>
                  </a:cubicBezTo>
                  <a:lnTo>
                    <a:pt x="574" y="64885"/>
                  </a:lnTo>
                  <a:lnTo>
                    <a:pt x="574" y="64233"/>
                  </a:lnTo>
                  <a:lnTo>
                    <a:pt x="600" y="56177"/>
                  </a:lnTo>
                  <a:cubicBezTo>
                    <a:pt x="600" y="54248"/>
                    <a:pt x="574" y="52475"/>
                    <a:pt x="574" y="50676"/>
                  </a:cubicBezTo>
                  <a:cubicBezTo>
                    <a:pt x="574" y="48747"/>
                    <a:pt x="626" y="46948"/>
                    <a:pt x="626" y="44784"/>
                  </a:cubicBezTo>
                  <a:lnTo>
                    <a:pt x="626" y="43897"/>
                  </a:lnTo>
                  <a:cubicBezTo>
                    <a:pt x="626" y="37327"/>
                    <a:pt x="652" y="30705"/>
                    <a:pt x="652" y="24161"/>
                  </a:cubicBezTo>
                  <a:cubicBezTo>
                    <a:pt x="678" y="18972"/>
                    <a:pt x="704" y="13758"/>
                    <a:pt x="730" y="8544"/>
                  </a:cubicBezTo>
                  <a:lnTo>
                    <a:pt x="730" y="4085"/>
                  </a:lnTo>
                  <a:cubicBezTo>
                    <a:pt x="730" y="2146"/>
                    <a:pt x="692" y="1026"/>
                    <a:pt x="648" y="628"/>
                  </a:cubicBezTo>
                  <a:lnTo>
                    <a:pt x="648" y="628"/>
                  </a:lnTo>
                  <a:cubicBezTo>
                    <a:pt x="887" y="656"/>
                    <a:pt x="1559" y="670"/>
                    <a:pt x="2399" y="670"/>
                  </a:cubicBezTo>
                  <a:lnTo>
                    <a:pt x="18981" y="618"/>
                  </a:lnTo>
                  <a:lnTo>
                    <a:pt x="22970" y="618"/>
                  </a:lnTo>
                  <a:cubicBezTo>
                    <a:pt x="25551" y="605"/>
                    <a:pt x="28165" y="605"/>
                    <a:pt x="30778" y="605"/>
                  </a:cubicBezTo>
                  <a:cubicBezTo>
                    <a:pt x="33392" y="605"/>
                    <a:pt x="36006" y="605"/>
                    <a:pt x="38587" y="592"/>
                  </a:cubicBezTo>
                  <a:close/>
                  <a:moveTo>
                    <a:pt x="41018" y="1"/>
                  </a:moveTo>
                  <a:cubicBezTo>
                    <a:pt x="39396" y="1"/>
                    <a:pt x="37809" y="14"/>
                    <a:pt x="36266" y="44"/>
                  </a:cubicBezTo>
                  <a:lnTo>
                    <a:pt x="34207" y="44"/>
                  </a:lnTo>
                  <a:cubicBezTo>
                    <a:pt x="33755" y="35"/>
                    <a:pt x="33309" y="32"/>
                    <a:pt x="32858" y="32"/>
                  </a:cubicBezTo>
                  <a:cubicBezTo>
                    <a:pt x="31956" y="32"/>
                    <a:pt x="31035" y="44"/>
                    <a:pt x="30009" y="44"/>
                  </a:cubicBezTo>
                  <a:lnTo>
                    <a:pt x="19945" y="44"/>
                  </a:lnTo>
                  <a:cubicBezTo>
                    <a:pt x="16217" y="44"/>
                    <a:pt x="12437" y="44"/>
                    <a:pt x="8734" y="70"/>
                  </a:cubicBezTo>
                  <a:cubicBezTo>
                    <a:pt x="7092" y="70"/>
                    <a:pt x="6101" y="96"/>
                    <a:pt x="5527" y="148"/>
                  </a:cubicBezTo>
                  <a:lnTo>
                    <a:pt x="652" y="592"/>
                  </a:lnTo>
                  <a:lnTo>
                    <a:pt x="644" y="592"/>
                  </a:lnTo>
                  <a:cubicBezTo>
                    <a:pt x="638" y="543"/>
                    <a:pt x="632" y="509"/>
                    <a:pt x="626" y="487"/>
                  </a:cubicBezTo>
                  <a:cubicBezTo>
                    <a:pt x="574" y="435"/>
                    <a:pt x="522" y="331"/>
                    <a:pt x="522" y="331"/>
                  </a:cubicBezTo>
                  <a:cubicBezTo>
                    <a:pt x="522" y="331"/>
                    <a:pt x="496" y="331"/>
                    <a:pt x="496" y="279"/>
                  </a:cubicBezTo>
                  <a:cubicBezTo>
                    <a:pt x="522" y="201"/>
                    <a:pt x="574" y="148"/>
                    <a:pt x="443" y="122"/>
                  </a:cubicBezTo>
                  <a:cubicBezTo>
                    <a:pt x="365" y="122"/>
                    <a:pt x="313" y="174"/>
                    <a:pt x="287" y="227"/>
                  </a:cubicBezTo>
                  <a:cubicBezTo>
                    <a:pt x="261" y="253"/>
                    <a:pt x="261" y="305"/>
                    <a:pt x="261" y="331"/>
                  </a:cubicBezTo>
                  <a:lnTo>
                    <a:pt x="261" y="383"/>
                  </a:lnTo>
                  <a:lnTo>
                    <a:pt x="261" y="487"/>
                  </a:lnTo>
                  <a:cubicBezTo>
                    <a:pt x="235" y="670"/>
                    <a:pt x="209" y="904"/>
                    <a:pt x="209" y="1243"/>
                  </a:cubicBezTo>
                  <a:cubicBezTo>
                    <a:pt x="209" y="1895"/>
                    <a:pt x="209" y="2886"/>
                    <a:pt x="183" y="4163"/>
                  </a:cubicBezTo>
                  <a:cubicBezTo>
                    <a:pt x="183" y="7214"/>
                    <a:pt x="157" y="10108"/>
                    <a:pt x="131" y="12976"/>
                  </a:cubicBezTo>
                  <a:cubicBezTo>
                    <a:pt x="78" y="18764"/>
                    <a:pt x="52" y="24786"/>
                    <a:pt x="26" y="30653"/>
                  </a:cubicBezTo>
                  <a:lnTo>
                    <a:pt x="26" y="31539"/>
                  </a:lnTo>
                  <a:lnTo>
                    <a:pt x="26" y="43219"/>
                  </a:lnTo>
                  <a:lnTo>
                    <a:pt x="26" y="50858"/>
                  </a:lnTo>
                  <a:cubicBezTo>
                    <a:pt x="0" y="55708"/>
                    <a:pt x="0" y="60531"/>
                    <a:pt x="0" y="65433"/>
                  </a:cubicBezTo>
                  <a:lnTo>
                    <a:pt x="4667" y="65433"/>
                  </a:lnTo>
                  <a:cubicBezTo>
                    <a:pt x="10247" y="65433"/>
                    <a:pt x="15722" y="65433"/>
                    <a:pt x="21066" y="65354"/>
                  </a:cubicBezTo>
                  <a:lnTo>
                    <a:pt x="23700" y="65354"/>
                  </a:lnTo>
                  <a:cubicBezTo>
                    <a:pt x="25003" y="65363"/>
                    <a:pt x="26304" y="65366"/>
                    <a:pt x="27603" y="65366"/>
                  </a:cubicBezTo>
                  <a:cubicBezTo>
                    <a:pt x="30200" y="65366"/>
                    <a:pt x="32790" y="65354"/>
                    <a:pt x="35380" y="65354"/>
                  </a:cubicBezTo>
                  <a:lnTo>
                    <a:pt x="52405" y="65354"/>
                  </a:lnTo>
                  <a:lnTo>
                    <a:pt x="66797" y="65328"/>
                  </a:lnTo>
                  <a:lnTo>
                    <a:pt x="88385" y="65328"/>
                  </a:lnTo>
                  <a:cubicBezTo>
                    <a:pt x="94251" y="65328"/>
                    <a:pt x="100091" y="65328"/>
                    <a:pt x="105670" y="65250"/>
                  </a:cubicBezTo>
                  <a:lnTo>
                    <a:pt x="107652" y="65250"/>
                  </a:lnTo>
                  <a:lnTo>
                    <a:pt x="107652" y="63295"/>
                  </a:lnTo>
                  <a:cubicBezTo>
                    <a:pt x="107652" y="61756"/>
                    <a:pt x="107652" y="60218"/>
                    <a:pt x="107600" y="59749"/>
                  </a:cubicBezTo>
                  <a:lnTo>
                    <a:pt x="107600" y="58628"/>
                  </a:lnTo>
                  <a:cubicBezTo>
                    <a:pt x="107600" y="56438"/>
                    <a:pt x="107600" y="54274"/>
                    <a:pt x="107600" y="52110"/>
                  </a:cubicBezTo>
                  <a:lnTo>
                    <a:pt x="107600" y="44523"/>
                  </a:lnTo>
                  <a:lnTo>
                    <a:pt x="107600" y="37353"/>
                  </a:lnTo>
                  <a:cubicBezTo>
                    <a:pt x="107574" y="36623"/>
                    <a:pt x="107600" y="35606"/>
                    <a:pt x="107600" y="35215"/>
                  </a:cubicBezTo>
                  <a:cubicBezTo>
                    <a:pt x="107652" y="33442"/>
                    <a:pt x="107626" y="31695"/>
                    <a:pt x="107600" y="29740"/>
                  </a:cubicBezTo>
                  <a:cubicBezTo>
                    <a:pt x="107574" y="27003"/>
                    <a:pt x="107521" y="24135"/>
                    <a:pt x="107626" y="21710"/>
                  </a:cubicBezTo>
                  <a:cubicBezTo>
                    <a:pt x="107652" y="21449"/>
                    <a:pt x="107652" y="20902"/>
                    <a:pt x="107652" y="20511"/>
                  </a:cubicBezTo>
                  <a:cubicBezTo>
                    <a:pt x="107678" y="19885"/>
                    <a:pt x="107678" y="19285"/>
                    <a:pt x="107600" y="18659"/>
                  </a:cubicBezTo>
                  <a:cubicBezTo>
                    <a:pt x="107574" y="18529"/>
                    <a:pt x="107548" y="18164"/>
                    <a:pt x="107548" y="17825"/>
                  </a:cubicBezTo>
                  <a:lnTo>
                    <a:pt x="107548" y="13471"/>
                  </a:lnTo>
                  <a:cubicBezTo>
                    <a:pt x="107561" y="12531"/>
                    <a:pt x="107575" y="12236"/>
                    <a:pt x="107589" y="12236"/>
                  </a:cubicBezTo>
                  <a:cubicBezTo>
                    <a:pt x="107601" y="12236"/>
                    <a:pt x="107613" y="12468"/>
                    <a:pt x="107626" y="12689"/>
                  </a:cubicBezTo>
                  <a:cubicBezTo>
                    <a:pt x="107631" y="12777"/>
                    <a:pt x="107636" y="12818"/>
                    <a:pt x="107641" y="12818"/>
                  </a:cubicBezTo>
                  <a:cubicBezTo>
                    <a:pt x="107661" y="12818"/>
                    <a:pt x="107678" y="12158"/>
                    <a:pt x="107678" y="11281"/>
                  </a:cubicBezTo>
                  <a:cubicBezTo>
                    <a:pt x="107678" y="9508"/>
                    <a:pt x="107626" y="7918"/>
                    <a:pt x="107652" y="5988"/>
                  </a:cubicBezTo>
                  <a:cubicBezTo>
                    <a:pt x="107678" y="4528"/>
                    <a:pt x="107678" y="3042"/>
                    <a:pt x="107678" y="1582"/>
                  </a:cubicBezTo>
                  <a:lnTo>
                    <a:pt x="107678" y="357"/>
                  </a:lnTo>
                  <a:cubicBezTo>
                    <a:pt x="107678" y="305"/>
                    <a:pt x="107652" y="253"/>
                    <a:pt x="107626" y="174"/>
                  </a:cubicBezTo>
                  <a:cubicBezTo>
                    <a:pt x="107626" y="122"/>
                    <a:pt x="107574" y="70"/>
                    <a:pt x="107521" y="44"/>
                  </a:cubicBezTo>
                  <a:cubicBezTo>
                    <a:pt x="107429" y="26"/>
                    <a:pt x="107337" y="7"/>
                    <a:pt x="107245" y="7"/>
                  </a:cubicBezTo>
                  <a:cubicBezTo>
                    <a:pt x="107207" y="7"/>
                    <a:pt x="107169" y="10"/>
                    <a:pt x="107130" y="18"/>
                  </a:cubicBezTo>
                  <a:lnTo>
                    <a:pt x="104315" y="18"/>
                  </a:lnTo>
                  <a:cubicBezTo>
                    <a:pt x="101890" y="18"/>
                    <a:pt x="99283" y="18"/>
                    <a:pt x="96962" y="70"/>
                  </a:cubicBezTo>
                  <a:lnTo>
                    <a:pt x="95711" y="70"/>
                  </a:lnTo>
                  <a:cubicBezTo>
                    <a:pt x="95433" y="61"/>
                    <a:pt x="95152" y="59"/>
                    <a:pt x="94871" y="59"/>
                  </a:cubicBezTo>
                  <a:cubicBezTo>
                    <a:pt x="94309" y="59"/>
                    <a:pt x="93747" y="70"/>
                    <a:pt x="93208" y="70"/>
                  </a:cubicBezTo>
                  <a:cubicBezTo>
                    <a:pt x="92747" y="79"/>
                    <a:pt x="92287" y="82"/>
                    <a:pt x="91834" y="82"/>
                  </a:cubicBezTo>
                  <a:cubicBezTo>
                    <a:pt x="90928" y="82"/>
                    <a:pt x="90053" y="70"/>
                    <a:pt x="89271" y="70"/>
                  </a:cubicBezTo>
                  <a:cubicBezTo>
                    <a:pt x="87144" y="23"/>
                    <a:pt x="84997" y="14"/>
                    <a:pt x="82815" y="14"/>
                  </a:cubicBezTo>
                  <a:cubicBezTo>
                    <a:pt x="81361" y="14"/>
                    <a:pt x="79890" y="18"/>
                    <a:pt x="78399" y="18"/>
                  </a:cubicBezTo>
                  <a:cubicBezTo>
                    <a:pt x="76546" y="36"/>
                    <a:pt x="74718" y="66"/>
                    <a:pt x="72847" y="66"/>
                  </a:cubicBezTo>
                  <a:cubicBezTo>
                    <a:pt x="72006" y="66"/>
                    <a:pt x="71156" y="60"/>
                    <a:pt x="70291" y="44"/>
                  </a:cubicBezTo>
                  <a:cubicBezTo>
                    <a:pt x="69764" y="52"/>
                    <a:pt x="69252" y="55"/>
                    <a:pt x="68752" y="55"/>
                  </a:cubicBezTo>
                  <a:cubicBezTo>
                    <a:pt x="67545" y="55"/>
                    <a:pt x="66402" y="36"/>
                    <a:pt x="65259" y="18"/>
                  </a:cubicBezTo>
                  <a:lnTo>
                    <a:pt x="63069" y="18"/>
                  </a:lnTo>
                  <a:cubicBezTo>
                    <a:pt x="60792" y="18"/>
                    <a:pt x="58515" y="6"/>
                    <a:pt x="56245" y="6"/>
                  </a:cubicBezTo>
                  <a:cubicBezTo>
                    <a:pt x="55111" y="6"/>
                    <a:pt x="53978" y="9"/>
                    <a:pt x="52848" y="18"/>
                  </a:cubicBezTo>
                  <a:lnTo>
                    <a:pt x="48859" y="18"/>
                  </a:lnTo>
                  <a:cubicBezTo>
                    <a:pt x="48347" y="27"/>
                    <a:pt x="47851" y="30"/>
                    <a:pt x="47365" y="30"/>
                  </a:cubicBezTo>
                  <a:cubicBezTo>
                    <a:pt x="46394" y="30"/>
                    <a:pt x="45461" y="18"/>
                    <a:pt x="44505" y="18"/>
                  </a:cubicBezTo>
                  <a:cubicBezTo>
                    <a:pt x="43328" y="7"/>
                    <a:pt x="42164" y="1"/>
                    <a:pt x="4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1"/>
            <p:cNvSpPr/>
            <p:nvPr/>
          </p:nvSpPr>
          <p:spPr>
            <a:xfrm>
              <a:off x="502100" y="2051100"/>
              <a:ext cx="2691950" cy="1635825"/>
            </a:xfrm>
            <a:custGeom>
              <a:avLst/>
              <a:gdLst/>
              <a:ahLst/>
              <a:cxnLst/>
              <a:rect l="l" t="t" r="r" b="b"/>
              <a:pathLst>
                <a:path w="107678" h="65433" extrusionOk="0">
                  <a:moveTo>
                    <a:pt x="39473" y="592"/>
                  </a:moveTo>
                  <a:cubicBezTo>
                    <a:pt x="41820" y="618"/>
                    <a:pt x="44245" y="618"/>
                    <a:pt x="46643" y="618"/>
                  </a:cubicBezTo>
                  <a:cubicBezTo>
                    <a:pt x="48816" y="618"/>
                    <a:pt x="50988" y="606"/>
                    <a:pt x="53177" y="606"/>
                  </a:cubicBezTo>
                  <a:cubicBezTo>
                    <a:pt x="54271" y="606"/>
                    <a:pt x="55369" y="609"/>
                    <a:pt x="56472" y="618"/>
                  </a:cubicBezTo>
                  <a:lnTo>
                    <a:pt x="59132" y="618"/>
                  </a:lnTo>
                  <a:cubicBezTo>
                    <a:pt x="61113" y="618"/>
                    <a:pt x="63095" y="594"/>
                    <a:pt x="65084" y="594"/>
                  </a:cubicBezTo>
                  <a:cubicBezTo>
                    <a:pt x="66078" y="594"/>
                    <a:pt x="67075" y="600"/>
                    <a:pt x="68074" y="618"/>
                  </a:cubicBezTo>
                  <a:lnTo>
                    <a:pt x="107130" y="618"/>
                  </a:lnTo>
                  <a:lnTo>
                    <a:pt x="107130" y="644"/>
                  </a:lnTo>
                  <a:lnTo>
                    <a:pt x="107130" y="14436"/>
                  </a:lnTo>
                  <a:lnTo>
                    <a:pt x="107130" y="31982"/>
                  </a:lnTo>
                  <a:lnTo>
                    <a:pt x="107130" y="38683"/>
                  </a:lnTo>
                  <a:lnTo>
                    <a:pt x="107130" y="57037"/>
                  </a:lnTo>
                  <a:lnTo>
                    <a:pt x="107130" y="61079"/>
                  </a:lnTo>
                  <a:lnTo>
                    <a:pt x="107130" y="63060"/>
                  </a:lnTo>
                  <a:lnTo>
                    <a:pt x="107130" y="64025"/>
                  </a:lnTo>
                  <a:lnTo>
                    <a:pt x="107130" y="64520"/>
                  </a:lnTo>
                  <a:lnTo>
                    <a:pt x="107130" y="64650"/>
                  </a:lnTo>
                  <a:lnTo>
                    <a:pt x="104862" y="64650"/>
                  </a:lnTo>
                  <a:cubicBezTo>
                    <a:pt x="99413" y="64650"/>
                    <a:pt x="94199" y="64703"/>
                    <a:pt x="88906" y="64729"/>
                  </a:cubicBezTo>
                  <a:cubicBezTo>
                    <a:pt x="88046" y="64729"/>
                    <a:pt x="87003" y="64755"/>
                    <a:pt x="86455" y="64755"/>
                  </a:cubicBezTo>
                  <a:cubicBezTo>
                    <a:pt x="84891" y="64807"/>
                    <a:pt x="82988" y="64807"/>
                    <a:pt x="81032" y="64807"/>
                  </a:cubicBezTo>
                  <a:lnTo>
                    <a:pt x="80276" y="64807"/>
                  </a:lnTo>
                  <a:lnTo>
                    <a:pt x="81163" y="64781"/>
                  </a:lnTo>
                  <a:lnTo>
                    <a:pt x="76444" y="64781"/>
                  </a:lnTo>
                  <a:lnTo>
                    <a:pt x="66693" y="64755"/>
                  </a:lnTo>
                  <a:cubicBezTo>
                    <a:pt x="62121" y="64755"/>
                    <a:pt x="57538" y="64732"/>
                    <a:pt x="52952" y="64732"/>
                  </a:cubicBezTo>
                  <a:cubicBezTo>
                    <a:pt x="50658" y="64732"/>
                    <a:pt x="48364" y="64737"/>
                    <a:pt x="46070" y="64755"/>
                  </a:cubicBezTo>
                  <a:lnTo>
                    <a:pt x="43358" y="64755"/>
                  </a:lnTo>
                  <a:cubicBezTo>
                    <a:pt x="42446" y="64746"/>
                    <a:pt x="41542" y="64743"/>
                    <a:pt x="40645" y="64743"/>
                  </a:cubicBezTo>
                  <a:cubicBezTo>
                    <a:pt x="38850" y="64743"/>
                    <a:pt x="37083" y="64755"/>
                    <a:pt x="35328" y="64755"/>
                  </a:cubicBezTo>
                  <a:cubicBezTo>
                    <a:pt x="31000" y="64807"/>
                    <a:pt x="26411" y="64781"/>
                    <a:pt x="22188" y="64833"/>
                  </a:cubicBezTo>
                  <a:lnTo>
                    <a:pt x="19971" y="64833"/>
                  </a:lnTo>
                  <a:cubicBezTo>
                    <a:pt x="17051" y="64833"/>
                    <a:pt x="13792" y="64833"/>
                    <a:pt x="11315" y="64885"/>
                  </a:cubicBezTo>
                  <a:cubicBezTo>
                    <a:pt x="10703" y="64911"/>
                    <a:pt x="9927" y="64911"/>
                    <a:pt x="9197" y="64911"/>
                  </a:cubicBezTo>
                  <a:cubicBezTo>
                    <a:pt x="8467" y="64911"/>
                    <a:pt x="7783" y="64911"/>
                    <a:pt x="7353" y="64937"/>
                  </a:cubicBezTo>
                  <a:lnTo>
                    <a:pt x="6518" y="64937"/>
                  </a:lnTo>
                  <a:cubicBezTo>
                    <a:pt x="6114" y="64931"/>
                    <a:pt x="5664" y="64929"/>
                    <a:pt x="5197" y="64929"/>
                  </a:cubicBezTo>
                  <a:cubicBezTo>
                    <a:pt x="4731" y="64929"/>
                    <a:pt x="4247" y="64931"/>
                    <a:pt x="3774" y="64931"/>
                  </a:cubicBezTo>
                  <a:cubicBezTo>
                    <a:pt x="2829" y="64931"/>
                    <a:pt x="1930" y="64924"/>
                    <a:pt x="1304" y="64885"/>
                  </a:cubicBezTo>
                  <a:lnTo>
                    <a:pt x="574" y="64885"/>
                  </a:lnTo>
                  <a:lnTo>
                    <a:pt x="574" y="64233"/>
                  </a:lnTo>
                  <a:lnTo>
                    <a:pt x="600" y="56177"/>
                  </a:lnTo>
                  <a:cubicBezTo>
                    <a:pt x="600" y="54248"/>
                    <a:pt x="574" y="52475"/>
                    <a:pt x="574" y="50676"/>
                  </a:cubicBezTo>
                  <a:cubicBezTo>
                    <a:pt x="574" y="48747"/>
                    <a:pt x="626" y="46948"/>
                    <a:pt x="626" y="44784"/>
                  </a:cubicBezTo>
                  <a:lnTo>
                    <a:pt x="626" y="43897"/>
                  </a:lnTo>
                  <a:cubicBezTo>
                    <a:pt x="626" y="37327"/>
                    <a:pt x="652" y="30705"/>
                    <a:pt x="652" y="24161"/>
                  </a:cubicBezTo>
                  <a:cubicBezTo>
                    <a:pt x="678" y="18972"/>
                    <a:pt x="704" y="13758"/>
                    <a:pt x="730" y="8544"/>
                  </a:cubicBezTo>
                  <a:lnTo>
                    <a:pt x="730" y="4085"/>
                  </a:lnTo>
                  <a:cubicBezTo>
                    <a:pt x="730" y="2146"/>
                    <a:pt x="692" y="1026"/>
                    <a:pt x="648" y="628"/>
                  </a:cubicBezTo>
                  <a:lnTo>
                    <a:pt x="648" y="628"/>
                  </a:lnTo>
                  <a:cubicBezTo>
                    <a:pt x="887" y="656"/>
                    <a:pt x="1559" y="670"/>
                    <a:pt x="2399" y="670"/>
                  </a:cubicBezTo>
                  <a:lnTo>
                    <a:pt x="18981" y="618"/>
                  </a:lnTo>
                  <a:lnTo>
                    <a:pt x="22970" y="618"/>
                  </a:lnTo>
                  <a:cubicBezTo>
                    <a:pt x="25551" y="605"/>
                    <a:pt x="28165" y="605"/>
                    <a:pt x="30778" y="605"/>
                  </a:cubicBezTo>
                  <a:cubicBezTo>
                    <a:pt x="33392" y="605"/>
                    <a:pt x="36006" y="605"/>
                    <a:pt x="38587" y="592"/>
                  </a:cubicBezTo>
                  <a:close/>
                  <a:moveTo>
                    <a:pt x="41018" y="1"/>
                  </a:moveTo>
                  <a:cubicBezTo>
                    <a:pt x="39396" y="1"/>
                    <a:pt x="37809" y="14"/>
                    <a:pt x="36266" y="44"/>
                  </a:cubicBezTo>
                  <a:lnTo>
                    <a:pt x="34207" y="44"/>
                  </a:lnTo>
                  <a:cubicBezTo>
                    <a:pt x="33755" y="35"/>
                    <a:pt x="33309" y="32"/>
                    <a:pt x="32858" y="32"/>
                  </a:cubicBezTo>
                  <a:cubicBezTo>
                    <a:pt x="31956" y="32"/>
                    <a:pt x="31035" y="44"/>
                    <a:pt x="30009" y="44"/>
                  </a:cubicBezTo>
                  <a:lnTo>
                    <a:pt x="19945" y="44"/>
                  </a:lnTo>
                  <a:cubicBezTo>
                    <a:pt x="16217" y="44"/>
                    <a:pt x="12437" y="44"/>
                    <a:pt x="8734" y="70"/>
                  </a:cubicBezTo>
                  <a:cubicBezTo>
                    <a:pt x="7092" y="70"/>
                    <a:pt x="6101" y="96"/>
                    <a:pt x="5527" y="148"/>
                  </a:cubicBezTo>
                  <a:lnTo>
                    <a:pt x="652" y="592"/>
                  </a:lnTo>
                  <a:lnTo>
                    <a:pt x="644" y="592"/>
                  </a:lnTo>
                  <a:cubicBezTo>
                    <a:pt x="638" y="543"/>
                    <a:pt x="632" y="509"/>
                    <a:pt x="626" y="487"/>
                  </a:cubicBezTo>
                  <a:cubicBezTo>
                    <a:pt x="574" y="435"/>
                    <a:pt x="522" y="331"/>
                    <a:pt x="522" y="331"/>
                  </a:cubicBezTo>
                  <a:cubicBezTo>
                    <a:pt x="522" y="331"/>
                    <a:pt x="496" y="331"/>
                    <a:pt x="496" y="279"/>
                  </a:cubicBezTo>
                  <a:cubicBezTo>
                    <a:pt x="522" y="201"/>
                    <a:pt x="574" y="148"/>
                    <a:pt x="443" y="122"/>
                  </a:cubicBezTo>
                  <a:cubicBezTo>
                    <a:pt x="365" y="122"/>
                    <a:pt x="313" y="174"/>
                    <a:pt x="287" y="227"/>
                  </a:cubicBezTo>
                  <a:cubicBezTo>
                    <a:pt x="261" y="253"/>
                    <a:pt x="261" y="305"/>
                    <a:pt x="261" y="331"/>
                  </a:cubicBezTo>
                  <a:lnTo>
                    <a:pt x="261" y="383"/>
                  </a:lnTo>
                  <a:lnTo>
                    <a:pt x="261" y="487"/>
                  </a:lnTo>
                  <a:cubicBezTo>
                    <a:pt x="235" y="670"/>
                    <a:pt x="209" y="904"/>
                    <a:pt x="209" y="1243"/>
                  </a:cubicBezTo>
                  <a:cubicBezTo>
                    <a:pt x="209" y="1895"/>
                    <a:pt x="209" y="2886"/>
                    <a:pt x="183" y="4163"/>
                  </a:cubicBezTo>
                  <a:cubicBezTo>
                    <a:pt x="183" y="7214"/>
                    <a:pt x="157" y="10108"/>
                    <a:pt x="131" y="12976"/>
                  </a:cubicBezTo>
                  <a:cubicBezTo>
                    <a:pt x="78" y="18764"/>
                    <a:pt x="52" y="24786"/>
                    <a:pt x="26" y="30653"/>
                  </a:cubicBezTo>
                  <a:lnTo>
                    <a:pt x="26" y="31539"/>
                  </a:lnTo>
                  <a:lnTo>
                    <a:pt x="26" y="43219"/>
                  </a:lnTo>
                  <a:lnTo>
                    <a:pt x="26" y="50858"/>
                  </a:lnTo>
                  <a:cubicBezTo>
                    <a:pt x="0" y="55708"/>
                    <a:pt x="0" y="60531"/>
                    <a:pt x="0" y="65433"/>
                  </a:cubicBezTo>
                  <a:lnTo>
                    <a:pt x="4667" y="65433"/>
                  </a:lnTo>
                  <a:cubicBezTo>
                    <a:pt x="10247" y="65433"/>
                    <a:pt x="15722" y="65433"/>
                    <a:pt x="21066" y="65354"/>
                  </a:cubicBezTo>
                  <a:lnTo>
                    <a:pt x="23700" y="65354"/>
                  </a:lnTo>
                  <a:cubicBezTo>
                    <a:pt x="25003" y="65363"/>
                    <a:pt x="26304" y="65366"/>
                    <a:pt x="27603" y="65366"/>
                  </a:cubicBezTo>
                  <a:cubicBezTo>
                    <a:pt x="30200" y="65366"/>
                    <a:pt x="32790" y="65354"/>
                    <a:pt x="35380" y="65354"/>
                  </a:cubicBezTo>
                  <a:lnTo>
                    <a:pt x="52405" y="65354"/>
                  </a:lnTo>
                  <a:lnTo>
                    <a:pt x="66797" y="65328"/>
                  </a:lnTo>
                  <a:lnTo>
                    <a:pt x="88385" y="65328"/>
                  </a:lnTo>
                  <a:cubicBezTo>
                    <a:pt x="94251" y="65328"/>
                    <a:pt x="100091" y="65328"/>
                    <a:pt x="105670" y="65250"/>
                  </a:cubicBezTo>
                  <a:lnTo>
                    <a:pt x="107652" y="65250"/>
                  </a:lnTo>
                  <a:lnTo>
                    <a:pt x="107652" y="63295"/>
                  </a:lnTo>
                  <a:cubicBezTo>
                    <a:pt x="107652" y="61756"/>
                    <a:pt x="107652" y="60218"/>
                    <a:pt x="107600" y="59749"/>
                  </a:cubicBezTo>
                  <a:lnTo>
                    <a:pt x="107600" y="58628"/>
                  </a:lnTo>
                  <a:cubicBezTo>
                    <a:pt x="107600" y="56438"/>
                    <a:pt x="107600" y="54274"/>
                    <a:pt x="107600" y="52110"/>
                  </a:cubicBezTo>
                  <a:lnTo>
                    <a:pt x="107600" y="44523"/>
                  </a:lnTo>
                  <a:lnTo>
                    <a:pt x="107600" y="37353"/>
                  </a:lnTo>
                  <a:cubicBezTo>
                    <a:pt x="107574" y="36623"/>
                    <a:pt x="107600" y="35606"/>
                    <a:pt x="107600" y="35215"/>
                  </a:cubicBezTo>
                  <a:cubicBezTo>
                    <a:pt x="107652" y="33442"/>
                    <a:pt x="107626" y="31695"/>
                    <a:pt x="107600" y="29740"/>
                  </a:cubicBezTo>
                  <a:cubicBezTo>
                    <a:pt x="107574" y="27003"/>
                    <a:pt x="107521" y="24135"/>
                    <a:pt x="107626" y="21710"/>
                  </a:cubicBezTo>
                  <a:cubicBezTo>
                    <a:pt x="107652" y="21449"/>
                    <a:pt x="107652" y="20902"/>
                    <a:pt x="107652" y="20511"/>
                  </a:cubicBezTo>
                  <a:cubicBezTo>
                    <a:pt x="107678" y="19885"/>
                    <a:pt x="107678" y="19285"/>
                    <a:pt x="107600" y="18659"/>
                  </a:cubicBezTo>
                  <a:cubicBezTo>
                    <a:pt x="107574" y="18529"/>
                    <a:pt x="107548" y="18164"/>
                    <a:pt x="107548" y="17825"/>
                  </a:cubicBezTo>
                  <a:lnTo>
                    <a:pt x="107548" y="13471"/>
                  </a:lnTo>
                  <a:cubicBezTo>
                    <a:pt x="107561" y="12531"/>
                    <a:pt x="107575" y="12236"/>
                    <a:pt x="107589" y="12236"/>
                  </a:cubicBezTo>
                  <a:cubicBezTo>
                    <a:pt x="107601" y="12236"/>
                    <a:pt x="107613" y="12468"/>
                    <a:pt x="107626" y="12689"/>
                  </a:cubicBezTo>
                  <a:cubicBezTo>
                    <a:pt x="107631" y="12777"/>
                    <a:pt x="107636" y="12818"/>
                    <a:pt x="107641" y="12818"/>
                  </a:cubicBezTo>
                  <a:cubicBezTo>
                    <a:pt x="107661" y="12818"/>
                    <a:pt x="107678" y="12158"/>
                    <a:pt x="107678" y="11281"/>
                  </a:cubicBezTo>
                  <a:cubicBezTo>
                    <a:pt x="107678" y="9508"/>
                    <a:pt x="107626" y="7918"/>
                    <a:pt x="107652" y="5988"/>
                  </a:cubicBezTo>
                  <a:cubicBezTo>
                    <a:pt x="107678" y="4528"/>
                    <a:pt x="107678" y="3042"/>
                    <a:pt x="107678" y="1582"/>
                  </a:cubicBezTo>
                  <a:lnTo>
                    <a:pt x="107678" y="357"/>
                  </a:lnTo>
                  <a:cubicBezTo>
                    <a:pt x="107678" y="305"/>
                    <a:pt x="107652" y="253"/>
                    <a:pt x="107626" y="174"/>
                  </a:cubicBezTo>
                  <a:cubicBezTo>
                    <a:pt x="107626" y="122"/>
                    <a:pt x="107574" y="70"/>
                    <a:pt x="107521" y="44"/>
                  </a:cubicBezTo>
                  <a:cubicBezTo>
                    <a:pt x="107429" y="26"/>
                    <a:pt x="107337" y="7"/>
                    <a:pt x="107245" y="7"/>
                  </a:cubicBezTo>
                  <a:cubicBezTo>
                    <a:pt x="107207" y="7"/>
                    <a:pt x="107169" y="10"/>
                    <a:pt x="107130" y="18"/>
                  </a:cubicBezTo>
                  <a:lnTo>
                    <a:pt x="104315" y="18"/>
                  </a:lnTo>
                  <a:cubicBezTo>
                    <a:pt x="101890" y="18"/>
                    <a:pt x="99283" y="18"/>
                    <a:pt x="96962" y="70"/>
                  </a:cubicBezTo>
                  <a:lnTo>
                    <a:pt x="95711" y="70"/>
                  </a:lnTo>
                  <a:cubicBezTo>
                    <a:pt x="95433" y="61"/>
                    <a:pt x="95152" y="59"/>
                    <a:pt x="94871" y="59"/>
                  </a:cubicBezTo>
                  <a:cubicBezTo>
                    <a:pt x="94309" y="59"/>
                    <a:pt x="93747" y="70"/>
                    <a:pt x="93208" y="70"/>
                  </a:cubicBezTo>
                  <a:cubicBezTo>
                    <a:pt x="92747" y="79"/>
                    <a:pt x="92287" y="82"/>
                    <a:pt x="91834" y="82"/>
                  </a:cubicBezTo>
                  <a:cubicBezTo>
                    <a:pt x="90928" y="82"/>
                    <a:pt x="90053" y="70"/>
                    <a:pt x="89271" y="70"/>
                  </a:cubicBezTo>
                  <a:cubicBezTo>
                    <a:pt x="87144" y="23"/>
                    <a:pt x="84997" y="14"/>
                    <a:pt x="82815" y="14"/>
                  </a:cubicBezTo>
                  <a:cubicBezTo>
                    <a:pt x="81361" y="14"/>
                    <a:pt x="79890" y="18"/>
                    <a:pt x="78399" y="18"/>
                  </a:cubicBezTo>
                  <a:cubicBezTo>
                    <a:pt x="76546" y="36"/>
                    <a:pt x="74718" y="66"/>
                    <a:pt x="72847" y="66"/>
                  </a:cubicBezTo>
                  <a:cubicBezTo>
                    <a:pt x="72006" y="66"/>
                    <a:pt x="71156" y="60"/>
                    <a:pt x="70291" y="44"/>
                  </a:cubicBezTo>
                  <a:cubicBezTo>
                    <a:pt x="69764" y="52"/>
                    <a:pt x="69252" y="55"/>
                    <a:pt x="68752" y="55"/>
                  </a:cubicBezTo>
                  <a:cubicBezTo>
                    <a:pt x="67545" y="55"/>
                    <a:pt x="66402" y="36"/>
                    <a:pt x="65259" y="18"/>
                  </a:cubicBezTo>
                  <a:lnTo>
                    <a:pt x="63069" y="18"/>
                  </a:lnTo>
                  <a:cubicBezTo>
                    <a:pt x="60792" y="18"/>
                    <a:pt x="58515" y="6"/>
                    <a:pt x="56245" y="6"/>
                  </a:cubicBezTo>
                  <a:cubicBezTo>
                    <a:pt x="55111" y="6"/>
                    <a:pt x="53978" y="9"/>
                    <a:pt x="52848" y="18"/>
                  </a:cubicBezTo>
                  <a:lnTo>
                    <a:pt x="48859" y="18"/>
                  </a:lnTo>
                  <a:cubicBezTo>
                    <a:pt x="48347" y="27"/>
                    <a:pt x="47851" y="30"/>
                    <a:pt x="47365" y="30"/>
                  </a:cubicBezTo>
                  <a:cubicBezTo>
                    <a:pt x="46394" y="30"/>
                    <a:pt x="45461" y="18"/>
                    <a:pt x="44505" y="18"/>
                  </a:cubicBezTo>
                  <a:cubicBezTo>
                    <a:pt x="43328" y="7"/>
                    <a:pt x="42164" y="1"/>
                    <a:pt x="41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1"/>
            <p:cNvSpPr/>
            <p:nvPr/>
          </p:nvSpPr>
          <p:spPr>
            <a:xfrm>
              <a:off x="1454375" y="3669950"/>
              <a:ext cx="790000" cy="67450"/>
            </a:xfrm>
            <a:custGeom>
              <a:avLst/>
              <a:gdLst/>
              <a:ahLst/>
              <a:cxnLst/>
              <a:rect l="l" t="t" r="r" b="b"/>
              <a:pathLst>
                <a:path w="31600" h="2698" extrusionOk="0">
                  <a:moveTo>
                    <a:pt x="7509" y="607"/>
                  </a:moveTo>
                  <a:cubicBezTo>
                    <a:pt x="7535" y="607"/>
                    <a:pt x="7561" y="613"/>
                    <a:pt x="7587" y="626"/>
                  </a:cubicBezTo>
                  <a:lnTo>
                    <a:pt x="8943" y="626"/>
                  </a:lnTo>
                  <a:cubicBezTo>
                    <a:pt x="9343" y="626"/>
                    <a:pt x="9754" y="615"/>
                    <a:pt x="10170" y="615"/>
                  </a:cubicBezTo>
                  <a:cubicBezTo>
                    <a:pt x="10377" y="615"/>
                    <a:pt x="10586" y="618"/>
                    <a:pt x="10794" y="626"/>
                  </a:cubicBezTo>
                  <a:lnTo>
                    <a:pt x="11290" y="626"/>
                  </a:lnTo>
                  <a:cubicBezTo>
                    <a:pt x="11655" y="626"/>
                    <a:pt x="12031" y="615"/>
                    <a:pt x="12404" y="615"/>
                  </a:cubicBezTo>
                  <a:cubicBezTo>
                    <a:pt x="12590" y="615"/>
                    <a:pt x="12776" y="618"/>
                    <a:pt x="12958" y="626"/>
                  </a:cubicBezTo>
                  <a:lnTo>
                    <a:pt x="30974" y="626"/>
                  </a:lnTo>
                  <a:cubicBezTo>
                    <a:pt x="31000" y="653"/>
                    <a:pt x="31000" y="653"/>
                    <a:pt x="30974" y="679"/>
                  </a:cubicBezTo>
                  <a:cubicBezTo>
                    <a:pt x="31000" y="705"/>
                    <a:pt x="31000" y="731"/>
                    <a:pt x="30974" y="757"/>
                  </a:cubicBezTo>
                  <a:lnTo>
                    <a:pt x="30948" y="913"/>
                  </a:lnTo>
                  <a:cubicBezTo>
                    <a:pt x="30896" y="1018"/>
                    <a:pt x="30844" y="1096"/>
                    <a:pt x="30818" y="1200"/>
                  </a:cubicBezTo>
                  <a:cubicBezTo>
                    <a:pt x="30766" y="1304"/>
                    <a:pt x="30687" y="1383"/>
                    <a:pt x="30583" y="1461"/>
                  </a:cubicBezTo>
                  <a:cubicBezTo>
                    <a:pt x="30296" y="1774"/>
                    <a:pt x="29879" y="1956"/>
                    <a:pt x="29436" y="1956"/>
                  </a:cubicBezTo>
                  <a:lnTo>
                    <a:pt x="27950" y="2008"/>
                  </a:lnTo>
                  <a:cubicBezTo>
                    <a:pt x="27819" y="2008"/>
                    <a:pt x="27663" y="2034"/>
                    <a:pt x="27507" y="2034"/>
                  </a:cubicBezTo>
                  <a:cubicBezTo>
                    <a:pt x="27258" y="2073"/>
                    <a:pt x="27010" y="2097"/>
                    <a:pt x="26762" y="2097"/>
                  </a:cubicBezTo>
                  <a:cubicBezTo>
                    <a:pt x="26671" y="2097"/>
                    <a:pt x="26581" y="2093"/>
                    <a:pt x="26490" y="2086"/>
                  </a:cubicBezTo>
                  <a:lnTo>
                    <a:pt x="25629" y="2086"/>
                  </a:lnTo>
                  <a:lnTo>
                    <a:pt x="23804" y="2034"/>
                  </a:lnTo>
                  <a:cubicBezTo>
                    <a:pt x="22935" y="2034"/>
                    <a:pt x="22078" y="2023"/>
                    <a:pt x="21216" y="2023"/>
                  </a:cubicBezTo>
                  <a:cubicBezTo>
                    <a:pt x="20786" y="2023"/>
                    <a:pt x="20354" y="2026"/>
                    <a:pt x="19920" y="2034"/>
                  </a:cubicBezTo>
                  <a:lnTo>
                    <a:pt x="19424" y="2034"/>
                  </a:lnTo>
                  <a:cubicBezTo>
                    <a:pt x="19264" y="2027"/>
                    <a:pt x="19110" y="2024"/>
                    <a:pt x="18961" y="2024"/>
                  </a:cubicBezTo>
                  <a:cubicBezTo>
                    <a:pt x="18600" y="2024"/>
                    <a:pt x="18262" y="2042"/>
                    <a:pt x="17912" y="2060"/>
                  </a:cubicBezTo>
                  <a:cubicBezTo>
                    <a:pt x="17078" y="2086"/>
                    <a:pt x="16217" y="2060"/>
                    <a:pt x="15435" y="2139"/>
                  </a:cubicBezTo>
                  <a:cubicBezTo>
                    <a:pt x="15357" y="2113"/>
                    <a:pt x="15305" y="2113"/>
                    <a:pt x="15227" y="2113"/>
                  </a:cubicBezTo>
                  <a:cubicBezTo>
                    <a:pt x="15174" y="2086"/>
                    <a:pt x="15096" y="2086"/>
                    <a:pt x="15018" y="2086"/>
                  </a:cubicBezTo>
                  <a:cubicBezTo>
                    <a:pt x="14471" y="2113"/>
                    <a:pt x="13845" y="2086"/>
                    <a:pt x="13375" y="2165"/>
                  </a:cubicBezTo>
                  <a:cubicBezTo>
                    <a:pt x="13141" y="2165"/>
                    <a:pt x="12880" y="2165"/>
                    <a:pt x="12645" y="2217"/>
                  </a:cubicBezTo>
                  <a:lnTo>
                    <a:pt x="12489" y="2217"/>
                  </a:lnTo>
                  <a:cubicBezTo>
                    <a:pt x="12150" y="2217"/>
                    <a:pt x="11837" y="2191"/>
                    <a:pt x="11498" y="2165"/>
                  </a:cubicBezTo>
                  <a:cubicBezTo>
                    <a:pt x="11394" y="2139"/>
                    <a:pt x="11290" y="2139"/>
                    <a:pt x="11185" y="2139"/>
                  </a:cubicBezTo>
                  <a:lnTo>
                    <a:pt x="9673" y="2113"/>
                  </a:lnTo>
                  <a:cubicBezTo>
                    <a:pt x="9308" y="2113"/>
                    <a:pt x="8995" y="2139"/>
                    <a:pt x="8630" y="2139"/>
                  </a:cubicBezTo>
                  <a:cubicBezTo>
                    <a:pt x="8578" y="2142"/>
                    <a:pt x="8527" y="2144"/>
                    <a:pt x="8475" y="2144"/>
                  </a:cubicBezTo>
                  <a:cubicBezTo>
                    <a:pt x="8167" y="2144"/>
                    <a:pt x="7871" y="2086"/>
                    <a:pt x="7535" y="2086"/>
                  </a:cubicBezTo>
                  <a:lnTo>
                    <a:pt x="7353" y="2086"/>
                  </a:lnTo>
                  <a:cubicBezTo>
                    <a:pt x="6127" y="2086"/>
                    <a:pt x="4876" y="2086"/>
                    <a:pt x="3651" y="2060"/>
                  </a:cubicBezTo>
                  <a:cubicBezTo>
                    <a:pt x="3181" y="2060"/>
                    <a:pt x="2660" y="2060"/>
                    <a:pt x="2217" y="2034"/>
                  </a:cubicBezTo>
                  <a:cubicBezTo>
                    <a:pt x="1773" y="1982"/>
                    <a:pt x="1382" y="1800"/>
                    <a:pt x="1096" y="1487"/>
                  </a:cubicBezTo>
                  <a:cubicBezTo>
                    <a:pt x="913" y="1330"/>
                    <a:pt x="809" y="1122"/>
                    <a:pt x="704" y="887"/>
                  </a:cubicBezTo>
                  <a:cubicBezTo>
                    <a:pt x="675" y="809"/>
                    <a:pt x="651" y="740"/>
                    <a:pt x="633" y="679"/>
                  </a:cubicBezTo>
                  <a:lnTo>
                    <a:pt x="633" y="679"/>
                  </a:lnTo>
                  <a:lnTo>
                    <a:pt x="3755" y="653"/>
                  </a:lnTo>
                  <a:lnTo>
                    <a:pt x="4485" y="653"/>
                  </a:lnTo>
                  <a:cubicBezTo>
                    <a:pt x="4980" y="639"/>
                    <a:pt x="5469" y="639"/>
                    <a:pt x="5958" y="639"/>
                  </a:cubicBezTo>
                  <a:cubicBezTo>
                    <a:pt x="6447" y="639"/>
                    <a:pt x="6936" y="639"/>
                    <a:pt x="7431" y="626"/>
                  </a:cubicBezTo>
                  <a:cubicBezTo>
                    <a:pt x="7457" y="613"/>
                    <a:pt x="7483" y="607"/>
                    <a:pt x="7509" y="607"/>
                  </a:cubicBezTo>
                  <a:close/>
                  <a:moveTo>
                    <a:pt x="22396" y="1"/>
                  </a:moveTo>
                  <a:cubicBezTo>
                    <a:pt x="22175" y="19"/>
                    <a:pt x="21954" y="38"/>
                    <a:pt x="21724" y="38"/>
                  </a:cubicBezTo>
                  <a:cubicBezTo>
                    <a:pt x="21628" y="38"/>
                    <a:pt x="21531" y="34"/>
                    <a:pt x="21432" y="27"/>
                  </a:cubicBezTo>
                  <a:cubicBezTo>
                    <a:pt x="21158" y="14"/>
                    <a:pt x="20878" y="7"/>
                    <a:pt x="20597" y="7"/>
                  </a:cubicBezTo>
                  <a:cubicBezTo>
                    <a:pt x="20317" y="7"/>
                    <a:pt x="20037" y="14"/>
                    <a:pt x="19763" y="27"/>
                  </a:cubicBezTo>
                  <a:cubicBezTo>
                    <a:pt x="19294" y="53"/>
                    <a:pt x="18825" y="27"/>
                    <a:pt x="18381" y="79"/>
                  </a:cubicBezTo>
                  <a:lnTo>
                    <a:pt x="18147" y="79"/>
                  </a:lnTo>
                  <a:cubicBezTo>
                    <a:pt x="18068" y="66"/>
                    <a:pt x="17990" y="59"/>
                    <a:pt x="17912" y="59"/>
                  </a:cubicBezTo>
                  <a:cubicBezTo>
                    <a:pt x="17834" y="59"/>
                    <a:pt x="17756" y="66"/>
                    <a:pt x="17677" y="79"/>
                  </a:cubicBezTo>
                  <a:lnTo>
                    <a:pt x="16921" y="79"/>
                  </a:lnTo>
                  <a:cubicBezTo>
                    <a:pt x="16425" y="41"/>
                    <a:pt x="15929" y="17"/>
                    <a:pt x="15433" y="17"/>
                  </a:cubicBezTo>
                  <a:cubicBezTo>
                    <a:pt x="15251" y="17"/>
                    <a:pt x="15069" y="20"/>
                    <a:pt x="14888" y="27"/>
                  </a:cubicBezTo>
                  <a:cubicBezTo>
                    <a:pt x="14546" y="45"/>
                    <a:pt x="14204" y="75"/>
                    <a:pt x="13854" y="75"/>
                  </a:cubicBezTo>
                  <a:cubicBezTo>
                    <a:pt x="13696" y="75"/>
                    <a:pt x="13537" y="69"/>
                    <a:pt x="13375" y="53"/>
                  </a:cubicBezTo>
                  <a:cubicBezTo>
                    <a:pt x="13246" y="64"/>
                    <a:pt x="13112" y="70"/>
                    <a:pt x="12977" y="70"/>
                  </a:cubicBezTo>
                  <a:cubicBezTo>
                    <a:pt x="12786" y="70"/>
                    <a:pt x="12594" y="57"/>
                    <a:pt x="12411" y="27"/>
                  </a:cubicBezTo>
                  <a:lnTo>
                    <a:pt x="12020" y="27"/>
                  </a:lnTo>
                  <a:cubicBezTo>
                    <a:pt x="11585" y="27"/>
                    <a:pt x="11162" y="15"/>
                    <a:pt x="10735" y="15"/>
                  </a:cubicBezTo>
                  <a:cubicBezTo>
                    <a:pt x="10522" y="15"/>
                    <a:pt x="10308" y="18"/>
                    <a:pt x="10090" y="27"/>
                  </a:cubicBezTo>
                  <a:lnTo>
                    <a:pt x="9334" y="27"/>
                  </a:lnTo>
                  <a:cubicBezTo>
                    <a:pt x="9204" y="40"/>
                    <a:pt x="9067" y="46"/>
                    <a:pt x="8930" y="46"/>
                  </a:cubicBezTo>
                  <a:cubicBezTo>
                    <a:pt x="8793" y="46"/>
                    <a:pt x="8656" y="40"/>
                    <a:pt x="8526" y="27"/>
                  </a:cubicBezTo>
                  <a:cubicBezTo>
                    <a:pt x="8373" y="19"/>
                    <a:pt x="8221" y="16"/>
                    <a:pt x="8069" y="16"/>
                  </a:cubicBezTo>
                  <a:cubicBezTo>
                    <a:pt x="7701" y="16"/>
                    <a:pt x="7338" y="34"/>
                    <a:pt x="6988" y="53"/>
                  </a:cubicBezTo>
                  <a:cubicBezTo>
                    <a:pt x="6923" y="66"/>
                    <a:pt x="6857" y="72"/>
                    <a:pt x="6792" y="72"/>
                  </a:cubicBezTo>
                  <a:cubicBezTo>
                    <a:pt x="6727" y="72"/>
                    <a:pt x="6662" y="66"/>
                    <a:pt x="6597" y="53"/>
                  </a:cubicBezTo>
                  <a:cubicBezTo>
                    <a:pt x="6466" y="40"/>
                    <a:pt x="6336" y="33"/>
                    <a:pt x="6206" y="33"/>
                  </a:cubicBezTo>
                  <a:cubicBezTo>
                    <a:pt x="6075" y="33"/>
                    <a:pt x="5945" y="40"/>
                    <a:pt x="5815" y="53"/>
                  </a:cubicBezTo>
                  <a:lnTo>
                    <a:pt x="3911" y="53"/>
                  </a:lnTo>
                  <a:cubicBezTo>
                    <a:pt x="3233" y="53"/>
                    <a:pt x="2503" y="53"/>
                    <a:pt x="1826" y="79"/>
                  </a:cubicBezTo>
                  <a:cubicBezTo>
                    <a:pt x="1617" y="79"/>
                    <a:pt x="1408" y="105"/>
                    <a:pt x="1226" y="157"/>
                  </a:cubicBezTo>
                  <a:lnTo>
                    <a:pt x="572" y="466"/>
                  </a:lnTo>
                  <a:lnTo>
                    <a:pt x="572" y="466"/>
                  </a:lnTo>
                  <a:cubicBezTo>
                    <a:pt x="550" y="393"/>
                    <a:pt x="530" y="351"/>
                    <a:pt x="496" y="340"/>
                  </a:cubicBezTo>
                  <a:cubicBezTo>
                    <a:pt x="420" y="301"/>
                    <a:pt x="343" y="277"/>
                    <a:pt x="257" y="277"/>
                  </a:cubicBezTo>
                  <a:cubicBezTo>
                    <a:pt x="225" y="277"/>
                    <a:pt x="192" y="281"/>
                    <a:pt x="157" y="288"/>
                  </a:cubicBezTo>
                  <a:cubicBezTo>
                    <a:pt x="105" y="288"/>
                    <a:pt x="1" y="574"/>
                    <a:pt x="209" y="1122"/>
                  </a:cubicBezTo>
                  <a:cubicBezTo>
                    <a:pt x="444" y="1695"/>
                    <a:pt x="887" y="2165"/>
                    <a:pt x="1487" y="2425"/>
                  </a:cubicBezTo>
                  <a:cubicBezTo>
                    <a:pt x="1773" y="2530"/>
                    <a:pt x="2086" y="2608"/>
                    <a:pt x="2399" y="2608"/>
                  </a:cubicBezTo>
                  <a:lnTo>
                    <a:pt x="3233" y="2634"/>
                  </a:lnTo>
                  <a:lnTo>
                    <a:pt x="4876" y="2686"/>
                  </a:lnTo>
                  <a:lnTo>
                    <a:pt x="8683" y="2686"/>
                  </a:lnTo>
                  <a:cubicBezTo>
                    <a:pt x="9395" y="2686"/>
                    <a:pt x="10108" y="2698"/>
                    <a:pt x="10820" y="2698"/>
                  </a:cubicBezTo>
                  <a:cubicBezTo>
                    <a:pt x="11177" y="2698"/>
                    <a:pt x="11533" y="2695"/>
                    <a:pt x="11889" y="2686"/>
                  </a:cubicBezTo>
                  <a:lnTo>
                    <a:pt x="12124" y="2686"/>
                  </a:lnTo>
                  <a:cubicBezTo>
                    <a:pt x="13167" y="2686"/>
                    <a:pt x="14210" y="2686"/>
                    <a:pt x="15201" y="2608"/>
                  </a:cubicBezTo>
                  <a:lnTo>
                    <a:pt x="15696" y="2608"/>
                  </a:lnTo>
                  <a:cubicBezTo>
                    <a:pt x="15948" y="2617"/>
                    <a:pt x="16194" y="2620"/>
                    <a:pt x="16438" y="2620"/>
                  </a:cubicBezTo>
                  <a:cubicBezTo>
                    <a:pt x="16924" y="2620"/>
                    <a:pt x="17399" y="2608"/>
                    <a:pt x="17886" y="2608"/>
                  </a:cubicBezTo>
                  <a:lnTo>
                    <a:pt x="21093" y="2608"/>
                  </a:lnTo>
                  <a:cubicBezTo>
                    <a:pt x="22005" y="2582"/>
                    <a:pt x="22892" y="2582"/>
                    <a:pt x="23804" y="2582"/>
                  </a:cubicBezTo>
                  <a:lnTo>
                    <a:pt x="29514" y="2582"/>
                  </a:lnTo>
                  <a:cubicBezTo>
                    <a:pt x="30114" y="2530"/>
                    <a:pt x="30687" y="2243"/>
                    <a:pt x="31078" y="1748"/>
                  </a:cubicBezTo>
                  <a:cubicBezTo>
                    <a:pt x="31235" y="1565"/>
                    <a:pt x="31365" y="1356"/>
                    <a:pt x="31443" y="1122"/>
                  </a:cubicBezTo>
                  <a:cubicBezTo>
                    <a:pt x="31470" y="1044"/>
                    <a:pt x="31522" y="991"/>
                    <a:pt x="31548" y="887"/>
                  </a:cubicBezTo>
                  <a:cubicBezTo>
                    <a:pt x="31548" y="809"/>
                    <a:pt x="31600" y="705"/>
                    <a:pt x="31600" y="626"/>
                  </a:cubicBezTo>
                  <a:cubicBezTo>
                    <a:pt x="31600" y="470"/>
                    <a:pt x="31574" y="314"/>
                    <a:pt x="31574" y="314"/>
                  </a:cubicBezTo>
                  <a:cubicBezTo>
                    <a:pt x="31550" y="314"/>
                    <a:pt x="31590" y="124"/>
                    <a:pt x="31503" y="124"/>
                  </a:cubicBezTo>
                  <a:cubicBezTo>
                    <a:pt x="31494" y="124"/>
                    <a:pt x="31483" y="126"/>
                    <a:pt x="31470" y="131"/>
                  </a:cubicBezTo>
                  <a:lnTo>
                    <a:pt x="30114" y="131"/>
                  </a:lnTo>
                  <a:lnTo>
                    <a:pt x="28654" y="105"/>
                  </a:lnTo>
                  <a:lnTo>
                    <a:pt x="27298" y="105"/>
                  </a:lnTo>
                  <a:cubicBezTo>
                    <a:pt x="27168" y="105"/>
                    <a:pt x="27037" y="79"/>
                    <a:pt x="26907" y="79"/>
                  </a:cubicBezTo>
                  <a:cubicBezTo>
                    <a:pt x="26737" y="53"/>
                    <a:pt x="26561" y="40"/>
                    <a:pt x="26385" y="40"/>
                  </a:cubicBezTo>
                  <a:cubicBezTo>
                    <a:pt x="26209" y="40"/>
                    <a:pt x="26033" y="53"/>
                    <a:pt x="25864" y="79"/>
                  </a:cubicBezTo>
                  <a:cubicBezTo>
                    <a:pt x="25641" y="102"/>
                    <a:pt x="25419" y="115"/>
                    <a:pt x="25194" y="115"/>
                  </a:cubicBezTo>
                  <a:cubicBezTo>
                    <a:pt x="24918" y="115"/>
                    <a:pt x="24639" y="96"/>
                    <a:pt x="24352" y="53"/>
                  </a:cubicBezTo>
                  <a:cubicBezTo>
                    <a:pt x="24326" y="27"/>
                    <a:pt x="24221" y="27"/>
                    <a:pt x="24143" y="27"/>
                  </a:cubicBezTo>
                  <a:cubicBezTo>
                    <a:pt x="23909" y="27"/>
                    <a:pt x="23883" y="27"/>
                    <a:pt x="23778" y="79"/>
                  </a:cubicBezTo>
                  <a:cubicBezTo>
                    <a:pt x="23752" y="105"/>
                    <a:pt x="23700" y="105"/>
                    <a:pt x="23648" y="131"/>
                  </a:cubicBezTo>
                  <a:lnTo>
                    <a:pt x="22814" y="131"/>
                  </a:lnTo>
                  <a:cubicBezTo>
                    <a:pt x="22475" y="105"/>
                    <a:pt x="22579" y="105"/>
                    <a:pt x="22657" y="53"/>
                  </a:cubicBezTo>
                  <a:cubicBezTo>
                    <a:pt x="22761" y="1"/>
                    <a:pt x="22605" y="1"/>
                    <a:pt x="2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1"/>
            <p:cNvSpPr/>
            <p:nvPr/>
          </p:nvSpPr>
          <p:spPr>
            <a:xfrm>
              <a:off x="1454375" y="3669950"/>
              <a:ext cx="790000" cy="67450"/>
            </a:xfrm>
            <a:custGeom>
              <a:avLst/>
              <a:gdLst/>
              <a:ahLst/>
              <a:cxnLst/>
              <a:rect l="l" t="t" r="r" b="b"/>
              <a:pathLst>
                <a:path w="31600" h="2698" extrusionOk="0">
                  <a:moveTo>
                    <a:pt x="7509" y="607"/>
                  </a:moveTo>
                  <a:cubicBezTo>
                    <a:pt x="7535" y="607"/>
                    <a:pt x="7561" y="613"/>
                    <a:pt x="7587" y="626"/>
                  </a:cubicBezTo>
                  <a:lnTo>
                    <a:pt x="8943" y="626"/>
                  </a:lnTo>
                  <a:cubicBezTo>
                    <a:pt x="9343" y="626"/>
                    <a:pt x="9754" y="615"/>
                    <a:pt x="10170" y="615"/>
                  </a:cubicBezTo>
                  <a:cubicBezTo>
                    <a:pt x="10377" y="615"/>
                    <a:pt x="10586" y="618"/>
                    <a:pt x="10794" y="626"/>
                  </a:cubicBezTo>
                  <a:lnTo>
                    <a:pt x="11290" y="626"/>
                  </a:lnTo>
                  <a:cubicBezTo>
                    <a:pt x="11655" y="626"/>
                    <a:pt x="12031" y="615"/>
                    <a:pt x="12404" y="615"/>
                  </a:cubicBezTo>
                  <a:cubicBezTo>
                    <a:pt x="12590" y="615"/>
                    <a:pt x="12776" y="618"/>
                    <a:pt x="12958" y="626"/>
                  </a:cubicBezTo>
                  <a:lnTo>
                    <a:pt x="30974" y="626"/>
                  </a:lnTo>
                  <a:cubicBezTo>
                    <a:pt x="31000" y="653"/>
                    <a:pt x="31000" y="653"/>
                    <a:pt x="30974" y="679"/>
                  </a:cubicBezTo>
                  <a:cubicBezTo>
                    <a:pt x="31000" y="705"/>
                    <a:pt x="31000" y="731"/>
                    <a:pt x="30974" y="757"/>
                  </a:cubicBezTo>
                  <a:lnTo>
                    <a:pt x="30948" y="913"/>
                  </a:lnTo>
                  <a:cubicBezTo>
                    <a:pt x="30896" y="1018"/>
                    <a:pt x="30844" y="1096"/>
                    <a:pt x="30818" y="1200"/>
                  </a:cubicBezTo>
                  <a:cubicBezTo>
                    <a:pt x="30766" y="1304"/>
                    <a:pt x="30687" y="1383"/>
                    <a:pt x="30583" y="1461"/>
                  </a:cubicBezTo>
                  <a:cubicBezTo>
                    <a:pt x="30296" y="1774"/>
                    <a:pt x="29879" y="1956"/>
                    <a:pt x="29436" y="1956"/>
                  </a:cubicBezTo>
                  <a:lnTo>
                    <a:pt x="27950" y="2008"/>
                  </a:lnTo>
                  <a:cubicBezTo>
                    <a:pt x="27819" y="2008"/>
                    <a:pt x="27663" y="2034"/>
                    <a:pt x="27507" y="2034"/>
                  </a:cubicBezTo>
                  <a:cubicBezTo>
                    <a:pt x="27258" y="2073"/>
                    <a:pt x="27010" y="2097"/>
                    <a:pt x="26762" y="2097"/>
                  </a:cubicBezTo>
                  <a:cubicBezTo>
                    <a:pt x="26671" y="2097"/>
                    <a:pt x="26581" y="2093"/>
                    <a:pt x="26490" y="2086"/>
                  </a:cubicBezTo>
                  <a:lnTo>
                    <a:pt x="25629" y="2086"/>
                  </a:lnTo>
                  <a:lnTo>
                    <a:pt x="23804" y="2034"/>
                  </a:lnTo>
                  <a:cubicBezTo>
                    <a:pt x="22935" y="2034"/>
                    <a:pt x="22078" y="2023"/>
                    <a:pt x="21216" y="2023"/>
                  </a:cubicBezTo>
                  <a:cubicBezTo>
                    <a:pt x="20786" y="2023"/>
                    <a:pt x="20354" y="2026"/>
                    <a:pt x="19920" y="2034"/>
                  </a:cubicBezTo>
                  <a:lnTo>
                    <a:pt x="19424" y="2034"/>
                  </a:lnTo>
                  <a:cubicBezTo>
                    <a:pt x="19264" y="2027"/>
                    <a:pt x="19110" y="2024"/>
                    <a:pt x="18961" y="2024"/>
                  </a:cubicBezTo>
                  <a:cubicBezTo>
                    <a:pt x="18600" y="2024"/>
                    <a:pt x="18262" y="2042"/>
                    <a:pt x="17912" y="2060"/>
                  </a:cubicBezTo>
                  <a:cubicBezTo>
                    <a:pt x="17078" y="2086"/>
                    <a:pt x="16217" y="2060"/>
                    <a:pt x="15435" y="2139"/>
                  </a:cubicBezTo>
                  <a:cubicBezTo>
                    <a:pt x="15357" y="2113"/>
                    <a:pt x="15305" y="2113"/>
                    <a:pt x="15227" y="2113"/>
                  </a:cubicBezTo>
                  <a:cubicBezTo>
                    <a:pt x="15174" y="2086"/>
                    <a:pt x="15096" y="2086"/>
                    <a:pt x="15018" y="2086"/>
                  </a:cubicBezTo>
                  <a:cubicBezTo>
                    <a:pt x="14471" y="2113"/>
                    <a:pt x="13845" y="2086"/>
                    <a:pt x="13375" y="2165"/>
                  </a:cubicBezTo>
                  <a:cubicBezTo>
                    <a:pt x="13141" y="2165"/>
                    <a:pt x="12880" y="2165"/>
                    <a:pt x="12645" y="2217"/>
                  </a:cubicBezTo>
                  <a:lnTo>
                    <a:pt x="12489" y="2217"/>
                  </a:lnTo>
                  <a:cubicBezTo>
                    <a:pt x="12150" y="2217"/>
                    <a:pt x="11837" y="2191"/>
                    <a:pt x="11498" y="2165"/>
                  </a:cubicBezTo>
                  <a:cubicBezTo>
                    <a:pt x="11394" y="2139"/>
                    <a:pt x="11290" y="2139"/>
                    <a:pt x="11185" y="2139"/>
                  </a:cubicBezTo>
                  <a:lnTo>
                    <a:pt x="9673" y="2113"/>
                  </a:lnTo>
                  <a:cubicBezTo>
                    <a:pt x="9308" y="2113"/>
                    <a:pt x="8995" y="2139"/>
                    <a:pt x="8630" y="2139"/>
                  </a:cubicBezTo>
                  <a:cubicBezTo>
                    <a:pt x="8578" y="2142"/>
                    <a:pt x="8527" y="2144"/>
                    <a:pt x="8475" y="2144"/>
                  </a:cubicBezTo>
                  <a:cubicBezTo>
                    <a:pt x="8167" y="2144"/>
                    <a:pt x="7871" y="2086"/>
                    <a:pt x="7535" y="2086"/>
                  </a:cubicBezTo>
                  <a:lnTo>
                    <a:pt x="7353" y="2086"/>
                  </a:lnTo>
                  <a:cubicBezTo>
                    <a:pt x="6127" y="2086"/>
                    <a:pt x="4876" y="2086"/>
                    <a:pt x="3651" y="2060"/>
                  </a:cubicBezTo>
                  <a:cubicBezTo>
                    <a:pt x="3181" y="2060"/>
                    <a:pt x="2660" y="2060"/>
                    <a:pt x="2217" y="2034"/>
                  </a:cubicBezTo>
                  <a:cubicBezTo>
                    <a:pt x="1773" y="1982"/>
                    <a:pt x="1382" y="1800"/>
                    <a:pt x="1096" y="1487"/>
                  </a:cubicBezTo>
                  <a:cubicBezTo>
                    <a:pt x="913" y="1330"/>
                    <a:pt x="809" y="1122"/>
                    <a:pt x="704" y="887"/>
                  </a:cubicBezTo>
                  <a:cubicBezTo>
                    <a:pt x="675" y="809"/>
                    <a:pt x="651" y="740"/>
                    <a:pt x="633" y="679"/>
                  </a:cubicBezTo>
                  <a:lnTo>
                    <a:pt x="633" y="679"/>
                  </a:lnTo>
                  <a:lnTo>
                    <a:pt x="3755" y="653"/>
                  </a:lnTo>
                  <a:lnTo>
                    <a:pt x="4485" y="653"/>
                  </a:lnTo>
                  <a:cubicBezTo>
                    <a:pt x="4980" y="639"/>
                    <a:pt x="5469" y="639"/>
                    <a:pt x="5958" y="639"/>
                  </a:cubicBezTo>
                  <a:cubicBezTo>
                    <a:pt x="6447" y="639"/>
                    <a:pt x="6936" y="639"/>
                    <a:pt x="7431" y="626"/>
                  </a:cubicBezTo>
                  <a:cubicBezTo>
                    <a:pt x="7457" y="613"/>
                    <a:pt x="7483" y="607"/>
                    <a:pt x="7509" y="607"/>
                  </a:cubicBezTo>
                  <a:close/>
                  <a:moveTo>
                    <a:pt x="22396" y="1"/>
                  </a:moveTo>
                  <a:cubicBezTo>
                    <a:pt x="22175" y="19"/>
                    <a:pt x="21954" y="38"/>
                    <a:pt x="21724" y="38"/>
                  </a:cubicBezTo>
                  <a:cubicBezTo>
                    <a:pt x="21628" y="38"/>
                    <a:pt x="21531" y="34"/>
                    <a:pt x="21432" y="27"/>
                  </a:cubicBezTo>
                  <a:cubicBezTo>
                    <a:pt x="21158" y="14"/>
                    <a:pt x="20878" y="7"/>
                    <a:pt x="20597" y="7"/>
                  </a:cubicBezTo>
                  <a:cubicBezTo>
                    <a:pt x="20317" y="7"/>
                    <a:pt x="20037" y="14"/>
                    <a:pt x="19763" y="27"/>
                  </a:cubicBezTo>
                  <a:cubicBezTo>
                    <a:pt x="19294" y="53"/>
                    <a:pt x="18825" y="27"/>
                    <a:pt x="18381" y="79"/>
                  </a:cubicBezTo>
                  <a:lnTo>
                    <a:pt x="18147" y="79"/>
                  </a:lnTo>
                  <a:cubicBezTo>
                    <a:pt x="18068" y="66"/>
                    <a:pt x="17990" y="59"/>
                    <a:pt x="17912" y="59"/>
                  </a:cubicBezTo>
                  <a:cubicBezTo>
                    <a:pt x="17834" y="59"/>
                    <a:pt x="17756" y="66"/>
                    <a:pt x="17677" y="79"/>
                  </a:cubicBezTo>
                  <a:lnTo>
                    <a:pt x="16921" y="79"/>
                  </a:lnTo>
                  <a:cubicBezTo>
                    <a:pt x="16425" y="41"/>
                    <a:pt x="15929" y="17"/>
                    <a:pt x="15433" y="17"/>
                  </a:cubicBezTo>
                  <a:cubicBezTo>
                    <a:pt x="15251" y="17"/>
                    <a:pt x="15069" y="20"/>
                    <a:pt x="14888" y="27"/>
                  </a:cubicBezTo>
                  <a:cubicBezTo>
                    <a:pt x="14546" y="45"/>
                    <a:pt x="14204" y="75"/>
                    <a:pt x="13854" y="75"/>
                  </a:cubicBezTo>
                  <a:cubicBezTo>
                    <a:pt x="13696" y="75"/>
                    <a:pt x="13537" y="69"/>
                    <a:pt x="13375" y="53"/>
                  </a:cubicBezTo>
                  <a:cubicBezTo>
                    <a:pt x="13246" y="64"/>
                    <a:pt x="13112" y="70"/>
                    <a:pt x="12977" y="70"/>
                  </a:cubicBezTo>
                  <a:cubicBezTo>
                    <a:pt x="12786" y="70"/>
                    <a:pt x="12594" y="57"/>
                    <a:pt x="12411" y="27"/>
                  </a:cubicBezTo>
                  <a:lnTo>
                    <a:pt x="12020" y="27"/>
                  </a:lnTo>
                  <a:cubicBezTo>
                    <a:pt x="11585" y="27"/>
                    <a:pt x="11162" y="15"/>
                    <a:pt x="10735" y="15"/>
                  </a:cubicBezTo>
                  <a:cubicBezTo>
                    <a:pt x="10522" y="15"/>
                    <a:pt x="10308" y="18"/>
                    <a:pt x="10090" y="27"/>
                  </a:cubicBezTo>
                  <a:lnTo>
                    <a:pt x="9334" y="27"/>
                  </a:lnTo>
                  <a:cubicBezTo>
                    <a:pt x="9204" y="40"/>
                    <a:pt x="9067" y="46"/>
                    <a:pt x="8930" y="46"/>
                  </a:cubicBezTo>
                  <a:cubicBezTo>
                    <a:pt x="8793" y="46"/>
                    <a:pt x="8656" y="40"/>
                    <a:pt x="8526" y="27"/>
                  </a:cubicBezTo>
                  <a:cubicBezTo>
                    <a:pt x="8373" y="19"/>
                    <a:pt x="8221" y="16"/>
                    <a:pt x="8069" y="16"/>
                  </a:cubicBezTo>
                  <a:cubicBezTo>
                    <a:pt x="7701" y="16"/>
                    <a:pt x="7338" y="34"/>
                    <a:pt x="6988" y="53"/>
                  </a:cubicBezTo>
                  <a:cubicBezTo>
                    <a:pt x="6923" y="66"/>
                    <a:pt x="6857" y="72"/>
                    <a:pt x="6792" y="72"/>
                  </a:cubicBezTo>
                  <a:cubicBezTo>
                    <a:pt x="6727" y="72"/>
                    <a:pt x="6662" y="66"/>
                    <a:pt x="6597" y="53"/>
                  </a:cubicBezTo>
                  <a:cubicBezTo>
                    <a:pt x="6466" y="40"/>
                    <a:pt x="6336" y="33"/>
                    <a:pt x="6206" y="33"/>
                  </a:cubicBezTo>
                  <a:cubicBezTo>
                    <a:pt x="6075" y="33"/>
                    <a:pt x="5945" y="40"/>
                    <a:pt x="5815" y="53"/>
                  </a:cubicBezTo>
                  <a:lnTo>
                    <a:pt x="3911" y="53"/>
                  </a:lnTo>
                  <a:cubicBezTo>
                    <a:pt x="3233" y="53"/>
                    <a:pt x="2503" y="53"/>
                    <a:pt x="1826" y="79"/>
                  </a:cubicBezTo>
                  <a:cubicBezTo>
                    <a:pt x="1617" y="79"/>
                    <a:pt x="1408" y="105"/>
                    <a:pt x="1226" y="157"/>
                  </a:cubicBezTo>
                  <a:lnTo>
                    <a:pt x="572" y="466"/>
                  </a:lnTo>
                  <a:lnTo>
                    <a:pt x="572" y="466"/>
                  </a:lnTo>
                  <a:cubicBezTo>
                    <a:pt x="550" y="393"/>
                    <a:pt x="530" y="351"/>
                    <a:pt x="496" y="340"/>
                  </a:cubicBezTo>
                  <a:cubicBezTo>
                    <a:pt x="420" y="301"/>
                    <a:pt x="343" y="277"/>
                    <a:pt x="257" y="277"/>
                  </a:cubicBezTo>
                  <a:cubicBezTo>
                    <a:pt x="225" y="277"/>
                    <a:pt x="192" y="281"/>
                    <a:pt x="157" y="288"/>
                  </a:cubicBezTo>
                  <a:cubicBezTo>
                    <a:pt x="105" y="288"/>
                    <a:pt x="1" y="574"/>
                    <a:pt x="209" y="1122"/>
                  </a:cubicBezTo>
                  <a:cubicBezTo>
                    <a:pt x="444" y="1695"/>
                    <a:pt x="887" y="2165"/>
                    <a:pt x="1487" y="2425"/>
                  </a:cubicBezTo>
                  <a:cubicBezTo>
                    <a:pt x="1773" y="2530"/>
                    <a:pt x="2086" y="2608"/>
                    <a:pt x="2399" y="2608"/>
                  </a:cubicBezTo>
                  <a:lnTo>
                    <a:pt x="3233" y="2634"/>
                  </a:lnTo>
                  <a:lnTo>
                    <a:pt x="4876" y="2686"/>
                  </a:lnTo>
                  <a:lnTo>
                    <a:pt x="8683" y="2686"/>
                  </a:lnTo>
                  <a:cubicBezTo>
                    <a:pt x="9395" y="2686"/>
                    <a:pt x="10108" y="2698"/>
                    <a:pt x="10820" y="2698"/>
                  </a:cubicBezTo>
                  <a:cubicBezTo>
                    <a:pt x="11177" y="2698"/>
                    <a:pt x="11533" y="2695"/>
                    <a:pt x="11889" y="2686"/>
                  </a:cubicBezTo>
                  <a:lnTo>
                    <a:pt x="12124" y="2686"/>
                  </a:lnTo>
                  <a:cubicBezTo>
                    <a:pt x="13167" y="2686"/>
                    <a:pt x="14210" y="2686"/>
                    <a:pt x="15201" y="2608"/>
                  </a:cubicBezTo>
                  <a:lnTo>
                    <a:pt x="15696" y="2608"/>
                  </a:lnTo>
                  <a:cubicBezTo>
                    <a:pt x="15948" y="2617"/>
                    <a:pt x="16194" y="2620"/>
                    <a:pt x="16438" y="2620"/>
                  </a:cubicBezTo>
                  <a:cubicBezTo>
                    <a:pt x="16924" y="2620"/>
                    <a:pt x="17399" y="2608"/>
                    <a:pt x="17886" y="2608"/>
                  </a:cubicBezTo>
                  <a:lnTo>
                    <a:pt x="21093" y="2608"/>
                  </a:lnTo>
                  <a:cubicBezTo>
                    <a:pt x="22005" y="2582"/>
                    <a:pt x="22892" y="2582"/>
                    <a:pt x="23804" y="2582"/>
                  </a:cubicBezTo>
                  <a:lnTo>
                    <a:pt x="29514" y="2582"/>
                  </a:lnTo>
                  <a:cubicBezTo>
                    <a:pt x="30114" y="2530"/>
                    <a:pt x="30687" y="2243"/>
                    <a:pt x="31078" y="1748"/>
                  </a:cubicBezTo>
                  <a:cubicBezTo>
                    <a:pt x="31235" y="1565"/>
                    <a:pt x="31365" y="1356"/>
                    <a:pt x="31443" y="1122"/>
                  </a:cubicBezTo>
                  <a:cubicBezTo>
                    <a:pt x="31470" y="1044"/>
                    <a:pt x="31522" y="991"/>
                    <a:pt x="31548" y="887"/>
                  </a:cubicBezTo>
                  <a:cubicBezTo>
                    <a:pt x="31548" y="809"/>
                    <a:pt x="31600" y="705"/>
                    <a:pt x="31600" y="626"/>
                  </a:cubicBezTo>
                  <a:cubicBezTo>
                    <a:pt x="31600" y="470"/>
                    <a:pt x="31574" y="314"/>
                    <a:pt x="31574" y="314"/>
                  </a:cubicBezTo>
                  <a:cubicBezTo>
                    <a:pt x="31550" y="314"/>
                    <a:pt x="31590" y="124"/>
                    <a:pt x="31503" y="124"/>
                  </a:cubicBezTo>
                  <a:cubicBezTo>
                    <a:pt x="31494" y="124"/>
                    <a:pt x="31483" y="126"/>
                    <a:pt x="31470" y="131"/>
                  </a:cubicBezTo>
                  <a:lnTo>
                    <a:pt x="30114" y="131"/>
                  </a:lnTo>
                  <a:lnTo>
                    <a:pt x="28654" y="105"/>
                  </a:lnTo>
                  <a:lnTo>
                    <a:pt x="27298" y="105"/>
                  </a:lnTo>
                  <a:cubicBezTo>
                    <a:pt x="27168" y="105"/>
                    <a:pt x="27037" y="79"/>
                    <a:pt x="26907" y="79"/>
                  </a:cubicBezTo>
                  <a:cubicBezTo>
                    <a:pt x="26737" y="53"/>
                    <a:pt x="26561" y="40"/>
                    <a:pt x="26385" y="40"/>
                  </a:cubicBezTo>
                  <a:cubicBezTo>
                    <a:pt x="26209" y="40"/>
                    <a:pt x="26033" y="53"/>
                    <a:pt x="25864" y="79"/>
                  </a:cubicBezTo>
                  <a:cubicBezTo>
                    <a:pt x="25641" y="102"/>
                    <a:pt x="25419" y="115"/>
                    <a:pt x="25194" y="115"/>
                  </a:cubicBezTo>
                  <a:cubicBezTo>
                    <a:pt x="24918" y="115"/>
                    <a:pt x="24639" y="96"/>
                    <a:pt x="24352" y="53"/>
                  </a:cubicBezTo>
                  <a:cubicBezTo>
                    <a:pt x="24326" y="27"/>
                    <a:pt x="24221" y="27"/>
                    <a:pt x="24143" y="27"/>
                  </a:cubicBezTo>
                  <a:cubicBezTo>
                    <a:pt x="23909" y="27"/>
                    <a:pt x="23883" y="27"/>
                    <a:pt x="23778" y="79"/>
                  </a:cubicBezTo>
                  <a:cubicBezTo>
                    <a:pt x="23752" y="105"/>
                    <a:pt x="23700" y="105"/>
                    <a:pt x="23648" y="131"/>
                  </a:cubicBezTo>
                  <a:lnTo>
                    <a:pt x="22814" y="131"/>
                  </a:lnTo>
                  <a:cubicBezTo>
                    <a:pt x="22475" y="105"/>
                    <a:pt x="22579" y="105"/>
                    <a:pt x="22657" y="53"/>
                  </a:cubicBezTo>
                  <a:cubicBezTo>
                    <a:pt x="22761" y="1"/>
                    <a:pt x="22605" y="1"/>
                    <a:pt x="22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61"/>
          <p:cNvSpPr/>
          <p:nvPr/>
        </p:nvSpPr>
        <p:spPr>
          <a:xfrm rot="794474" flipH="1">
            <a:off x="5313847" y="1762340"/>
            <a:ext cx="2363143" cy="2003014"/>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999999">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1"/>
          <p:cNvSpPr txBox="1">
            <a:spLocks noGrp="1"/>
          </p:cNvSpPr>
          <p:nvPr>
            <p:ph type="subTitle" idx="1"/>
          </p:nvPr>
        </p:nvSpPr>
        <p:spPr>
          <a:xfrm rot="410040" flipH="1">
            <a:off x="5564847" y="1924151"/>
            <a:ext cx="1868173" cy="16208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r>
              <a:rPr lang="en"/>
              <a:t>Go to leonschools.net, Click the ClassLink Tile</a:t>
            </a:r>
          </a:p>
          <a:p>
            <a:pPr marL="0" lvl="0" indent="0" algn="l" rtl="0">
              <a:spcBef>
                <a:spcPts val="0"/>
              </a:spcBef>
              <a:spcAft>
                <a:spcPts val="0"/>
              </a:spcAft>
            </a:pPr>
            <a:r>
              <a:rPr lang="en"/>
              <a:t>Login with </a:t>
            </a:r>
          </a:p>
          <a:p>
            <a:pPr marL="0" lvl="0" indent="0" algn="l" rtl="0">
              <a:spcBef>
                <a:spcPts val="0"/>
              </a:spcBef>
              <a:spcAft>
                <a:spcPts val="0"/>
              </a:spcAft>
            </a:pPr>
            <a:r>
              <a:rPr lang="en"/>
              <a:t>Student ID @edu.leonschools.net</a:t>
            </a:r>
          </a:p>
          <a:p>
            <a:pPr marL="0" lvl="0" indent="0" algn="l" rtl="0">
              <a:spcBef>
                <a:spcPts val="0"/>
              </a:spcBef>
              <a:spcAft>
                <a:spcPts val="0"/>
              </a:spcAft>
            </a:pPr>
            <a:r>
              <a:rPr lang="en"/>
              <a:t>P</a:t>
            </a:r>
            <a:r>
              <a:rPr lang="en-US"/>
              <a:t>a</a:t>
            </a:r>
            <a:r>
              <a:rPr lang="en"/>
              <a:t>ssword: Lunch Pin</a:t>
            </a:r>
          </a:p>
        </p:txBody>
      </p:sp>
      <p:sp>
        <p:nvSpPr>
          <p:cNvPr id="1904" name="Google Shape;1904;p61"/>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ClassLink Leon </a:t>
            </a:r>
            <a:endParaRPr/>
          </a:p>
        </p:txBody>
      </p:sp>
      <p:pic>
        <p:nvPicPr>
          <p:cNvPr id="3" name="Picture 2" descr="A screenshot of a computer&#10;&#10;Description automatically generated">
            <a:extLst>
              <a:ext uri="{FF2B5EF4-FFF2-40B4-BE49-F238E27FC236}">
                <a16:creationId xmlns:a16="http://schemas.microsoft.com/office/drawing/2014/main" id="{56DECF73-C15E-4E62-A26C-139A9F473A30}"/>
              </a:ext>
            </a:extLst>
          </p:cNvPr>
          <p:cNvPicPr>
            <a:picLocks noChangeAspect="1"/>
          </p:cNvPicPr>
          <p:nvPr/>
        </p:nvPicPr>
        <p:blipFill>
          <a:blip r:embed="rId3"/>
          <a:stretch>
            <a:fillRect/>
          </a:stretch>
        </p:blipFill>
        <p:spPr>
          <a:xfrm>
            <a:off x="1760604" y="1824485"/>
            <a:ext cx="2969092" cy="171643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09" name="Google Shape;1909;p62"/>
          <p:cNvGrpSpPr/>
          <p:nvPr/>
        </p:nvGrpSpPr>
        <p:grpSpPr>
          <a:xfrm>
            <a:off x="4421825" y="1249542"/>
            <a:ext cx="2749489" cy="2852154"/>
            <a:chOff x="5544425" y="1625475"/>
            <a:chExt cx="1835500" cy="2462575"/>
          </a:xfrm>
        </p:grpSpPr>
        <p:sp>
          <p:nvSpPr>
            <p:cNvPr id="1910" name="Google Shape;1910;p62"/>
            <p:cNvSpPr/>
            <p:nvPr/>
          </p:nvSpPr>
          <p:spPr>
            <a:xfrm>
              <a:off x="5544425" y="1625475"/>
              <a:ext cx="1835500" cy="2462575"/>
            </a:xfrm>
            <a:custGeom>
              <a:avLst/>
              <a:gdLst/>
              <a:ahLst/>
              <a:cxnLst/>
              <a:rect l="l" t="t" r="r" b="b"/>
              <a:pathLst>
                <a:path w="73420" h="98503" extrusionOk="0">
                  <a:moveTo>
                    <a:pt x="42489" y="1"/>
                  </a:moveTo>
                  <a:cubicBezTo>
                    <a:pt x="40896" y="1"/>
                    <a:pt x="39333" y="14"/>
                    <a:pt x="37805" y="44"/>
                  </a:cubicBezTo>
                  <a:lnTo>
                    <a:pt x="35798" y="44"/>
                  </a:lnTo>
                  <a:cubicBezTo>
                    <a:pt x="35346" y="35"/>
                    <a:pt x="34903" y="32"/>
                    <a:pt x="34457" y="32"/>
                  </a:cubicBezTo>
                  <a:cubicBezTo>
                    <a:pt x="33567" y="32"/>
                    <a:pt x="32669" y="44"/>
                    <a:pt x="31678" y="44"/>
                  </a:cubicBezTo>
                  <a:lnTo>
                    <a:pt x="21771" y="44"/>
                  </a:lnTo>
                  <a:cubicBezTo>
                    <a:pt x="19946" y="57"/>
                    <a:pt x="18108" y="57"/>
                    <a:pt x="16270" y="57"/>
                  </a:cubicBezTo>
                  <a:cubicBezTo>
                    <a:pt x="14432" y="57"/>
                    <a:pt x="12594" y="57"/>
                    <a:pt x="10769" y="70"/>
                  </a:cubicBezTo>
                  <a:cubicBezTo>
                    <a:pt x="9152" y="96"/>
                    <a:pt x="8161" y="122"/>
                    <a:pt x="7614" y="174"/>
                  </a:cubicBezTo>
                  <a:lnTo>
                    <a:pt x="2843" y="644"/>
                  </a:lnTo>
                  <a:lnTo>
                    <a:pt x="2764" y="644"/>
                  </a:lnTo>
                  <a:cubicBezTo>
                    <a:pt x="2608" y="696"/>
                    <a:pt x="3442" y="722"/>
                    <a:pt x="4563" y="722"/>
                  </a:cubicBezTo>
                  <a:lnTo>
                    <a:pt x="20858" y="670"/>
                  </a:lnTo>
                  <a:lnTo>
                    <a:pt x="24769" y="670"/>
                  </a:lnTo>
                  <a:cubicBezTo>
                    <a:pt x="27298" y="657"/>
                    <a:pt x="29866" y="657"/>
                    <a:pt x="32438" y="657"/>
                  </a:cubicBezTo>
                  <a:cubicBezTo>
                    <a:pt x="35009" y="657"/>
                    <a:pt x="37584" y="657"/>
                    <a:pt x="40126" y="644"/>
                  </a:cubicBezTo>
                  <a:lnTo>
                    <a:pt x="48026" y="644"/>
                  </a:lnTo>
                  <a:cubicBezTo>
                    <a:pt x="50164" y="644"/>
                    <a:pt x="52301" y="632"/>
                    <a:pt x="54447" y="632"/>
                  </a:cubicBezTo>
                  <a:cubicBezTo>
                    <a:pt x="55520" y="632"/>
                    <a:pt x="56595" y="635"/>
                    <a:pt x="57672" y="644"/>
                  </a:cubicBezTo>
                  <a:lnTo>
                    <a:pt x="60279" y="644"/>
                  </a:lnTo>
                  <a:cubicBezTo>
                    <a:pt x="62226" y="644"/>
                    <a:pt x="64184" y="632"/>
                    <a:pt x="66139" y="632"/>
                  </a:cubicBezTo>
                  <a:cubicBezTo>
                    <a:pt x="67116" y="632"/>
                    <a:pt x="68092" y="635"/>
                    <a:pt x="69066" y="644"/>
                  </a:cubicBezTo>
                  <a:lnTo>
                    <a:pt x="70813" y="644"/>
                  </a:lnTo>
                  <a:cubicBezTo>
                    <a:pt x="70844" y="642"/>
                    <a:pt x="70875" y="641"/>
                    <a:pt x="70907" y="641"/>
                  </a:cubicBezTo>
                  <a:cubicBezTo>
                    <a:pt x="71370" y="641"/>
                    <a:pt x="71828" y="820"/>
                    <a:pt x="72194" y="1113"/>
                  </a:cubicBezTo>
                  <a:cubicBezTo>
                    <a:pt x="72455" y="1348"/>
                    <a:pt x="72638" y="1634"/>
                    <a:pt x="72742" y="1973"/>
                  </a:cubicBezTo>
                  <a:cubicBezTo>
                    <a:pt x="72742" y="2078"/>
                    <a:pt x="72768" y="2156"/>
                    <a:pt x="72794" y="2234"/>
                  </a:cubicBezTo>
                  <a:lnTo>
                    <a:pt x="72794" y="2521"/>
                  </a:lnTo>
                  <a:lnTo>
                    <a:pt x="72794" y="49711"/>
                  </a:lnTo>
                  <a:lnTo>
                    <a:pt x="72794" y="66945"/>
                  </a:lnTo>
                  <a:lnTo>
                    <a:pt x="72794" y="73515"/>
                  </a:lnTo>
                  <a:lnTo>
                    <a:pt x="72794" y="91531"/>
                  </a:lnTo>
                  <a:lnTo>
                    <a:pt x="72794" y="95728"/>
                  </a:lnTo>
                  <a:lnTo>
                    <a:pt x="72794" y="95963"/>
                  </a:lnTo>
                  <a:cubicBezTo>
                    <a:pt x="72794" y="96041"/>
                    <a:pt x="72794" y="96119"/>
                    <a:pt x="72794" y="96171"/>
                  </a:cubicBezTo>
                  <a:cubicBezTo>
                    <a:pt x="72768" y="96328"/>
                    <a:pt x="72716" y="96458"/>
                    <a:pt x="72664" y="96589"/>
                  </a:cubicBezTo>
                  <a:cubicBezTo>
                    <a:pt x="72559" y="96849"/>
                    <a:pt x="72403" y="97084"/>
                    <a:pt x="72194" y="97266"/>
                  </a:cubicBezTo>
                  <a:cubicBezTo>
                    <a:pt x="71960" y="97449"/>
                    <a:pt x="71725" y="97605"/>
                    <a:pt x="71438" y="97684"/>
                  </a:cubicBezTo>
                  <a:cubicBezTo>
                    <a:pt x="71152" y="97762"/>
                    <a:pt x="70865" y="97788"/>
                    <a:pt x="70578" y="97788"/>
                  </a:cubicBezTo>
                  <a:lnTo>
                    <a:pt x="68414" y="97788"/>
                  </a:lnTo>
                  <a:cubicBezTo>
                    <a:pt x="63095" y="97788"/>
                    <a:pt x="57959" y="97814"/>
                    <a:pt x="52745" y="97840"/>
                  </a:cubicBezTo>
                  <a:cubicBezTo>
                    <a:pt x="51910" y="97866"/>
                    <a:pt x="50894" y="97866"/>
                    <a:pt x="50346" y="97892"/>
                  </a:cubicBezTo>
                  <a:cubicBezTo>
                    <a:pt x="48808" y="97944"/>
                    <a:pt x="46931" y="97944"/>
                    <a:pt x="45027" y="97944"/>
                  </a:cubicBezTo>
                  <a:lnTo>
                    <a:pt x="44271" y="97944"/>
                  </a:lnTo>
                  <a:lnTo>
                    <a:pt x="45158" y="97918"/>
                  </a:lnTo>
                  <a:lnTo>
                    <a:pt x="40543" y="97918"/>
                  </a:lnTo>
                  <a:lnTo>
                    <a:pt x="30948" y="97866"/>
                  </a:lnTo>
                  <a:cubicBezTo>
                    <a:pt x="26447" y="97866"/>
                    <a:pt x="21945" y="97855"/>
                    <a:pt x="17443" y="97855"/>
                  </a:cubicBezTo>
                  <a:cubicBezTo>
                    <a:pt x="15192" y="97855"/>
                    <a:pt x="12941" y="97857"/>
                    <a:pt x="10690" y="97866"/>
                  </a:cubicBezTo>
                  <a:lnTo>
                    <a:pt x="3077" y="97866"/>
                  </a:lnTo>
                  <a:cubicBezTo>
                    <a:pt x="2999" y="97873"/>
                    <a:pt x="2921" y="97876"/>
                    <a:pt x="2843" y="97876"/>
                  </a:cubicBezTo>
                  <a:cubicBezTo>
                    <a:pt x="2610" y="97876"/>
                    <a:pt x="2380" y="97847"/>
                    <a:pt x="2165" y="97788"/>
                  </a:cubicBezTo>
                  <a:cubicBezTo>
                    <a:pt x="1591" y="97658"/>
                    <a:pt x="1122" y="97266"/>
                    <a:pt x="861" y="96771"/>
                  </a:cubicBezTo>
                  <a:cubicBezTo>
                    <a:pt x="757" y="96536"/>
                    <a:pt x="705" y="96328"/>
                    <a:pt x="679" y="96093"/>
                  </a:cubicBezTo>
                  <a:lnTo>
                    <a:pt x="679" y="95285"/>
                  </a:lnTo>
                  <a:lnTo>
                    <a:pt x="679" y="93669"/>
                  </a:lnTo>
                  <a:lnTo>
                    <a:pt x="679" y="90410"/>
                  </a:lnTo>
                  <a:cubicBezTo>
                    <a:pt x="679" y="88220"/>
                    <a:pt x="653" y="86056"/>
                    <a:pt x="627" y="83996"/>
                  </a:cubicBezTo>
                  <a:cubicBezTo>
                    <a:pt x="627" y="83735"/>
                    <a:pt x="600" y="83344"/>
                    <a:pt x="627" y="82953"/>
                  </a:cubicBezTo>
                  <a:cubicBezTo>
                    <a:pt x="653" y="82562"/>
                    <a:pt x="653" y="82119"/>
                    <a:pt x="653" y="81806"/>
                  </a:cubicBezTo>
                  <a:cubicBezTo>
                    <a:pt x="627" y="78964"/>
                    <a:pt x="653" y="75757"/>
                    <a:pt x="574" y="73332"/>
                  </a:cubicBezTo>
                  <a:cubicBezTo>
                    <a:pt x="548" y="72107"/>
                    <a:pt x="600" y="70256"/>
                    <a:pt x="548" y="69422"/>
                  </a:cubicBezTo>
                  <a:lnTo>
                    <a:pt x="548" y="68613"/>
                  </a:lnTo>
                  <a:cubicBezTo>
                    <a:pt x="574" y="66997"/>
                    <a:pt x="522" y="64703"/>
                    <a:pt x="600" y="63477"/>
                  </a:cubicBezTo>
                  <a:lnTo>
                    <a:pt x="600" y="61835"/>
                  </a:lnTo>
                  <a:lnTo>
                    <a:pt x="600" y="53909"/>
                  </a:lnTo>
                  <a:cubicBezTo>
                    <a:pt x="600" y="52032"/>
                    <a:pt x="574" y="50259"/>
                    <a:pt x="574" y="48486"/>
                  </a:cubicBezTo>
                  <a:cubicBezTo>
                    <a:pt x="574" y="46609"/>
                    <a:pt x="627" y="44836"/>
                    <a:pt x="627" y="42724"/>
                  </a:cubicBezTo>
                  <a:lnTo>
                    <a:pt x="627" y="41837"/>
                  </a:lnTo>
                  <a:cubicBezTo>
                    <a:pt x="653" y="35372"/>
                    <a:pt x="653" y="28880"/>
                    <a:pt x="653" y="22440"/>
                  </a:cubicBezTo>
                  <a:cubicBezTo>
                    <a:pt x="679" y="17356"/>
                    <a:pt x="705" y="12246"/>
                    <a:pt x="731" y="7136"/>
                  </a:cubicBezTo>
                  <a:lnTo>
                    <a:pt x="731" y="2729"/>
                  </a:lnTo>
                  <a:lnTo>
                    <a:pt x="731" y="2338"/>
                  </a:lnTo>
                  <a:cubicBezTo>
                    <a:pt x="731" y="2234"/>
                    <a:pt x="731" y="2130"/>
                    <a:pt x="757" y="1999"/>
                  </a:cubicBezTo>
                  <a:cubicBezTo>
                    <a:pt x="809" y="1817"/>
                    <a:pt x="887" y="1634"/>
                    <a:pt x="965" y="1478"/>
                  </a:cubicBezTo>
                  <a:cubicBezTo>
                    <a:pt x="1148" y="1217"/>
                    <a:pt x="1357" y="983"/>
                    <a:pt x="1617" y="826"/>
                  </a:cubicBezTo>
                  <a:cubicBezTo>
                    <a:pt x="1878" y="670"/>
                    <a:pt x="2165" y="539"/>
                    <a:pt x="2452" y="461"/>
                  </a:cubicBezTo>
                  <a:cubicBezTo>
                    <a:pt x="2660" y="331"/>
                    <a:pt x="2817" y="227"/>
                    <a:pt x="2686" y="122"/>
                  </a:cubicBezTo>
                  <a:cubicBezTo>
                    <a:pt x="2631" y="104"/>
                    <a:pt x="2550" y="85"/>
                    <a:pt x="2479" y="85"/>
                  </a:cubicBezTo>
                  <a:cubicBezTo>
                    <a:pt x="2450" y="85"/>
                    <a:pt x="2422" y="89"/>
                    <a:pt x="2399" y="96"/>
                  </a:cubicBezTo>
                  <a:cubicBezTo>
                    <a:pt x="2113" y="96"/>
                    <a:pt x="1852" y="174"/>
                    <a:pt x="1617" y="279"/>
                  </a:cubicBezTo>
                  <a:cubicBezTo>
                    <a:pt x="1200" y="461"/>
                    <a:pt x="835" y="748"/>
                    <a:pt x="574" y="1113"/>
                  </a:cubicBezTo>
                  <a:cubicBezTo>
                    <a:pt x="392" y="1348"/>
                    <a:pt x="288" y="1634"/>
                    <a:pt x="209" y="1921"/>
                  </a:cubicBezTo>
                  <a:lnTo>
                    <a:pt x="183" y="2156"/>
                  </a:lnTo>
                  <a:lnTo>
                    <a:pt x="183" y="2417"/>
                  </a:lnTo>
                  <a:lnTo>
                    <a:pt x="183" y="2860"/>
                  </a:lnTo>
                  <a:cubicBezTo>
                    <a:pt x="183" y="5884"/>
                    <a:pt x="157" y="8700"/>
                    <a:pt x="131" y="11542"/>
                  </a:cubicBezTo>
                  <a:cubicBezTo>
                    <a:pt x="79" y="17226"/>
                    <a:pt x="53" y="23144"/>
                    <a:pt x="27" y="28880"/>
                  </a:cubicBezTo>
                  <a:lnTo>
                    <a:pt x="27" y="29766"/>
                  </a:lnTo>
                  <a:lnTo>
                    <a:pt x="27" y="41238"/>
                  </a:lnTo>
                  <a:lnTo>
                    <a:pt x="27" y="48747"/>
                  </a:lnTo>
                  <a:cubicBezTo>
                    <a:pt x="27" y="54300"/>
                    <a:pt x="1" y="59879"/>
                    <a:pt x="27" y="65459"/>
                  </a:cubicBezTo>
                  <a:lnTo>
                    <a:pt x="27" y="66788"/>
                  </a:lnTo>
                  <a:cubicBezTo>
                    <a:pt x="27" y="72237"/>
                    <a:pt x="27" y="77660"/>
                    <a:pt x="79" y="82875"/>
                  </a:cubicBezTo>
                  <a:lnTo>
                    <a:pt x="79" y="85482"/>
                  </a:lnTo>
                  <a:lnTo>
                    <a:pt x="79" y="91218"/>
                  </a:lnTo>
                  <a:lnTo>
                    <a:pt x="79" y="94086"/>
                  </a:lnTo>
                  <a:lnTo>
                    <a:pt x="79" y="95520"/>
                  </a:lnTo>
                  <a:cubicBezTo>
                    <a:pt x="105" y="95754"/>
                    <a:pt x="79" y="95963"/>
                    <a:pt x="105" y="96250"/>
                  </a:cubicBezTo>
                  <a:cubicBezTo>
                    <a:pt x="131" y="96536"/>
                    <a:pt x="209" y="96823"/>
                    <a:pt x="340" y="97058"/>
                  </a:cubicBezTo>
                  <a:cubicBezTo>
                    <a:pt x="731" y="97814"/>
                    <a:pt x="1461" y="98362"/>
                    <a:pt x="2321" y="98466"/>
                  </a:cubicBezTo>
                  <a:cubicBezTo>
                    <a:pt x="2579" y="98484"/>
                    <a:pt x="2850" y="98503"/>
                    <a:pt x="3125" y="98503"/>
                  </a:cubicBezTo>
                  <a:cubicBezTo>
                    <a:pt x="3239" y="98503"/>
                    <a:pt x="3354" y="98500"/>
                    <a:pt x="3468" y="98492"/>
                  </a:cubicBezTo>
                  <a:lnTo>
                    <a:pt x="16896" y="98492"/>
                  </a:lnTo>
                  <a:lnTo>
                    <a:pt x="31001" y="98466"/>
                  </a:lnTo>
                  <a:lnTo>
                    <a:pt x="52249" y="98466"/>
                  </a:lnTo>
                  <a:cubicBezTo>
                    <a:pt x="58037" y="98466"/>
                    <a:pt x="63747" y="98466"/>
                    <a:pt x="69222" y="98388"/>
                  </a:cubicBezTo>
                  <a:lnTo>
                    <a:pt x="70917" y="98388"/>
                  </a:lnTo>
                  <a:cubicBezTo>
                    <a:pt x="71569" y="98388"/>
                    <a:pt x="72194" y="98127"/>
                    <a:pt x="72664" y="97658"/>
                  </a:cubicBezTo>
                  <a:cubicBezTo>
                    <a:pt x="72951" y="97371"/>
                    <a:pt x="73159" y="97006"/>
                    <a:pt x="73289" y="96615"/>
                  </a:cubicBezTo>
                  <a:cubicBezTo>
                    <a:pt x="73342" y="96432"/>
                    <a:pt x="73368" y="96250"/>
                    <a:pt x="73368" y="96041"/>
                  </a:cubicBezTo>
                  <a:lnTo>
                    <a:pt x="73368" y="95546"/>
                  </a:lnTo>
                  <a:cubicBezTo>
                    <a:pt x="73368" y="94946"/>
                    <a:pt x="73342" y="94451"/>
                    <a:pt x="73316" y="94216"/>
                  </a:cubicBezTo>
                  <a:lnTo>
                    <a:pt x="73316" y="93121"/>
                  </a:lnTo>
                  <a:cubicBezTo>
                    <a:pt x="73342" y="90983"/>
                    <a:pt x="73316" y="88845"/>
                    <a:pt x="73316" y="86733"/>
                  </a:cubicBezTo>
                  <a:lnTo>
                    <a:pt x="73316" y="79225"/>
                  </a:lnTo>
                  <a:lnTo>
                    <a:pt x="73316" y="72185"/>
                  </a:lnTo>
                  <a:cubicBezTo>
                    <a:pt x="73316" y="71481"/>
                    <a:pt x="73316" y="70491"/>
                    <a:pt x="73342" y="70099"/>
                  </a:cubicBezTo>
                  <a:cubicBezTo>
                    <a:pt x="73394" y="68353"/>
                    <a:pt x="73368" y="66632"/>
                    <a:pt x="73342" y="64703"/>
                  </a:cubicBezTo>
                  <a:cubicBezTo>
                    <a:pt x="73316" y="62043"/>
                    <a:pt x="73263" y="59227"/>
                    <a:pt x="73368" y="56829"/>
                  </a:cubicBezTo>
                  <a:cubicBezTo>
                    <a:pt x="73394" y="56594"/>
                    <a:pt x="73394" y="56047"/>
                    <a:pt x="73394" y="55656"/>
                  </a:cubicBezTo>
                  <a:cubicBezTo>
                    <a:pt x="73420" y="55056"/>
                    <a:pt x="73420" y="54430"/>
                    <a:pt x="73342" y="53831"/>
                  </a:cubicBezTo>
                  <a:cubicBezTo>
                    <a:pt x="73342" y="53700"/>
                    <a:pt x="73289" y="53361"/>
                    <a:pt x="73289" y="53022"/>
                  </a:cubicBezTo>
                  <a:lnTo>
                    <a:pt x="73289" y="48747"/>
                  </a:lnTo>
                  <a:cubicBezTo>
                    <a:pt x="73303" y="47827"/>
                    <a:pt x="73310" y="47540"/>
                    <a:pt x="73321" y="47540"/>
                  </a:cubicBezTo>
                  <a:cubicBezTo>
                    <a:pt x="73330" y="47540"/>
                    <a:pt x="73343" y="47758"/>
                    <a:pt x="73368" y="47964"/>
                  </a:cubicBezTo>
                  <a:cubicBezTo>
                    <a:pt x="73373" y="48054"/>
                    <a:pt x="73378" y="48096"/>
                    <a:pt x="73383" y="48096"/>
                  </a:cubicBezTo>
                  <a:cubicBezTo>
                    <a:pt x="73403" y="48096"/>
                    <a:pt x="73420" y="47455"/>
                    <a:pt x="73420" y="46583"/>
                  </a:cubicBezTo>
                  <a:cubicBezTo>
                    <a:pt x="73394" y="44862"/>
                    <a:pt x="73368" y="43271"/>
                    <a:pt x="73394" y="41394"/>
                  </a:cubicBezTo>
                  <a:cubicBezTo>
                    <a:pt x="73420" y="38526"/>
                    <a:pt x="73420" y="35580"/>
                    <a:pt x="73394" y="32686"/>
                  </a:cubicBezTo>
                  <a:cubicBezTo>
                    <a:pt x="73394" y="30288"/>
                    <a:pt x="73394" y="27733"/>
                    <a:pt x="73342" y="25438"/>
                  </a:cubicBezTo>
                  <a:lnTo>
                    <a:pt x="73342" y="24213"/>
                  </a:lnTo>
                  <a:cubicBezTo>
                    <a:pt x="73368" y="23405"/>
                    <a:pt x="73342" y="22544"/>
                    <a:pt x="73342" y="21762"/>
                  </a:cubicBezTo>
                  <a:cubicBezTo>
                    <a:pt x="73316" y="20406"/>
                    <a:pt x="73342" y="19051"/>
                    <a:pt x="73342" y="17877"/>
                  </a:cubicBezTo>
                  <a:cubicBezTo>
                    <a:pt x="73420" y="14410"/>
                    <a:pt x="73394" y="10890"/>
                    <a:pt x="73394" y="7214"/>
                  </a:cubicBezTo>
                  <a:cubicBezTo>
                    <a:pt x="73368" y="5884"/>
                    <a:pt x="73368" y="4581"/>
                    <a:pt x="73368" y="3277"/>
                  </a:cubicBezTo>
                  <a:lnTo>
                    <a:pt x="73368" y="2260"/>
                  </a:lnTo>
                  <a:cubicBezTo>
                    <a:pt x="73342" y="1895"/>
                    <a:pt x="73211" y="1556"/>
                    <a:pt x="73029" y="1243"/>
                  </a:cubicBezTo>
                  <a:cubicBezTo>
                    <a:pt x="72638" y="618"/>
                    <a:pt x="71986" y="201"/>
                    <a:pt x="71282" y="70"/>
                  </a:cubicBezTo>
                  <a:cubicBezTo>
                    <a:pt x="71047" y="44"/>
                    <a:pt x="70813" y="44"/>
                    <a:pt x="70578" y="44"/>
                  </a:cubicBezTo>
                  <a:lnTo>
                    <a:pt x="68701" y="44"/>
                  </a:lnTo>
                  <a:lnTo>
                    <a:pt x="66276" y="18"/>
                  </a:lnTo>
                  <a:lnTo>
                    <a:pt x="64138" y="18"/>
                  </a:lnTo>
                  <a:cubicBezTo>
                    <a:pt x="61913" y="18"/>
                    <a:pt x="59677" y="6"/>
                    <a:pt x="57444" y="6"/>
                  </a:cubicBezTo>
                  <a:cubicBezTo>
                    <a:pt x="56328" y="6"/>
                    <a:pt x="55213" y="9"/>
                    <a:pt x="54100" y="18"/>
                  </a:cubicBezTo>
                  <a:lnTo>
                    <a:pt x="50164" y="18"/>
                  </a:lnTo>
                  <a:cubicBezTo>
                    <a:pt x="49668" y="27"/>
                    <a:pt x="49187" y="30"/>
                    <a:pt x="48714" y="30"/>
                  </a:cubicBezTo>
                  <a:cubicBezTo>
                    <a:pt x="47768" y="30"/>
                    <a:pt x="46852" y="18"/>
                    <a:pt x="45914" y="18"/>
                  </a:cubicBezTo>
                  <a:cubicBezTo>
                    <a:pt x="44758" y="7"/>
                    <a:pt x="43616" y="1"/>
                    <a:pt x="4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2"/>
            <p:cNvSpPr/>
            <p:nvPr/>
          </p:nvSpPr>
          <p:spPr>
            <a:xfrm>
              <a:off x="5544425" y="1625475"/>
              <a:ext cx="1835500" cy="2462575"/>
            </a:xfrm>
            <a:custGeom>
              <a:avLst/>
              <a:gdLst/>
              <a:ahLst/>
              <a:cxnLst/>
              <a:rect l="l" t="t" r="r" b="b"/>
              <a:pathLst>
                <a:path w="73420" h="98503" extrusionOk="0">
                  <a:moveTo>
                    <a:pt x="42489" y="1"/>
                  </a:moveTo>
                  <a:cubicBezTo>
                    <a:pt x="40896" y="1"/>
                    <a:pt x="39333" y="14"/>
                    <a:pt x="37805" y="44"/>
                  </a:cubicBezTo>
                  <a:lnTo>
                    <a:pt x="35798" y="44"/>
                  </a:lnTo>
                  <a:cubicBezTo>
                    <a:pt x="35346" y="35"/>
                    <a:pt x="34903" y="32"/>
                    <a:pt x="34457" y="32"/>
                  </a:cubicBezTo>
                  <a:cubicBezTo>
                    <a:pt x="33567" y="32"/>
                    <a:pt x="32669" y="44"/>
                    <a:pt x="31678" y="44"/>
                  </a:cubicBezTo>
                  <a:lnTo>
                    <a:pt x="21771" y="44"/>
                  </a:lnTo>
                  <a:cubicBezTo>
                    <a:pt x="19946" y="57"/>
                    <a:pt x="18108" y="57"/>
                    <a:pt x="16270" y="57"/>
                  </a:cubicBezTo>
                  <a:cubicBezTo>
                    <a:pt x="14432" y="57"/>
                    <a:pt x="12594" y="57"/>
                    <a:pt x="10769" y="70"/>
                  </a:cubicBezTo>
                  <a:cubicBezTo>
                    <a:pt x="9152" y="96"/>
                    <a:pt x="8161" y="122"/>
                    <a:pt x="7614" y="174"/>
                  </a:cubicBezTo>
                  <a:lnTo>
                    <a:pt x="2843" y="644"/>
                  </a:lnTo>
                  <a:lnTo>
                    <a:pt x="2764" y="644"/>
                  </a:lnTo>
                  <a:cubicBezTo>
                    <a:pt x="2608" y="696"/>
                    <a:pt x="3442" y="722"/>
                    <a:pt x="4563" y="722"/>
                  </a:cubicBezTo>
                  <a:lnTo>
                    <a:pt x="20858" y="670"/>
                  </a:lnTo>
                  <a:lnTo>
                    <a:pt x="24769" y="670"/>
                  </a:lnTo>
                  <a:cubicBezTo>
                    <a:pt x="27298" y="657"/>
                    <a:pt x="29866" y="657"/>
                    <a:pt x="32438" y="657"/>
                  </a:cubicBezTo>
                  <a:cubicBezTo>
                    <a:pt x="35009" y="657"/>
                    <a:pt x="37584" y="657"/>
                    <a:pt x="40126" y="644"/>
                  </a:cubicBezTo>
                  <a:lnTo>
                    <a:pt x="48026" y="644"/>
                  </a:lnTo>
                  <a:cubicBezTo>
                    <a:pt x="50164" y="644"/>
                    <a:pt x="52301" y="632"/>
                    <a:pt x="54447" y="632"/>
                  </a:cubicBezTo>
                  <a:cubicBezTo>
                    <a:pt x="55520" y="632"/>
                    <a:pt x="56595" y="635"/>
                    <a:pt x="57672" y="644"/>
                  </a:cubicBezTo>
                  <a:lnTo>
                    <a:pt x="60279" y="644"/>
                  </a:lnTo>
                  <a:cubicBezTo>
                    <a:pt x="62226" y="644"/>
                    <a:pt x="64184" y="632"/>
                    <a:pt x="66139" y="632"/>
                  </a:cubicBezTo>
                  <a:cubicBezTo>
                    <a:pt x="67116" y="632"/>
                    <a:pt x="68092" y="635"/>
                    <a:pt x="69066" y="644"/>
                  </a:cubicBezTo>
                  <a:lnTo>
                    <a:pt x="70813" y="644"/>
                  </a:lnTo>
                  <a:cubicBezTo>
                    <a:pt x="70844" y="642"/>
                    <a:pt x="70875" y="641"/>
                    <a:pt x="70907" y="641"/>
                  </a:cubicBezTo>
                  <a:cubicBezTo>
                    <a:pt x="71370" y="641"/>
                    <a:pt x="71828" y="820"/>
                    <a:pt x="72194" y="1113"/>
                  </a:cubicBezTo>
                  <a:cubicBezTo>
                    <a:pt x="72455" y="1348"/>
                    <a:pt x="72638" y="1634"/>
                    <a:pt x="72742" y="1973"/>
                  </a:cubicBezTo>
                  <a:cubicBezTo>
                    <a:pt x="72742" y="2078"/>
                    <a:pt x="72768" y="2156"/>
                    <a:pt x="72794" y="2234"/>
                  </a:cubicBezTo>
                  <a:lnTo>
                    <a:pt x="72794" y="2521"/>
                  </a:lnTo>
                  <a:lnTo>
                    <a:pt x="72794" y="49711"/>
                  </a:lnTo>
                  <a:lnTo>
                    <a:pt x="72794" y="66945"/>
                  </a:lnTo>
                  <a:lnTo>
                    <a:pt x="72794" y="73515"/>
                  </a:lnTo>
                  <a:lnTo>
                    <a:pt x="72794" y="91531"/>
                  </a:lnTo>
                  <a:lnTo>
                    <a:pt x="72794" y="95728"/>
                  </a:lnTo>
                  <a:lnTo>
                    <a:pt x="72794" y="95963"/>
                  </a:lnTo>
                  <a:cubicBezTo>
                    <a:pt x="72794" y="96041"/>
                    <a:pt x="72794" y="96119"/>
                    <a:pt x="72794" y="96171"/>
                  </a:cubicBezTo>
                  <a:cubicBezTo>
                    <a:pt x="72768" y="96328"/>
                    <a:pt x="72716" y="96458"/>
                    <a:pt x="72664" y="96589"/>
                  </a:cubicBezTo>
                  <a:cubicBezTo>
                    <a:pt x="72559" y="96849"/>
                    <a:pt x="72403" y="97084"/>
                    <a:pt x="72194" y="97266"/>
                  </a:cubicBezTo>
                  <a:cubicBezTo>
                    <a:pt x="71960" y="97449"/>
                    <a:pt x="71725" y="97605"/>
                    <a:pt x="71438" y="97684"/>
                  </a:cubicBezTo>
                  <a:cubicBezTo>
                    <a:pt x="71152" y="97762"/>
                    <a:pt x="70865" y="97788"/>
                    <a:pt x="70578" y="97788"/>
                  </a:cubicBezTo>
                  <a:lnTo>
                    <a:pt x="68414" y="97788"/>
                  </a:lnTo>
                  <a:cubicBezTo>
                    <a:pt x="63095" y="97788"/>
                    <a:pt x="57959" y="97814"/>
                    <a:pt x="52745" y="97840"/>
                  </a:cubicBezTo>
                  <a:cubicBezTo>
                    <a:pt x="51910" y="97866"/>
                    <a:pt x="50894" y="97866"/>
                    <a:pt x="50346" y="97892"/>
                  </a:cubicBezTo>
                  <a:cubicBezTo>
                    <a:pt x="48808" y="97944"/>
                    <a:pt x="46931" y="97944"/>
                    <a:pt x="45027" y="97944"/>
                  </a:cubicBezTo>
                  <a:lnTo>
                    <a:pt x="44271" y="97944"/>
                  </a:lnTo>
                  <a:lnTo>
                    <a:pt x="45158" y="97918"/>
                  </a:lnTo>
                  <a:lnTo>
                    <a:pt x="40543" y="97918"/>
                  </a:lnTo>
                  <a:lnTo>
                    <a:pt x="30948" y="97866"/>
                  </a:lnTo>
                  <a:cubicBezTo>
                    <a:pt x="26447" y="97866"/>
                    <a:pt x="21945" y="97855"/>
                    <a:pt x="17443" y="97855"/>
                  </a:cubicBezTo>
                  <a:cubicBezTo>
                    <a:pt x="15192" y="97855"/>
                    <a:pt x="12941" y="97857"/>
                    <a:pt x="10690" y="97866"/>
                  </a:cubicBezTo>
                  <a:lnTo>
                    <a:pt x="3077" y="97866"/>
                  </a:lnTo>
                  <a:cubicBezTo>
                    <a:pt x="2999" y="97873"/>
                    <a:pt x="2921" y="97876"/>
                    <a:pt x="2843" y="97876"/>
                  </a:cubicBezTo>
                  <a:cubicBezTo>
                    <a:pt x="2610" y="97876"/>
                    <a:pt x="2380" y="97847"/>
                    <a:pt x="2165" y="97788"/>
                  </a:cubicBezTo>
                  <a:cubicBezTo>
                    <a:pt x="1591" y="97658"/>
                    <a:pt x="1122" y="97266"/>
                    <a:pt x="861" y="96771"/>
                  </a:cubicBezTo>
                  <a:cubicBezTo>
                    <a:pt x="757" y="96536"/>
                    <a:pt x="705" y="96328"/>
                    <a:pt x="679" y="96093"/>
                  </a:cubicBezTo>
                  <a:lnTo>
                    <a:pt x="679" y="95285"/>
                  </a:lnTo>
                  <a:lnTo>
                    <a:pt x="679" y="93669"/>
                  </a:lnTo>
                  <a:lnTo>
                    <a:pt x="679" y="90410"/>
                  </a:lnTo>
                  <a:cubicBezTo>
                    <a:pt x="679" y="88220"/>
                    <a:pt x="653" y="86056"/>
                    <a:pt x="627" y="83996"/>
                  </a:cubicBezTo>
                  <a:cubicBezTo>
                    <a:pt x="627" y="83735"/>
                    <a:pt x="600" y="83344"/>
                    <a:pt x="627" y="82953"/>
                  </a:cubicBezTo>
                  <a:cubicBezTo>
                    <a:pt x="653" y="82562"/>
                    <a:pt x="653" y="82119"/>
                    <a:pt x="653" y="81806"/>
                  </a:cubicBezTo>
                  <a:cubicBezTo>
                    <a:pt x="627" y="78964"/>
                    <a:pt x="653" y="75757"/>
                    <a:pt x="574" y="73332"/>
                  </a:cubicBezTo>
                  <a:cubicBezTo>
                    <a:pt x="548" y="72107"/>
                    <a:pt x="600" y="70256"/>
                    <a:pt x="548" y="69422"/>
                  </a:cubicBezTo>
                  <a:lnTo>
                    <a:pt x="548" y="68613"/>
                  </a:lnTo>
                  <a:cubicBezTo>
                    <a:pt x="574" y="66997"/>
                    <a:pt x="522" y="64703"/>
                    <a:pt x="600" y="63477"/>
                  </a:cubicBezTo>
                  <a:lnTo>
                    <a:pt x="600" y="61835"/>
                  </a:lnTo>
                  <a:lnTo>
                    <a:pt x="600" y="53909"/>
                  </a:lnTo>
                  <a:cubicBezTo>
                    <a:pt x="600" y="52032"/>
                    <a:pt x="574" y="50259"/>
                    <a:pt x="574" y="48486"/>
                  </a:cubicBezTo>
                  <a:cubicBezTo>
                    <a:pt x="574" y="46609"/>
                    <a:pt x="627" y="44836"/>
                    <a:pt x="627" y="42724"/>
                  </a:cubicBezTo>
                  <a:lnTo>
                    <a:pt x="627" y="41837"/>
                  </a:lnTo>
                  <a:cubicBezTo>
                    <a:pt x="653" y="35372"/>
                    <a:pt x="653" y="28880"/>
                    <a:pt x="653" y="22440"/>
                  </a:cubicBezTo>
                  <a:cubicBezTo>
                    <a:pt x="679" y="17356"/>
                    <a:pt x="705" y="12246"/>
                    <a:pt x="731" y="7136"/>
                  </a:cubicBezTo>
                  <a:lnTo>
                    <a:pt x="731" y="2729"/>
                  </a:lnTo>
                  <a:lnTo>
                    <a:pt x="731" y="2338"/>
                  </a:lnTo>
                  <a:cubicBezTo>
                    <a:pt x="731" y="2234"/>
                    <a:pt x="731" y="2130"/>
                    <a:pt x="757" y="1999"/>
                  </a:cubicBezTo>
                  <a:cubicBezTo>
                    <a:pt x="809" y="1817"/>
                    <a:pt x="887" y="1634"/>
                    <a:pt x="965" y="1478"/>
                  </a:cubicBezTo>
                  <a:cubicBezTo>
                    <a:pt x="1148" y="1217"/>
                    <a:pt x="1357" y="983"/>
                    <a:pt x="1617" y="826"/>
                  </a:cubicBezTo>
                  <a:cubicBezTo>
                    <a:pt x="1878" y="670"/>
                    <a:pt x="2165" y="539"/>
                    <a:pt x="2452" y="461"/>
                  </a:cubicBezTo>
                  <a:cubicBezTo>
                    <a:pt x="2660" y="331"/>
                    <a:pt x="2817" y="227"/>
                    <a:pt x="2686" y="122"/>
                  </a:cubicBezTo>
                  <a:cubicBezTo>
                    <a:pt x="2631" y="104"/>
                    <a:pt x="2550" y="85"/>
                    <a:pt x="2479" y="85"/>
                  </a:cubicBezTo>
                  <a:cubicBezTo>
                    <a:pt x="2450" y="85"/>
                    <a:pt x="2422" y="89"/>
                    <a:pt x="2399" y="96"/>
                  </a:cubicBezTo>
                  <a:cubicBezTo>
                    <a:pt x="2113" y="96"/>
                    <a:pt x="1852" y="174"/>
                    <a:pt x="1617" y="279"/>
                  </a:cubicBezTo>
                  <a:cubicBezTo>
                    <a:pt x="1200" y="461"/>
                    <a:pt x="835" y="748"/>
                    <a:pt x="574" y="1113"/>
                  </a:cubicBezTo>
                  <a:cubicBezTo>
                    <a:pt x="392" y="1348"/>
                    <a:pt x="288" y="1634"/>
                    <a:pt x="209" y="1921"/>
                  </a:cubicBezTo>
                  <a:lnTo>
                    <a:pt x="183" y="2156"/>
                  </a:lnTo>
                  <a:lnTo>
                    <a:pt x="183" y="2417"/>
                  </a:lnTo>
                  <a:lnTo>
                    <a:pt x="183" y="2860"/>
                  </a:lnTo>
                  <a:cubicBezTo>
                    <a:pt x="183" y="5884"/>
                    <a:pt x="157" y="8700"/>
                    <a:pt x="131" y="11542"/>
                  </a:cubicBezTo>
                  <a:cubicBezTo>
                    <a:pt x="79" y="17226"/>
                    <a:pt x="53" y="23144"/>
                    <a:pt x="27" y="28880"/>
                  </a:cubicBezTo>
                  <a:lnTo>
                    <a:pt x="27" y="29766"/>
                  </a:lnTo>
                  <a:lnTo>
                    <a:pt x="27" y="41238"/>
                  </a:lnTo>
                  <a:lnTo>
                    <a:pt x="27" y="48747"/>
                  </a:lnTo>
                  <a:cubicBezTo>
                    <a:pt x="27" y="54300"/>
                    <a:pt x="1" y="59879"/>
                    <a:pt x="27" y="65459"/>
                  </a:cubicBezTo>
                  <a:lnTo>
                    <a:pt x="27" y="66788"/>
                  </a:lnTo>
                  <a:cubicBezTo>
                    <a:pt x="27" y="72237"/>
                    <a:pt x="27" y="77660"/>
                    <a:pt x="79" y="82875"/>
                  </a:cubicBezTo>
                  <a:lnTo>
                    <a:pt x="79" y="85482"/>
                  </a:lnTo>
                  <a:lnTo>
                    <a:pt x="79" y="91218"/>
                  </a:lnTo>
                  <a:lnTo>
                    <a:pt x="79" y="94086"/>
                  </a:lnTo>
                  <a:lnTo>
                    <a:pt x="79" y="95520"/>
                  </a:lnTo>
                  <a:cubicBezTo>
                    <a:pt x="105" y="95754"/>
                    <a:pt x="79" y="95963"/>
                    <a:pt x="105" y="96250"/>
                  </a:cubicBezTo>
                  <a:cubicBezTo>
                    <a:pt x="131" y="96536"/>
                    <a:pt x="209" y="96823"/>
                    <a:pt x="340" y="97058"/>
                  </a:cubicBezTo>
                  <a:cubicBezTo>
                    <a:pt x="731" y="97814"/>
                    <a:pt x="1461" y="98362"/>
                    <a:pt x="2321" y="98466"/>
                  </a:cubicBezTo>
                  <a:cubicBezTo>
                    <a:pt x="2579" y="98484"/>
                    <a:pt x="2850" y="98503"/>
                    <a:pt x="3125" y="98503"/>
                  </a:cubicBezTo>
                  <a:cubicBezTo>
                    <a:pt x="3239" y="98503"/>
                    <a:pt x="3354" y="98500"/>
                    <a:pt x="3468" y="98492"/>
                  </a:cubicBezTo>
                  <a:lnTo>
                    <a:pt x="16896" y="98492"/>
                  </a:lnTo>
                  <a:lnTo>
                    <a:pt x="31001" y="98466"/>
                  </a:lnTo>
                  <a:lnTo>
                    <a:pt x="52249" y="98466"/>
                  </a:lnTo>
                  <a:cubicBezTo>
                    <a:pt x="58037" y="98466"/>
                    <a:pt x="63747" y="98466"/>
                    <a:pt x="69222" y="98388"/>
                  </a:cubicBezTo>
                  <a:lnTo>
                    <a:pt x="70917" y="98388"/>
                  </a:lnTo>
                  <a:cubicBezTo>
                    <a:pt x="71569" y="98388"/>
                    <a:pt x="72194" y="98127"/>
                    <a:pt x="72664" y="97658"/>
                  </a:cubicBezTo>
                  <a:cubicBezTo>
                    <a:pt x="72951" y="97371"/>
                    <a:pt x="73159" y="97006"/>
                    <a:pt x="73289" y="96615"/>
                  </a:cubicBezTo>
                  <a:cubicBezTo>
                    <a:pt x="73342" y="96432"/>
                    <a:pt x="73368" y="96250"/>
                    <a:pt x="73368" y="96041"/>
                  </a:cubicBezTo>
                  <a:lnTo>
                    <a:pt x="73368" y="95546"/>
                  </a:lnTo>
                  <a:cubicBezTo>
                    <a:pt x="73368" y="94946"/>
                    <a:pt x="73342" y="94451"/>
                    <a:pt x="73316" y="94216"/>
                  </a:cubicBezTo>
                  <a:lnTo>
                    <a:pt x="73316" y="93121"/>
                  </a:lnTo>
                  <a:cubicBezTo>
                    <a:pt x="73342" y="90983"/>
                    <a:pt x="73316" y="88845"/>
                    <a:pt x="73316" y="86733"/>
                  </a:cubicBezTo>
                  <a:lnTo>
                    <a:pt x="73316" y="79225"/>
                  </a:lnTo>
                  <a:lnTo>
                    <a:pt x="73316" y="72185"/>
                  </a:lnTo>
                  <a:cubicBezTo>
                    <a:pt x="73316" y="71481"/>
                    <a:pt x="73316" y="70491"/>
                    <a:pt x="73342" y="70099"/>
                  </a:cubicBezTo>
                  <a:cubicBezTo>
                    <a:pt x="73394" y="68353"/>
                    <a:pt x="73368" y="66632"/>
                    <a:pt x="73342" y="64703"/>
                  </a:cubicBezTo>
                  <a:cubicBezTo>
                    <a:pt x="73316" y="62043"/>
                    <a:pt x="73263" y="59227"/>
                    <a:pt x="73368" y="56829"/>
                  </a:cubicBezTo>
                  <a:cubicBezTo>
                    <a:pt x="73394" y="56594"/>
                    <a:pt x="73394" y="56047"/>
                    <a:pt x="73394" y="55656"/>
                  </a:cubicBezTo>
                  <a:cubicBezTo>
                    <a:pt x="73420" y="55056"/>
                    <a:pt x="73420" y="54430"/>
                    <a:pt x="73342" y="53831"/>
                  </a:cubicBezTo>
                  <a:cubicBezTo>
                    <a:pt x="73342" y="53700"/>
                    <a:pt x="73289" y="53361"/>
                    <a:pt x="73289" y="53022"/>
                  </a:cubicBezTo>
                  <a:lnTo>
                    <a:pt x="73289" y="48747"/>
                  </a:lnTo>
                  <a:cubicBezTo>
                    <a:pt x="73303" y="47827"/>
                    <a:pt x="73310" y="47540"/>
                    <a:pt x="73321" y="47540"/>
                  </a:cubicBezTo>
                  <a:cubicBezTo>
                    <a:pt x="73330" y="47540"/>
                    <a:pt x="73343" y="47758"/>
                    <a:pt x="73368" y="47964"/>
                  </a:cubicBezTo>
                  <a:cubicBezTo>
                    <a:pt x="73373" y="48054"/>
                    <a:pt x="73378" y="48096"/>
                    <a:pt x="73383" y="48096"/>
                  </a:cubicBezTo>
                  <a:cubicBezTo>
                    <a:pt x="73403" y="48096"/>
                    <a:pt x="73420" y="47455"/>
                    <a:pt x="73420" y="46583"/>
                  </a:cubicBezTo>
                  <a:cubicBezTo>
                    <a:pt x="73394" y="44862"/>
                    <a:pt x="73368" y="43271"/>
                    <a:pt x="73394" y="41394"/>
                  </a:cubicBezTo>
                  <a:cubicBezTo>
                    <a:pt x="73420" y="38526"/>
                    <a:pt x="73420" y="35580"/>
                    <a:pt x="73394" y="32686"/>
                  </a:cubicBezTo>
                  <a:cubicBezTo>
                    <a:pt x="73394" y="30288"/>
                    <a:pt x="73394" y="27733"/>
                    <a:pt x="73342" y="25438"/>
                  </a:cubicBezTo>
                  <a:lnTo>
                    <a:pt x="73342" y="24213"/>
                  </a:lnTo>
                  <a:cubicBezTo>
                    <a:pt x="73368" y="23405"/>
                    <a:pt x="73342" y="22544"/>
                    <a:pt x="73342" y="21762"/>
                  </a:cubicBezTo>
                  <a:cubicBezTo>
                    <a:pt x="73316" y="20406"/>
                    <a:pt x="73342" y="19051"/>
                    <a:pt x="73342" y="17877"/>
                  </a:cubicBezTo>
                  <a:cubicBezTo>
                    <a:pt x="73420" y="14410"/>
                    <a:pt x="73394" y="10890"/>
                    <a:pt x="73394" y="7214"/>
                  </a:cubicBezTo>
                  <a:cubicBezTo>
                    <a:pt x="73368" y="5884"/>
                    <a:pt x="73368" y="4581"/>
                    <a:pt x="73368" y="3277"/>
                  </a:cubicBezTo>
                  <a:lnTo>
                    <a:pt x="73368" y="2260"/>
                  </a:lnTo>
                  <a:cubicBezTo>
                    <a:pt x="73342" y="1895"/>
                    <a:pt x="73211" y="1556"/>
                    <a:pt x="73029" y="1243"/>
                  </a:cubicBezTo>
                  <a:cubicBezTo>
                    <a:pt x="72638" y="618"/>
                    <a:pt x="71986" y="201"/>
                    <a:pt x="71282" y="70"/>
                  </a:cubicBezTo>
                  <a:cubicBezTo>
                    <a:pt x="71047" y="44"/>
                    <a:pt x="70813" y="44"/>
                    <a:pt x="70578" y="44"/>
                  </a:cubicBezTo>
                  <a:lnTo>
                    <a:pt x="68701" y="44"/>
                  </a:lnTo>
                  <a:lnTo>
                    <a:pt x="66276" y="18"/>
                  </a:lnTo>
                  <a:lnTo>
                    <a:pt x="64138" y="18"/>
                  </a:lnTo>
                  <a:cubicBezTo>
                    <a:pt x="61913" y="18"/>
                    <a:pt x="59677" y="6"/>
                    <a:pt x="57444" y="6"/>
                  </a:cubicBezTo>
                  <a:cubicBezTo>
                    <a:pt x="56328" y="6"/>
                    <a:pt x="55213" y="9"/>
                    <a:pt x="54100" y="18"/>
                  </a:cubicBezTo>
                  <a:lnTo>
                    <a:pt x="50164" y="18"/>
                  </a:lnTo>
                  <a:cubicBezTo>
                    <a:pt x="49668" y="27"/>
                    <a:pt x="49187" y="30"/>
                    <a:pt x="48714" y="30"/>
                  </a:cubicBezTo>
                  <a:cubicBezTo>
                    <a:pt x="47768" y="30"/>
                    <a:pt x="46852" y="18"/>
                    <a:pt x="45914" y="18"/>
                  </a:cubicBezTo>
                  <a:cubicBezTo>
                    <a:pt x="44758" y="7"/>
                    <a:pt x="43616" y="1"/>
                    <a:pt x="42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2"/>
            <p:cNvSpPr/>
            <p:nvPr/>
          </p:nvSpPr>
          <p:spPr>
            <a:xfrm>
              <a:off x="5702175" y="1817250"/>
              <a:ext cx="1536975" cy="2030025"/>
            </a:xfrm>
            <a:custGeom>
              <a:avLst/>
              <a:gdLst/>
              <a:ahLst/>
              <a:cxnLst/>
              <a:rect l="l" t="t" r="r" b="b"/>
              <a:pathLst>
                <a:path w="61479" h="81201" extrusionOk="0">
                  <a:moveTo>
                    <a:pt x="46695" y="1"/>
                  </a:moveTo>
                  <a:cubicBezTo>
                    <a:pt x="45765" y="1"/>
                    <a:pt x="44836" y="3"/>
                    <a:pt x="43906" y="12"/>
                  </a:cubicBezTo>
                  <a:lnTo>
                    <a:pt x="40621" y="12"/>
                  </a:lnTo>
                  <a:cubicBezTo>
                    <a:pt x="40203" y="21"/>
                    <a:pt x="39801" y="24"/>
                    <a:pt x="39406" y="24"/>
                  </a:cubicBezTo>
                  <a:cubicBezTo>
                    <a:pt x="38616" y="24"/>
                    <a:pt x="37857" y="12"/>
                    <a:pt x="37075" y="12"/>
                  </a:cubicBezTo>
                  <a:cubicBezTo>
                    <a:pt x="34728" y="12"/>
                    <a:pt x="32460" y="12"/>
                    <a:pt x="30296" y="38"/>
                  </a:cubicBezTo>
                  <a:lnTo>
                    <a:pt x="16921" y="38"/>
                  </a:lnTo>
                  <a:cubicBezTo>
                    <a:pt x="13871" y="64"/>
                    <a:pt x="10768" y="38"/>
                    <a:pt x="7718" y="90"/>
                  </a:cubicBezTo>
                  <a:cubicBezTo>
                    <a:pt x="6362" y="90"/>
                    <a:pt x="5554" y="116"/>
                    <a:pt x="5084" y="169"/>
                  </a:cubicBezTo>
                  <a:lnTo>
                    <a:pt x="1121" y="638"/>
                  </a:lnTo>
                  <a:cubicBezTo>
                    <a:pt x="1095" y="638"/>
                    <a:pt x="1069" y="638"/>
                    <a:pt x="1043" y="664"/>
                  </a:cubicBezTo>
                  <a:cubicBezTo>
                    <a:pt x="913" y="690"/>
                    <a:pt x="1617" y="716"/>
                    <a:pt x="2555" y="716"/>
                  </a:cubicBezTo>
                  <a:lnTo>
                    <a:pt x="16139" y="690"/>
                  </a:lnTo>
                  <a:lnTo>
                    <a:pt x="19398" y="690"/>
                  </a:lnTo>
                  <a:cubicBezTo>
                    <a:pt x="21523" y="664"/>
                    <a:pt x="23667" y="664"/>
                    <a:pt x="25812" y="664"/>
                  </a:cubicBezTo>
                  <a:cubicBezTo>
                    <a:pt x="27956" y="664"/>
                    <a:pt x="30100" y="664"/>
                    <a:pt x="32225" y="638"/>
                  </a:cubicBezTo>
                  <a:lnTo>
                    <a:pt x="32955" y="638"/>
                  </a:lnTo>
                  <a:cubicBezTo>
                    <a:pt x="34885" y="664"/>
                    <a:pt x="36866" y="664"/>
                    <a:pt x="38822" y="664"/>
                  </a:cubicBezTo>
                  <a:cubicBezTo>
                    <a:pt x="40612" y="664"/>
                    <a:pt x="42402" y="652"/>
                    <a:pt x="44200" y="652"/>
                  </a:cubicBezTo>
                  <a:cubicBezTo>
                    <a:pt x="45099" y="652"/>
                    <a:pt x="46000" y="655"/>
                    <a:pt x="46904" y="664"/>
                  </a:cubicBezTo>
                  <a:lnTo>
                    <a:pt x="49068" y="664"/>
                  </a:lnTo>
                  <a:cubicBezTo>
                    <a:pt x="50702" y="664"/>
                    <a:pt x="52324" y="652"/>
                    <a:pt x="53950" y="652"/>
                  </a:cubicBezTo>
                  <a:cubicBezTo>
                    <a:pt x="54763" y="652"/>
                    <a:pt x="55577" y="655"/>
                    <a:pt x="56394" y="664"/>
                  </a:cubicBezTo>
                  <a:lnTo>
                    <a:pt x="60853" y="664"/>
                  </a:lnTo>
                  <a:cubicBezTo>
                    <a:pt x="60879" y="690"/>
                    <a:pt x="60905" y="716"/>
                    <a:pt x="60931" y="768"/>
                  </a:cubicBezTo>
                  <a:lnTo>
                    <a:pt x="60931" y="2828"/>
                  </a:lnTo>
                  <a:lnTo>
                    <a:pt x="60931" y="39589"/>
                  </a:lnTo>
                  <a:lnTo>
                    <a:pt x="60931" y="53981"/>
                  </a:lnTo>
                  <a:lnTo>
                    <a:pt x="60931" y="59482"/>
                  </a:lnTo>
                  <a:lnTo>
                    <a:pt x="60931" y="74578"/>
                  </a:lnTo>
                  <a:lnTo>
                    <a:pt x="60931" y="78072"/>
                  </a:lnTo>
                  <a:lnTo>
                    <a:pt x="60931" y="79792"/>
                  </a:lnTo>
                  <a:lnTo>
                    <a:pt x="60931" y="80210"/>
                  </a:lnTo>
                  <a:lnTo>
                    <a:pt x="60931" y="80366"/>
                  </a:lnTo>
                  <a:cubicBezTo>
                    <a:pt x="60905" y="80392"/>
                    <a:pt x="60905" y="80418"/>
                    <a:pt x="60905" y="80418"/>
                  </a:cubicBezTo>
                  <a:cubicBezTo>
                    <a:pt x="60879" y="80470"/>
                    <a:pt x="60826" y="80522"/>
                    <a:pt x="60774" y="80522"/>
                  </a:cubicBezTo>
                  <a:lnTo>
                    <a:pt x="58662" y="80522"/>
                  </a:lnTo>
                  <a:cubicBezTo>
                    <a:pt x="54204" y="80522"/>
                    <a:pt x="49928" y="80575"/>
                    <a:pt x="45574" y="80601"/>
                  </a:cubicBezTo>
                  <a:cubicBezTo>
                    <a:pt x="44870" y="80601"/>
                    <a:pt x="44036" y="80601"/>
                    <a:pt x="43567" y="80627"/>
                  </a:cubicBezTo>
                  <a:cubicBezTo>
                    <a:pt x="42289" y="80679"/>
                    <a:pt x="40725" y="80679"/>
                    <a:pt x="39134" y="80679"/>
                  </a:cubicBezTo>
                  <a:lnTo>
                    <a:pt x="38483" y="80679"/>
                  </a:lnTo>
                  <a:lnTo>
                    <a:pt x="39213" y="80653"/>
                  </a:lnTo>
                  <a:lnTo>
                    <a:pt x="35354" y="80653"/>
                  </a:lnTo>
                  <a:lnTo>
                    <a:pt x="27350" y="80601"/>
                  </a:lnTo>
                  <a:cubicBezTo>
                    <a:pt x="23595" y="80601"/>
                    <a:pt x="19830" y="80589"/>
                    <a:pt x="16060" y="80589"/>
                  </a:cubicBezTo>
                  <a:cubicBezTo>
                    <a:pt x="14175" y="80589"/>
                    <a:pt x="12289" y="80592"/>
                    <a:pt x="10403" y="80601"/>
                  </a:cubicBezTo>
                  <a:lnTo>
                    <a:pt x="8213" y="80601"/>
                  </a:lnTo>
                  <a:cubicBezTo>
                    <a:pt x="5971" y="80601"/>
                    <a:pt x="3755" y="80601"/>
                    <a:pt x="1617" y="80627"/>
                  </a:cubicBezTo>
                  <a:lnTo>
                    <a:pt x="965" y="80627"/>
                  </a:lnTo>
                  <a:cubicBezTo>
                    <a:pt x="835" y="80627"/>
                    <a:pt x="730" y="80522"/>
                    <a:pt x="678" y="80418"/>
                  </a:cubicBezTo>
                  <a:cubicBezTo>
                    <a:pt x="678" y="80366"/>
                    <a:pt x="678" y="80340"/>
                    <a:pt x="678" y="80314"/>
                  </a:cubicBezTo>
                  <a:lnTo>
                    <a:pt x="678" y="79115"/>
                  </a:lnTo>
                  <a:lnTo>
                    <a:pt x="678" y="76377"/>
                  </a:lnTo>
                  <a:cubicBezTo>
                    <a:pt x="678" y="74578"/>
                    <a:pt x="652" y="72753"/>
                    <a:pt x="626" y="71032"/>
                  </a:cubicBezTo>
                  <a:cubicBezTo>
                    <a:pt x="626" y="70824"/>
                    <a:pt x="626" y="70485"/>
                    <a:pt x="626" y="70172"/>
                  </a:cubicBezTo>
                  <a:cubicBezTo>
                    <a:pt x="652" y="69833"/>
                    <a:pt x="652" y="69494"/>
                    <a:pt x="652" y="69207"/>
                  </a:cubicBezTo>
                  <a:cubicBezTo>
                    <a:pt x="626" y="66835"/>
                    <a:pt x="652" y="64149"/>
                    <a:pt x="600" y="62116"/>
                  </a:cubicBezTo>
                  <a:cubicBezTo>
                    <a:pt x="548" y="61099"/>
                    <a:pt x="600" y="59561"/>
                    <a:pt x="548" y="58857"/>
                  </a:cubicBezTo>
                  <a:lnTo>
                    <a:pt x="548" y="58179"/>
                  </a:lnTo>
                  <a:cubicBezTo>
                    <a:pt x="574" y="56849"/>
                    <a:pt x="522" y="54920"/>
                    <a:pt x="600" y="53903"/>
                  </a:cubicBezTo>
                  <a:lnTo>
                    <a:pt x="600" y="52521"/>
                  </a:lnTo>
                  <a:lnTo>
                    <a:pt x="600" y="45925"/>
                  </a:lnTo>
                  <a:cubicBezTo>
                    <a:pt x="626" y="44335"/>
                    <a:pt x="574" y="42874"/>
                    <a:pt x="574" y="41388"/>
                  </a:cubicBezTo>
                  <a:cubicBezTo>
                    <a:pt x="574" y="39824"/>
                    <a:pt x="626" y="38338"/>
                    <a:pt x="626" y="36565"/>
                  </a:cubicBezTo>
                  <a:lnTo>
                    <a:pt x="626" y="35835"/>
                  </a:lnTo>
                  <a:cubicBezTo>
                    <a:pt x="652" y="30438"/>
                    <a:pt x="652" y="25015"/>
                    <a:pt x="652" y="19644"/>
                  </a:cubicBezTo>
                  <a:cubicBezTo>
                    <a:pt x="678" y="15369"/>
                    <a:pt x="704" y="11093"/>
                    <a:pt x="730" y="6843"/>
                  </a:cubicBezTo>
                  <a:lnTo>
                    <a:pt x="730" y="3167"/>
                  </a:lnTo>
                  <a:cubicBezTo>
                    <a:pt x="730" y="2228"/>
                    <a:pt x="704" y="1524"/>
                    <a:pt x="704" y="1055"/>
                  </a:cubicBezTo>
                  <a:lnTo>
                    <a:pt x="704" y="873"/>
                  </a:lnTo>
                  <a:lnTo>
                    <a:pt x="704" y="768"/>
                  </a:lnTo>
                  <a:cubicBezTo>
                    <a:pt x="704" y="716"/>
                    <a:pt x="730" y="690"/>
                    <a:pt x="730" y="638"/>
                  </a:cubicBezTo>
                  <a:cubicBezTo>
                    <a:pt x="782" y="586"/>
                    <a:pt x="835" y="534"/>
                    <a:pt x="835" y="508"/>
                  </a:cubicBezTo>
                  <a:cubicBezTo>
                    <a:pt x="913" y="351"/>
                    <a:pt x="1069" y="247"/>
                    <a:pt x="965" y="143"/>
                  </a:cubicBezTo>
                  <a:cubicBezTo>
                    <a:pt x="954" y="132"/>
                    <a:pt x="930" y="125"/>
                    <a:pt x="892" y="125"/>
                  </a:cubicBezTo>
                  <a:cubicBezTo>
                    <a:pt x="839" y="125"/>
                    <a:pt x="759" y="138"/>
                    <a:pt x="652" y="169"/>
                  </a:cubicBezTo>
                  <a:cubicBezTo>
                    <a:pt x="391" y="273"/>
                    <a:pt x="209" y="534"/>
                    <a:pt x="209" y="820"/>
                  </a:cubicBezTo>
                  <a:cubicBezTo>
                    <a:pt x="183" y="1368"/>
                    <a:pt x="183" y="2176"/>
                    <a:pt x="183" y="3245"/>
                  </a:cubicBezTo>
                  <a:cubicBezTo>
                    <a:pt x="183" y="5774"/>
                    <a:pt x="157" y="8147"/>
                    <a:pt x="131" y="10493"/>
                  </a:cubicBezTo>
                  <a:cubicBezTo>
                    <a:pt x="105" y="15238"/>
                    <a:pt x="78" y="20192"/>
                    <a:pt x="26" y="24989"/>
                  </a:cubicBezTo>
                  <a:lnTo>
                    <a:pt x="26" y="25719"/>
                  </a:lnTo>
                  <a:lnTo>
                    <a:pt x="26" y="35314"/>
                  </a:lnTo>
                  <a:lnTo>
                    <a:pt x="26" y="41571"/>
                  </a:lnTo>
                  <a:cubicBezTo>
                    <a:pt x="26" y="46212"/>
                    <a:pt x="0" y="50853"/>
                    <a:pt x="26" y="55545"/>
                  </a:cubicBezTo>
                  <a:lnTo>
                    <a:pt x="26" y="56640"/>
                  </a:lnTo>
                  <a:cubicBezTo>
                    <a:pt x="26" y="61203"/>
                    <a:pt x="52" y="65714"/>
                    <a:pt x="105" y="70068"/>
                  </a:cubicBezTo>
                  <a:lnTo>
                    <a:pt x="105" y="72232"/>
                  </a:lnTo>
                  <a:lnTo>
                    <a:pt x="105" y="77029"/>
                  </a:lnTo>
                  <a:lnTo>
                    <a:pt x="105" y="79427"/>
                  </a:lnTo>
                  <a:lnTo>
                    <a:pt x="105" y="80314"/>
                  </a:lnTo>
                  <a:cubicBezTo>
                    <a:pt x="105" y="80470"/>
                    <a:pt x="157" y="80653"/>
                    <a:pt x="235" y="80783"/>
                  </a:cubicBezTo>
                  <a:cubicBezTo>
                    <a:pt x="417" y="81044"/>
                    <a:pt x="730" y="81200"/>
                    <a:pt x="1043" y="81200"/>
                  </a:cubicBezTo>
                  <a:lnTo>
                    <a:pt x="15617" y="81200"/>
                  </a:lnTo>
                  <a:lnTo>
                    <a:pt x="27402" y="81174"/>
                  </a:lnTo>
                  <a:lnTo>
                    <a:pt x="45157" y="81174"/>
                  </a:lnTo>
                  <a:cubicBezTo>
                    <a:pt x="49980" y="81174"/>
                    <a:pt x="54752" y="81174"/>
                    <a:pt x="59314" y="81096"/>
                  </a:cubicBezTo>
                  <a:lnTo>
                    <a:pt x="60748" y="81070"/>
                  </a:lnTo>
                  <a:cubicBezTo>
                    <a:pt x="61113" y="81044"/>
                    <a:pt x="61400" y="80783"/>
                    <a:pt x="61452" y="80418"/>
                  </a:cubicBezTo>
                  <a:cubicBezTo>
                    <a:pt x="61452" y="80366"/>
                    <a:pt x="61452" y="80288"/>
                    <a:pt x="61452" y="80210"/>
                  </a:cubicBezTo>
                  <a:lnTo>
                    <a:pt x="61452" y="79662"/>
                  </a:lnTo>
                  <a:cubicBezTo>
                    <a:pt x="61452" y="78385"/>
                    <a:pt x="61452" y="77133"/>
                    <a:pt x="61400" y="76742"/>
                  </a:cubicBezTo>
                  <a:lnTo>
                    <a:pt x="61400" y="75856"/>
                  </a:lnTo>
                  <a:cubicBezTo>
                    <a:pt x="61400" y="74057"/>
                    <a:pt x="61400" y="72284"/>
                    <a:pt x="61400" y="70511"/>
                  </a:cubicBezTo>
                  <a:cubicBezTo>
                    <a:pt x="61400" y="68425"/>
                    <a:pt x="61400" y="66313"/>
                    <a:pt x="61400" y="64201"/>
                  </a:cubicBezTo>
                  <a:lnTo>
                    <a:pt x="61400" y="58335"/>
                  </a:lnTo>
                  <a:cubicBezTo>
                    <a:pt x="61400" y="57736"/>
                    <a:pt x="61400" y="56901"/>
                    <a:pt x="61400" y="56588"/>
                  </a:cubicBezTo>
                  <a:cubicBezTo>
                    <a:pt x="61452" y="55128"/>
                    <a:pt x="61426" y="53694"/>
                    <a:pt x="61400" y="52078"/>
                  </a:cubicBezTo>
                  <a:cubicBezTo>
                    <a:pt x="61374" y="49862"/>
                    <a:pt x="61322" y="47489"/>
                    <a:pt x="61426" y="45508"/>
                  </a:cubicBezTo>
                  <a:cubicBezTo>
                    <a:pt x="61452" y="45299"/>
                    <a:pt x="61452" y="44856"/>
                    <a:pt x="61452" y="44517"/>
                  </a:cubicBezTo>
                  <a:cubicBezTo>
                    <a:pt x="61478" y="44022"/>
                    <a:pt x="61478" y="43500"/>
                    <a:pt x="61400" y="43005"/>
                  </a:cubicBezTo>
                  <a:cubicBezTo>
                    <a:pt x="61374" y="42770"/>
                    <a:pt x="61374" y="42536"/>
                    <a:pt x="61374" y="42327"/>
                  </a:cubicBezTo>
                  <a:lnTo>
                    <a:pt x="61374" y="38755"/>
                  </a:lnTo>
                  <a:cubicBezTo>
                    <a:pt x="61374" y="37982"/>
                    <a:pt x="61381" y="37743"/>
                    <a:pt x="61392" y="37743"/>
                  </a:cubicBezTo>
                  <a:cubicBezTo>
                    <a:pt x="61402" y="37743"/>
                    <a:pt x="61414" y="37932"/>
                    <a:pt x="61426" y="38103"/>
                  </a:cubicBezTo>
                  <a:cubicBezTo>
                    <a:pt x="61431" y="38176"/>
                    <a:pt x="61436" y="38209"/>
                    <a:pt x="61441" y="38209"/>
                  </a:cubicBezTo>
                  <a:cubicBezTo>
                    <a:pt x="61461" y="38209"/>
                    <a:pt x="61478" y="37662"/>
                    <a:pt x="61478" y="36930"/>
                  </a:cubicBezTo>
                  <a:cubicBezTo>
                    <a:pt x="61452" y="35496"/>
                    <a:pt x="61452" y="34193"/>
                    <a:pt x="61452" y="32602"/>
                  </a:cubicBezTo>
                  <a:cubicBezTo>
                    <a:pt x="61478" y="30230"/>
                    <a:pt x="61478" y="27753"/>
                    <a:pt x="61452" y="25354"/>
                  </a:cubicBezTo>
                  <a:cubicBezTo>
                    <a:pt x="61452" y="23347"/>
                    <a:pt x="61452" y="21209"/>
                    <a:pt x="61426" y="19305"/>
                  </a:cubicBezTo>
                  <a:lnTo>
                    <a:pt x="61426" y="18263"/>
                  </a:lnTo>
                  <a:cubicBezTo>
                    <a:pt x="61426" y="17585"/>
                    <a:pt x="61426" y="16855"/>
                    <a:pt x="61426" y="16203"/>
                  </a:cubicBezTo>
                  <a:cubicBezTo>
                    <a:pt x="61400" y="15082"/>
                    <a:pt x="61400" y="13961"/>
                    <a:pt x="61426" y="12970"/>
                  </a:cubicBezTo>
                  <a:cubicBezTo>
                    <a:pt x="61478" y="10076"/>
                    <a:pt x="61452" y="7130"/>
                    <a:pt x="61452" y="4053"/>
                  </a:cubicBezTo>
                  <a:cubicBezTo>
                    <a:pt x="61426" y="2958"/>
                    <a:pt x="61426" y="1889"/>
                    <a:pt x="61426" y="768"/>
                  </a:cubicBezTo>
                  <a:cubicBezTo>
                    <a:pt x="61426" y="586"/>
                    <a:pt x="61348" y="429"/>
                    <a:pt x="61244" y="273"/>
                  </a:cubicBezTo>
                  <a:cubicBezTo>
                    <a:pt x="61113" y="143"/>
                    <a:pt x="60957" y="64"/>
                    <a:pt x="60774" y="38"/>
                  </a:cubicBezTo>
                  <a:lnTo>
                    <a:pt x="58219" y="38"/>
                  </a:lnTo>
                  <a:cubicBezTo>
                    <a:pt x="57604" y="49"/>
                    <a:pt x="57019" y="55"/>
                    <a:pt x="56450" y="55"/>
                  </a:cubicBezTo>
                  <a:cubicBezTo>
                    <a:pt x="55644" y="55"/>
                    <a:pt x="54868" y="43"/>
                    <a:pt x="54074" y="12"/>
                  </a:cubicBezTo>
                  <a:lnTo>
                    <a:pt x="52275" y="12"/>
                  </a:lnTo>
                  <a:cubicBezTo>
                    <a:pt x="50415" y="12"/>
                    <a:pt x="48555" y="1"/>
                    <a:pt x="46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2"/>
            <p:cNvSpPr/>
            <p:nvPr/>
          </p:nvSpPr>
          <p:spPr>
            <a:xfrm>
              <a:off x="5702175" y="1817250"/>
              <a:ext cx="1536975" cy="2030025"/>
            </a:xfrm>
            <a:custGeom>
              <a:avLst/>
              <a:gdLst/>
              <a:ahLst/>
              <a:cxnLst/>
              <a:rect l="l" t="t" r="r" b="b"/>
              <a:pathLst>
                <a:path w="61479" h="81201" extrusionOk="0">
                  <a:moveTo>
                    <a:pt x="46695" y="1"/>
                  </a:moveTo>
                  <a:cubicBezTo>
                    <a:pt x="45765" y="1"/>
                    <a:pt x="44836" y="3"/>
                    <a:pt x="43906" y="12"/>
                  </a:cubicBezTo>
                  <a:lnTo>
                    <a:pt x="40621" y="12"/>
                  </a:lnTo>
                  <a:cubicBezTo>
                    <a:pt x="40203" y="21"/>
                    <a:pt x="39801" y="24"/>
                    <a:pt x="39406" y="24"/>
                  </a:cubicBezTo>
                  <a:cubicBezTo>
                    <a:pt x="38616" y="24"/>
                    <a:pt x="37857" y="12"/>
                    <a:pt x="37075" y="12"/>
                  </a:cubicBezTo>
                  <a:cubicBezTo>
                    <a:pt x="34728" y="12"/>
                    <a:pt x="32460" y="12"/>
                    <a:pt x="30296" y="38"/>
                  </a:cubicBezTo>
                  <a:lnTo>
                    <a:pt x="16921" y="38"/>
                  </a:lnTo>
                  <a:cubicBezTo>
                    <a:pt x="13871" y="64"/>
                    <a:pt x="10768" y="38"/>
                    <a:pt x="7718" y="90"/>
                  </a:cubicBezTo>
                  <a:cubicBezTo>
                    <a:pt x="6362" y="90"/>
                    <a:pt x="5554" y="116"/>
                    <a:pt x="5084" y="169"/>
                  </a:cubicBezTo>
                  <a:lnTo>
                    <a:pt x="1121" y="638"/>
                  </a:lnTo>
                  <a:cubicBezTo>
                    <a:pt x="1095" y="638"/>
                    <a:pt x="1069" y="638"/>
                    <a:pt x="1043" y="664"/>
                  </a:cubicBezTo>
                  <a:cubicBezTo>
                    <a:pt x="913" y="690"/>
                    <a:pt x="1617" y="716"/>
                    <a:pt x="2555" y="716"/>
                  </a:cubicBezTo>
                  <a:lnTo>
                    <a:pt x="16139" y="690"/>
                  </a:lnTo>
                  <a:lnTo>
                    <a:pt x="19398" y="690"/>
                  </a:lnTo>
                  <a:cubicBezTo>
                    <a:pt x="21523" y="664"/>
                    <a:pt x="23667" y="664"/>
                    <a:pt x="25812" y="664"/>
                  </a:cubicBezTo>
                  <a:cubicBezTo>
                    <a:pt x="27956" y="664"/>
                    <a:pt x="30100" y="664"/>
                    <a:pt x="32225" y="638"/>
                  </a:cubicBezTo>
                  <a:lnTo>
                    <a:pt x="32955" y="638"/>
                  </a:lnTo>
                  <a:cubicBezTo>
                    <a:pt x="34885" y="664"/>
                    <a:pt x="36866" y="664"/>
                    <a:pt x="38822" y="664"/>
                  </a:cubicBezTo>
                  <a:cubicBezTo>
                    <a:pt x="40612" y="664"/>
                    <a:pt x="42402" y="652"/>
                    <a:pt x="44200" y="652"/>
                  </a:cubicBezTo>
                  <a:cubicBezTo>
                    <a:pt x="45099" y="652"/>
                    <a:pt x="46000" y="655"/>
                    <a:pt x="46904" y="664"/>
                  </a:cubicBezTo>
                  <a:lnTo>
                    <a:pt x="49068" y="664"/>
                  </a:lnTo>
                  <a:cubicBezTo>
                    <a:pt x="50702" y="664"/>
                    <a:pt x="52324" y="652"/>
                    <a:pt x="53950" y="652"/>
                  </a:cubicBezTo>
                  <a:cubicBezTo>
                    <a:pt x="54763" y="652"/>
                    <a:pt x="55577" y="655"/>
                    <a:pt x="56394" y="664"/>
                  </a:cubicBezTo>
                  <a:lnTo>
                    <a:pt x="60853" y="664"/>
                  </a:lnTo>
                  <a:cubicBezTo>
                    <a:pt x="60879" y="690"/>
                    <a:pt x="60905" y="716"/>
                    <a:pt x="60931" y="768"/>
                  </a:cubicBezTo>
                  <a:lnTo>
                    <a:pt x="60931" y="2828"/>
                  </a:lnTo>
                  <a:lnTo>
                    <a:pt x="60931" y="39589"/>
                  </a:lnTo>
                  <a:lnTo>
                    <a:pt x="60931" y="53981"/>
                  </a:lnTo>
                  <a:lnTo>
                    <a:pt x="60931" y="59482"/>
                  </a:lnTo>
                  <a:lnTo>
                    <a:pt x="60931" y="74578"/>
                  </a:lnTo>
                  <a:lnTo>
                    <a:pt x="60931" y="78072"/>
                  </a:lnTo>
                  <a:lnTo>
                    <a:pt x="60931" y="79792"/>
                  </a:lnTo>
                  <a:lnTo>
                    <a:pt x="60931" y="80210"/>
                  </a:lnTo>
                  <a:lnTo>
                    <a:pt x="60931" y="80366"/>
                  </a:lnTo>
                  <a:cubicBezTo>
                    <a:pt x="60905" y="80392"/>
                    <a:pt x="60905" y="80418"/>
                    <a:pt x="60905" y="80418"/>
                  </a:cubicBezTo>
                  <a:cubicBezTo>
                    <a:pt x="60879" y="80470"/>
                    <a:pt x="60826" y="80522"/>
                    <a:pt x="60774" y="80522"/>
                  </a:cubicBezTo>
                  <a:lnTo>
                    <a:pt x="58662" y="80522"/>
                  </a:lnTo>
                  <a:cubicBezTo>
                    <a:pt x="54204" y="80522"/>
                    <a:pt x="49928" y="80575"/>
                    <a:pt x="45574" y="80601"/>
                  </a:cubicBezTo>
                  <a:cubicBezTo>
                    <a:pt x="44870" y="80601"/>
                    <a:pt x="44036" y="80601"/>
                    <a:pt x="43567" y="80627"/>
                  </a:cubicBezTo>
                  <a:cubicBezTo>
                    <a:pt x="42289" y="80679"/>
                    <a:pt x="40725" y="80679"/>
                    <a:pt x="39134" y="80679"/>
                  </a:cubicBezTo>
                  <a:lnTo>
                    <a:pt x="38483" y="80679"/>
                  </a:lnTo>
                  <a:lnTo>
                    <a:pt x="39213" y="80653"/>
                  </a:lnTo>
                  <a:lnTo>
                    <a:pt x="35354" y="80653"/>
                  </a:lnTo>
                  <a:lnTo>
                    <a:pt x="27350" y="80601"/>
                  </a:lnTo>
                  <a:cubicBezTo>
                    <a:pt x="23595" y="80601"/>
                    <a:pt x="19830" y="80589"/>
                    <a:pt x="16060" y="80589"/>
                  </a:cubicBezTo>
                  <a:cubicBezTo>
                    <a:pt x="14175" y="80589"/>
                    <a:pt x="12289" y="80592"/>
                    <a:pt x="10403" y="80601"/>
                  </a:cubicBezTo>
                  <a:lnTo>
                    <a:pt x="8213" y="80601"/>
                  </a:lnTo>
                  <a:cubicBezTo>
                    <a:pt x="5971" y="80601"/>
                    <a:pt x="3755" y="80601"/>
                    <a:pt x="1617" y="80627"/>
                  </a:cubicBezTo>
                  <a:lnTo>
                    <a:pt x="965" y="80627"/>
                  </a:lnTo>
                  <a:cubicBezTo>
                    <a:pt x="835" y="80627"/>
                    <a:pt x="730" y="80522"/>
                    <a:pt x="678" y="80418"/>
                  </a:cubicBezTo>
                  <a:cubicBezTo>
                    <a:pt x="678" y="80366"/>
                    <a:pt x="678" y="80340"/>
                    <a:pt x="678" y="80314"/>
                  </a:cubicBezTo>
                  <a:lnTo>
                    <a:pt x="678" y="79115"/>
                  </a:lnTo>
                  <a:lnTo>
                    <a:pt x="678" y="76377"/>
                  </a:lnTo>
                  <a:cubicBezTo>
                    <a:pt x="678" y="74578"/>
                    <a:pt x="652" y="72753"/>
                    <a:pt x="626" y="71032"/>
                  </a:cubicBezTo>
                  <a:cubicBezTo>
                    <a:pt x="626" y="70824"/>
                    <a:pt x="626" y="70485"/>
                    <a:pt x="626" y="70172"/>
                  </a:cubicBezTo>
                  <a:cubicBezTo>
                    <a:pt x="652" y="69833"/>
                    <a:pt x="652" y="69494"/>
                    <a:pt x="652" y="69207"/>
                  </a:cubicBezTo>
                  <a:cubicBezTo>
                    <a:pt x="626" y="66835"/>
                    <a:pt x="652" y="64149"/>
                    <a:pt x="600" y="62116"/>
                  </a:cubicBezTo>
                  <a:cubicBezTo>
                    <a:pt x="548" y="61099"/>
                    <a:pt x="600" y="59561"/>
                    <a:pt x="548" y="58857"/>
                  </a:cubicBezTo>
                  <a:lnTo>
                    <a:pt x="548" y="58179"/>
                  </a:lnTo>
                  <a:cubicBezTo>
                    <a:pt x="574" y="56849"/>
                    <a:pt x="522" y="54920"/>
                    <a:pt x="600" y="53903"/>
                  </a:cubicBezTo>
                  <a:lnTo>
                    <a:pt x="600" y="52521"/>
                  </a:lnTo>
                  <a:lnTo>
                    <a:pt x="600" y="45925"/>
                  </a:lnTo>
                  <a:cubicBezTo>
                    <a:pt x="626" y="44335"/>
                    <a:pt x="574" y="42874"/>
                    <a:pt x="574" y="41388"/>
                  </a:cubicBezTo>
                  <a:cubicBezTo>
                    <a:pt x="574" y="39824"/>
                    <a:pt x="626" y="38338"/>
                    <a:pt x="626" y="36565"/>
                  </a:cubicBezTo>
                  <a:lnTo>
                    <a:pt x="626" y="35835"/>
                  </a:lnTo>
                  <a:cubicBezTo>
                    <a:pt x="652" y="30438"/>
                    <a:pt x="652" y="25015"/>
                    <a:pt x="652" y="19644"/>
                  </a:cubicBezTo>
                  <a:cubicBezTo>
                    <a:pt x="678" y="15369"/>
                    <a:pt x="704" y="11093"/>
                    <a:pt x="730" y="6843"/>
                  </a:cubicBezTo>
                  <a:lnTo>
                    <a:pt x="730" y="3167"/>
                  </a:lnTo>
                  <a:cubicBezTo>
                    <a:pt x="730" y="2228"/>
                    <a:pt x="704" y="1524"/>
                    <a:pt x="704" y="1055"/>
                  </a:cubicBezTo>
                  <a:lnTo>
                    <a:pt x="704" y="873"/>
                  </a:lnTo>
                  <a:lnTo>
                    <a:pt x="704" y="768"/>
                  </a:lnTo>
                  <a:cubicBezTo>
                    <a:pt x="704" y="716"/>
                    <a:pt x="730" y="690"/>
                    <a:pt x="730" y="638"/>
                  </a:cubicBezTo>
                  <a:cubicBezTo>
                    <a:pt x="782" y="586"/>
                    <a:pt x="835" y="534"/>
                    <a:pt x="835" y="508"/>
                  </a:cubicBezTo>
                  <a:cubicBezTo>
                    <a:pt x="913" y="351"/>
                    <a:pt x="1069" y="247"/>
                    <a:pt x="965" y="143"/>
                  </a:cubicBezTo>
                  <a:cubicBezTo>
                    <a:pt x="954" y="132"/>
                    <a:pt x="930" y="125"/>
                    <a:pt x="892" y="125"/>
                  </a:cubicBezTo>
                  <a:cubicBezTo>
                    <a:pt x="839" y="125"/>
                    <a:pt x="759" y="138"/>
                    <a:pt x="652" y="169"/>
                  </a:cubicBezTo>
                  <a:cubicBezTo>
                    <a:pt x="391" y="273"/>
                    <a:pt x="209" y="534"/>
                    <a:pt x="209" y="820"/>
                  </a:cubicBezTo>
                  <a:cubicBezTo>
                    <a:pt x="183" y="1368"/>
                    <a:pt x="183" y="2176"/>
                    <a:pt x="183" y="3245"/>
                  </a:cubicBezTo>
                  <a:cubicBezTo>
                    <a:pt x="183" y="5774"/>
                    <a:pt x="157" y="8147"/>
                    <a:pt x="131" y="10493"/>
                  </a:cubicBezTo>
                  <a:cubicBezTo>
                    <a:pt x="105" y="15238"/>
                    <a:pt x="78" y="20192"/>
                    <a:pt x="26" y="24989"/>
                  </a:cubicBezTo>
                  <a:lnTo>
                    <a:pt x="26" y="25719"/>
                  </a:lnTo>
                  <a:lnTo>
                    <a:pt x="26" y="35314"/>
                  </a:lnTo>
                  <a:lnTo>
                    <a:pt x="26" y="41571"/>
                  </a:lnTo>
                  <a:cubicBezTo>
                    <a:pt x="26" y="46212"/>
                    <a:pt x="0" y="50853"/>
                    <a:pt x="26" y="55545"/>
                  </a:cubicBezTo>
                  <a:lnTo>
                    <a:pt x="26" y="56640"/>
                  </a:lnTo>
                  <a:cubicBezTo>
                    <a:pt x="26" y="61203"/>
                    <a:pt x="52" y="65714"/>
                    <a:pt x="105" y="70068"/>
                  </a:cubicBezTo>
                  <a:lnTo>
                    <a:pt x="105" y="72232"/>
                  </a:lnTo>
                  <a:lnTo>
                    <a:pt x="105" y="77029"/>
                  </a:lnTo>
                  <a:lnTo>
                    <a:pt x="105" y="79427"/>
                  </a:lnTo>
                  <a:lnTo>
                    <a:pt x="105" y="80314"/>
                  </a:lnTo>
                  <a:cubicBezTo>
                    <a:pt x="105" y="80470"/>
                    <a:pt x="157" y="80653"/>
                    <a:pt x="235" y="80783"/>
                  </a:cubicBezTo>
                  <a:cubicBezTo>
                    <a:pt x="417" y="81044"/>
                    <a:pt x="730" y="81200"/>
                    <a:pt x="1043" y="81200"/>
                  </a:cubicBezTo>
                  <a:lnTo>
                    <a:pt x="15617" y="81200"/>
                  </a:lnTo>
                  <a:lnTo>
                    <a:pt x="27402" y="81174"/>
                  </a:lnTo>
                  <a:lnTo>
                    <a:pt x="45157" y="81174"/>
                  </a:lnTo>
                  <a:cubicBezTo>
                    <a:pt x="49980" y="81174"/>
                    <a:pt x="54752" y="81174"/>
                    <a:pt x="59314" y="81096"/>
                  </a:cubicBezTo>
                  <a:lnTo>
                    <a:pt x="60748" y="81070"/>
                  </a:lnTo>
                  <a:cubicBezTo>
                    <a:pt x="61113" y="81044"/>
                    <a:pt x="61400" y="80783"/>
                    <a:pt x="61452" y="80418"/>
                  </a:cubicBezTo>
                  <a:cubicBezTo>
                    <a:pt x="61452" y="80366"/>
                    <a:pt x="61452" y="80288"/>
                    <a:pt x="61452" y="80210"/>
                  </a:cubicBezTo>
                  <a:lnTo>
                    <a:pt x="61452" y="79662"/>
                  </a:lnTo>
                  <a:cubicBezTo>
                    <a:pt x="61452" y="78385"/>
                    <a:pt x="61452" y="77133"/>
                    <a:pt x="61400" y="76742"/>
                  </a:cubicBezTo>
                  <a:lnTo>
                    <a:pt x="61400" y="75856"/>
                  </a:lnTo>
                  <a:cubicBezTo>
                    <a:pt x="61400" y="74057"/>
                    <a:pt x="61400" y="72284"/>
                    <a:pt x="61400" y="70511"/>
                  </a:cubicBezTo>
                  <a:cubicBezTo>
                    <a:pt x="61400" y="68425"/>
                    <a:pt x="61400" y="66313"/>
                    <a:pt x="61400" y="64201"/>
                  </a:cubicBezTo>
                  <a:lnTo>
                    <a:pt x="61400" y="58335"/>
                  </a:lnTo>
                  <a:cubicBezTo>
                    <a:pt x="61400" y="57736"/>
                    <a:pt x="61400" y="56901"/>
                    <a:pt x="61400" y="56588"/>
                  </a:cubicBezTo>
                  <a:cubicBezTo>
                    <a:pt x="61452" y="55128"/>
                    <a:pt x="61426" y="53694"/>
                    <a:pt x="61400" y="52078"/>
                  </a:cubicBezTo>
                  <a:cubicBezTo>
                    <a:pt x="61374" y="49862"/>
                    <a:pt x="61322" y="47489"/>
                    <a:pt x="61426" y="45508"/>
                  </a:cubicBezTo>
                  <a:cubicBezTo>
                    <a:pt x="61452" y="45299"/>
                    <a:pt x="61452" y="44856"/>
                    <a:pt x="61452" y="44517"/>
                  </a:cubicBezTo>
                  <a:cubicBezTo>
                    <a:pt x="61478" y="44022"/>
                    <a:pt x="61478" y="43500"/>
                    <a:pt x="61400" y="43005"/>
                  </a:cubicBezTo>
                  <a:cubicBezTo>
                    <a:pt x="61374" y="42770"/>
                    <a:pt x="61374" y="42536"/>
                    <a:pt x="61374" y="42327"/>
                  </a:cubicBezTo>
                  <a:lnTo>
                    <a:pt x="61374" y="38755"/>
                  </a:lnTo>
                  <a:cubicBezTo>
                    <a:pt x="61374" y="37982"/>
                    <a:pt x="61381" y="37743"/>
                    <a:pt x="61392" y="37743"/>
                  </a:cubicBezTo>
                  <a:cubicBezTo>
                    <a:pt x="61402" y="37743"/>
                    <a:pt x="61414" y="37932"/>
                    <a:pt x="61426" y="38103"/>
                  </a:cubicBezTo>
                  <a:cubicBezTo>
                    <a:pt x="61431" y="38176"/>
                    <a:pt x="61436" y="38209"/>
                    <a:pt x="61441" y="38209"/>
                  </a:cubicBezTo>
                  <a:cubicBezTo>
                    <a:pt x="61461" y="38209"/>
                    <a:pt x="61478" y="37662"/>
                    <a:pt x="61478" y="36930"/>
                  </a:cubicBezTo>
                  <a:cubicBezTo>
                    <a:pt x="61452" y="35496"/>
                    <a:pt x="61452" y="34193"/>
                    <a:pt x="61452" y="32602"/>
                  </a:cubicBezTo>
                  <a:cubicBezTo>
                    <a:pt x="61478" y="30230"/>
                    <a:pt x="61478" y="27753"/>
                    <a:pt x="61452" y="25354"/>
                  </a:cubicBezTo>
                  <a:cubicBezTo>
                    <a:pt x="61452" y="23347"/>
                    <a:pt x="61452" y="21209"/>
                    <a:pt x="61426" y="19305"/>
                  </a:cubicBezTo>
                  <a:lnTo>
                    <a:pt x="61426" y="18263"/>
                  </a:lnTo>
                  <a:cubicBezTo>
                    <a:pt x="61426" y="17585"/>
                    <a:pt x="61426" y="16855"/>
                    <a:pt x="61426" y="16203"/>
                  </a:cubicBezTo>
                  <a:cubicBezTo>
                    <a:pt x="61400" y="15082"/>
                    <a:pt x="61400" y="13961"/>
                    <a:pt x="61426" y="12970"/>
                  </a:cubicBezTo>
                  <a:cubicBezTo>
                    <a:pt x="61478" y="10076"/>
                    <a:pt x="61452" y="7130"/>
                    <a:pt x="61452" y="4053"/>
                  </a:cubicBezTo>
                  <a:cubicBezTo>
                    <a:pt x="61426" y="2958"/>
                    <a:pt x="61426" y="1889"/>
                    <a:pt x="61426" y="768"/>
                  </a:cubicBezTo>
                  <a:cubicBezTo>
                    <a:pt x="61426" y="586"/>
                    <a:pt x="61348" y="429"/>
                    <a:pt x="61244" y="273"/>
                  </a:cubicBezTo>
                  <a:cubicBezTo>
                    <a:pt x="61113" y="143"/>
                    <a:pt x="60957" y="64"/>
                    <a:pt x="60774" y="38"/>
                  </a:cubicBezTo>
                  <a:lnTo>
                    <a:pt x="58219" y="38"/>
                  </a:lnTo>
                  <a:cubicBezTo>
                    <a:pt x="57604" y="49"/>
                    <a:pt x="57019" y="55"/>
                    <a:pt x="56450" y="55"/>
                  </a:cubicBezTo>
                  <a:cubicBezTo>
                    <a:pt x="55644" y="55"/>
                    <a:pt x="54868" y="43"/>
                    <a:pt x="54074" y="12"/>
                  </a:cubicBezTo>
                  <a:lnTo>
                    <a:pt x="52275" y="12"/>
                  </a:lnTo>
                  <a:cubicBezTo>
                    <a:pt x="50415" y="12"/>
                    <a:pt x="48555" y="1"/>
                    <a:pt x="46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2"/>
            <p:cNvSpPr/>
            <p:nvPr/>
          </p:nvSpPr>
          <p:spPr>
            <a:xfrm>
              <a:off x="6473250" y="1695650"/>
              <a:ext cx="25" cy="1325"/>
            </a:xfrm>
            <a:custGeom>
              <a:avLst/>
              <a:gdLst/>
              <a:ahLst/>
              <a:cxnLst/>
              <a:rect l="l" t="t" r="r" b="b"/>
              <a:pathLst>
                <a:path w="1" h="53" extrusionOk="0">
                  <a:moveTo>
                    <a:pt x="1" y="53"/>
                  </a:moveTo>
                  <a:cubicBezTo>
                    <a:pt x="1" y="1"/>
                    <a:pt x="1" y="27"/>
                    <a:pt x="1"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2"/>
            <p:cNvSpPr/>
            <p:nvPr/>
          </p:nvSpPr>
          <p:spPr>
            <a:xfrm>
              <a:off x="6473250" y="1696300"/>
              <a:ext cx="675" cy="675"/>
            </a:xfrm>
            <a:custGeom>
              <a:avLst/>
              <a:gdLst/>
              <a:ahLst/>
              <a:cxnLst/>
              <a:rect l="l" t="t" r="r" b="b"/>
              <a:pathLst>
                <a:path w="27" h="27" extrusionOk="0">
                  <a:moveTo>
                    <a:pt x="1" y="27"/>
                  </a:moveTo>
                  <a:lnTo>
                    <a:pt x="1" y="27"/>
                  </a:lnTo>
                  <a:cubicBezTo>
                    <a:pt x="1" y="27"/>
                    <a:pt x="27" y="1"/>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2"/>
            <p:cNvSpPr/>
            <p:nvPr/>
          </p:nvSpPr>
          <p:spPr>
            <a:xfrm>
              <a:off x="6473250" y="1695725"/>
              <a:ext cx="375" cy="2550"/>
            </a:xfrm>
            <a:custGeom>
              <a:avLst/>
              <a:gdLst/>
              <a:ahLst/>
              <a:cxnLst/>
              <a:rect l="l" t="t" r="r" b="b"/>
              <a:pathLst>
                <a:path w="15" h="102" extrusionOk="0">
                  <a:moveTo>
                    <a:pt x="10" y="1"/>
                  </a:moveTo>
                  <a:cubicBezTo>
                    <a:pt x="7" y="1"/>
                    <a:pt x="2" y="21"/>
                    <a:pt x="1" y="75"/>
                  </a:cubicBezTo>
                  <a:lnTo>
                    <a:pt x="1" y="75"/>
                  </a:lnTo>
                  <a:cubicBezTo>
                    <a:pt x="14" y="34"/>
                    <a:pt x="13" y="1"/>
                    <a:pt x="10" y="1"/>
                  </a:cubicBezTo>
                  <a:close/>
                  <a:moveTo>
                    <a:pt x="1" y="75"/>
                  </a:moveTo>
                  <a:lnTo>
                    <a:pt x="1" y="75"/>
                  </a:lnTo>
                  <a:cubicBezTo>
                    <a:pt x="1" y="75"/>
                    <a:pt x="1" y="76"/>
                    <a:pt x="1" y="76"/>
                  </a:cubicBezTo>
                  <a:cubicBezTo>
                    <a:pt x="1" y="76"/>
                    <a:pt x="1" y="76"/>
                    <a:pt x="1" y="102"/>
                  </a:cubicBezTo>
                  <a:cubicBezTo>
                    <a:pt x="1" y="92"/>
                    <a:pt x="1" y="83"/>
                    <a:pt x="1"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2"/>
            <p:cNvSpPr/>
            <p:nvPr/>
          </p:nvSpPr>
          <p:spPr>
            <a:xfrm>
              <a:off x="6489550" y="1715200"/>
              <a:ext cx="5225" cy="1350"/>
            </a:xfrm>
            <a:custGeom>
              <a:avLst/>
              <a:gdLst/>
              <a:ahLst/>
              <a:cxnLst/>
              <a:rect l="l" t="t" r="r" b="b"/>
              <a:pathLst>
                <a:path w="209" h="54" extrusionOk="0">
                  <a:moveTo>
                    <a:pt x="0" y="53"/>
                  </a:moveTo>
                  <a:cubicBezTo>
                    <a:pt x="209" y="1"/>
                    <a:pt x="0" y="53"/>
                    <a:pt x="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2"/>
            <p:cNvSpPr/>
            <p:nvPr/>
          </p:nvSpPr>
          <p:spPr>
            <a:xfrm>
              <a:off x="6492800" y="1721725"/>
              <a:ext cx="1325" cy="525"/>
            </a:xfrm>
            <a:custGeom>
              <a:avLst/>
              <a:gdLst/>
              <a:ahLst/>
              <a:cxnLst/>
              <a:rect l="l" t="t" r="r" b="b"/>
              <a:pathLst>
                <a:path w="53" h="21" extrusionOk="0">
                  <a:moveTo>
                    <a:pt x="1" y="1"/>
                  </a:moveTo>
                  <a:cubicBezTo>
                    <a:pt x="1" y="14"/>
                    <a:pt x="7" y="20"/>
                    <a:pt x="17" y="20"/>
                  </a:cubicBezTo>
                  <a:cubicBezTo>
                    <a:pt x="27" y="20"/>
                    <a:pt x="40" y="14"/>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2"/>
            <p:cNvSpPr/>
            <p:nvPr/>
          </p:nvSpPr>
          <p:spPr>
            <a:xfrm>
              <a:off x="6483025" y="1703475"/>
              <a:ext cx="675" cy="675"/>
            </a:xfrm>
            <a:custGeom>
              <a:avLst/>
              <a:gdLst/>
              <a:ahLst/>
              <a:cxnLst/>
              <a:rect l="l" t="t" r="r" b="b"/>
              <a:pathLst>
                <a:path w="27" h="27" extrusionOk="0">
                  <a:moveTo>
                    <a:pt x="27" y="1"/>
                  </a:moveTo>
                  <a:lnTo>
                    <a:pt x="1" y="2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2"/>
            <p:cNvSpPr/>
            <p:nvPr/>
          </p:nvSpPr>
          <p:spPr>
            <a:xfrm>
              <a:off x="6472125" y="1700225"/>
              <a:ext cx="22000" cy="21525"/>
            </a:xfrm>
            <a:custGeom>
              <a:avLst/>
              <a:gdLst/>
              <a:ahLst/>
              <a:cxnLst/>
              <a:rect l="l" t="t" r="r" b="b"/>
              <a:pathLst>
                <a:path w="880" h="861" extrusionOk="0">
                  <a:moveTo>
                    <a:pt x="98" y="78"/>
                  </a:moveTo>
                  <a:cubicBezTo>
                    <a:pt x="98" y="78"/>
                    <a:pt x="98" y="78"/>
                    <a:pt x="98" y="78"/>
                  </a:cubicBezTo>
                  <a:lnTo>
                    <a:pt x="98" y="78"/>
                  </a:lnTo>
                  <a:close/>
                  <a:moveTo>
                    <a:pt x="259" y="14"/>
                  </a:moveTo>
                  <a:cubicBezTo>
                    <a:pt x="257" y="14"/>
                    <a:pt x="211" y="95"/>
                    <a:pt x="225" y="104"/>
                  </a:cubicBezTo>
                  <a:lnTo>
                    <a:pt x="225" y="104"/>
                  </a:lnTo>
                  <a:cubicBezTo>
                    <a:pt x="232" y="79"/>
                    <a:pt x="243" y="48"/>
                    <a:pt x="254" y="26"/>
                  </a:cubicBezTo>
                  <a:cubicBezTo>
                    <a:pt x="258" y="18"/>
                    <a:pt x="260" y="14"/>
                    <a:pt x="259" y="14"/>
                  </a:cubicBezTo>
                  <a:close/>
                  <a:moveTo>
                    <a:pt x="225" y="104"/>
                  </a:moveTo>
                  <a:lnTo>
                    <a:pt x="225" y="104"/>
                  </a:lnTo>
                  <a:cubicBezTo>
                    <a:pt x="225" y="105"/>
                    <a:pt x="224" y="107"/>
                    <a:pt x="224" y="109"/>
                  </a:cubicBezTo>
                  <a:lnTo>
                    <a:pt x="224" y="109"/>
                  </a:lnTo>
                  <a:cubicBezTo>
                    <a:pt x="225" y="107"/>
                    <a:pt x="227" y="106"/>
                    <a:pt x="228" y="104"/>
                  </a:cubicBezTo>
                  <a:cubicBezTo>
                    <a:pt x="227" y="104"/>
                    <a:pt x="226" y="104"/>
                    <a:pt x="225" y="104"/>
                  </a:cubicBezTo>
                  <a:close/>
                  <a:moveTo>
                    <a:pt x="204" y="130"/>
                  </a:moveTo>
                  <a:lnTo>
                    <a:pt x="204" y="130"/>
                  </a:lnTo>
                  <a:cubicBezTo>
                    <a:pt x="203" y="132"/>
                    <a:pt x="202" y="133"/>
                    <a:pt x="201" y="134"/>
                  </a:cubicBezTo>
                  <a:lnTo>
                    <a:pt x="201" y="134"/>
                  </a:lnTo>
                  <a:cubicBezTo>
                    <a:pt x="202" y="132"/>
                    <a:pt x="202" y="131"/>
                    <a:pt x="202" y="131"/>
                  </a:cubicBezTo>
                  <a:cubicBezTo>
                    <a:pt x="202" y="131"/>
                    <a:pt x="203" y="131"/>
                    <a:pt x="204" y="130"/>
                  </a:cubicBezTo>
                  <a:close/>
                  <a:moveTo>
                    <a:pt x="280" y="131"/>
                  </a:moveTo>
                  <a:cubicBezTo>
                    <a:pt x="280" y="135"/>
                    <a:pt x="279" y="140"/>
                    <a:pt x="276" y="146"/>
                  </a:cubicBezTo>
                  <a:lnTo>
                    <a:pt x="276" y="146"/>
                  </a:lnTo>
                  <a:cubicBezTo>
                    <a:pt x="277" y="141"/>
                    <a:pt x="279" y="136"/>
                    <a:pt x="280" y="131"/>
                  </a:cubicBezTo>
                  <a:close/>
                  <a:moveTo>
                    <a:pt x="72" y="183"/>
                  </a:moveTo>
                  <a:cubicBezTo>
                    <a:pt x="72" y="183"/>
                    <a:pt x="72" y="183"/>
                    <a:pt x="72" y="183"/>
                  </a:cubicBezTo>
                  <a:cubicBezTo>
                    <a:pt x="72" y="183"/>
                    <a:pt x="72" y="183"/>
                    <a:pt x="72" y="183"/>
                  </a:cubicBezTo>
                  <a:close/>
                  <a:moveTo>
                    <a:pt x="254" y="180"/>
                  </a:moveTo>
                  <a:cubicBezTo>
                    <a:pt x="250" y="186"/>
                    <a:pt x="247" y="190"/>
                    <a:pt x="247" y="190"/>
                  </a:cubicBezTo>
                  <a:cubicBezTo>
                    <a:pt x="247" y="190"/>
                    <a:pt x="249" y="188"/>
                    <a:pt x="254" y="183"/>
                  </a:cubicBezTo>
                  <a:cubicBezTo>
                    <a:pt x="254" y="182"/>
                    <a:pt x="254" y="181"/>
                    <a:pt x="254" y="180"/>
                  </a:cubicBezTo>
                  <a:close/>
                  <a:moveTo>
                    <a:pt x="124" y="52"/>
                  </a:moveTo>
                  <a:cubicBezTo>
                    <a:pt x="107" y="118"/>
                    <a:pt x="101" y="174"/>
                    <a:pt x="99" y="226"/>
                  </a:cubicBezTo>
                  <a:lnTo>
                    <a:pt x="99" y="226"/>
                  </a:lnTo>
                  <a:lnTo>
                    <a:pt x="124" y="52"/>
                  </a:lnTo>
                  <a:close/>
                  <a:moveTo>
                    <a:pt x="201" y="134"/>
                  </a:moveTo>
                  <a:cubicBezTo>
                    <a:pt x="197" y="150"/>
                    <a:pt x="181" y="213"/>
                    <a:pt x="177" y="213"/>
                  </a:cubicBezTo>
                  <a:cubicBezTo>
                    <a:pt x="176" y="213"/>
                    <a:pt x="176" y="212"/>
                    <a:pt x="176" y="209"/>
                  </a:cubicBezTo>
                  <a:cubicBezTo>
                    <a:pt x="176" y="209"/>
                    <a:pt x="176" y="191"/>
                    <a:pt x="175" y="168"/>
                  </a:cubicBezTo>
                  <a:lnTo>
                    <a:pt x="175" y="168"/>
                  </a:lnTo>
                  <a:cubicBezTo>
                    <a:pt x="155" y="199"/>
                    <a:pt x="139" y="230"/>
                    <a:pt x="124" y="261"/>
                  </a:cubicBezTo>
                  <a:lnTo>
                    <a:pt x="175" y="158"/>
                  </a:lnTo>
                  <a:lnTo>
                    <a:pt x="175" y="158"/>
                  </a:lnTo>
                  <a:cubicBezTo>
                    <a:pt x="175" y="162"/>
                    <a:pt x="175" y="165"/>
                    <a:pt x="175" y="168"/>
                  </a:cubicBezTo>
                  <a:lnTo>
                    <a:pt x="175" y="168"/>
                  </a:lnTo>
                  <a:cubicBezTo>
                    <a:pt x="183" y="157"/>
                    <a:pt x="192" y="146"/>
                    <a:pt x="201" y="134"/>
                  </a:cubicBezTo>
                  <a:close/>
                  <a:moveTo>
                    <a:pt x="671" y="287"/>
                  </a:moveTo>
                  <a:lnTo>
                    <a:pt x="671" y="287"/>
                  </a:lnTo>
                  <a:cubicBezTo>
                    <a:pt x="653" y="296"/>
                    <a:pt x="619" y="318"/>
                    <a:pt x="583" y="342"/>
                  </a:cubicBezTo>
                  <a:lnTo>
                    <a:pt x="583" y="342"/>
                  </a:lnTo>
                  <a:cubicBezTo>
                    <a:pt x="612" y="332"/>
                    <a:pt x="671" y="287"/>
                    <a:pt x="671" y="287"/>
                  </a:cubicBezTo>
                  <a:close/>
                  <a:moveTo>
                    <a:pt x="802" y="470"/>
                  </a:moveTo>
                  <a:cubicBezTo>
                    <a:pt x="756" y="481"/>
                    <a:pt x="740" y="487"/>
                    <a:pt x="739" y="491"/>
                  </a:cubicBezTo>
                  <a:lnTo>
                    <a:pt x="739" y="491"/>
                  </a:lnTo>
                  <a:cubicBezTo>
                    <a:pt x="763" y="483"/>
                    <a:pt x="785" y="475"/>
                    <a:pt x="802" y="470"/>
                  </a:cubicBezTo>
                  <a:close/>
                  <a:moveTo>
                    <a:pt x="29" y="437"/>
                  </a:moveTo>
                  <a:lnTo>
                    <a:pt x="29" y="437"/>
                  </a:lnTo>
                  <a:cubicBezTo>
                    <a:pt x="24" y="448"/>
                    <a:pt x="19" y="459"/>
                    <a:pt x="19" y="470"/>
                  </a:cubicBezTo>
                  <a:cubicBezTo>
                    <a:pt x="19" y="481"/>
                    <a:pt x="19" y="490"/>
                    <a:pt x="19" y="496"/>
                  </a:cubicBezTo>
                  <a:lnTo>
                    <a:pt x="29" y="437"/>
                  </a:lnTo>
                  <a:close/>
                  <a:moveTo>
                    <a:pt x="113" y="502"/>
                  </a:moveTo>
                  <a:cubicBezTo>
                    <a:pt x="104" y="513"/>
                    <a:pt x="98" y="522"/>
                    <a:pt x="98" y="522"/>
                  </a:cubicBezTo>
                  <a:lnTo>
                    <a:pt x="98" y="548"/>
                  </a:lnTo>
                  <a:lnTo>
                    <a:pt x="113" y="502"/>
                  </a:lnTo>
                  <a:close/>
                  <a:moveTo>
                    <a:pt x="463" y="548"/>
                  </a:moveTo>
                  <a:lnTo>
                    <a:pt x="463" y="548"/>
                  </a:lnTo>
                  <a:cubicBezTo>
                    <a:pt x="440" y="559"/>
                    <a:pt x="413" y="575"/>
                    <a:pt x="385" y="592"/>
                  </a:cubicBezTo>
                  <a:lnTo>
                    <a:pt x="385" y="592"/>
                  </a:lnTo>
                  <a:cubicBezTo>
                    <a:pt x="416" y="570"/>
                    <a:pt x="451" y="548"/>
                    <a:pt x="463" y="548"/>
                  </a:cubicBezTo>
                  <a:close/>
                  <a:moveTo>
                    <a:pt x="280" y="615"/>
                  </a:moveTo>
                  <a:cubicBezTo>
                    <a:pt x="274" y="621"/>
                    <a:pt x="273" y="626"/>
                    <a:pt x="280" y="626"/>
                  </a:cubicBezTo>
                  <a:lnTo>
                    <a:pt x="280" y="615"/>
                  </a:lnTo>
                  <a:close/>
                  <a:moveTo>
                    <a:pt x="630" y="771"/>
                  </a:moveTo>
                  <a:cubicBezTo>
                    <a:pt x="639" y="771"/>
                    <a:pt x="680" y="782"/>
                    <a:pt x="697" y="782"/>
                  </a:cubicBezTo>
                  <a:lnTo>
                    <a:pt x="645" y="782"/>
                  </a:lnTo>
                  <a:cubicBezTo>
                    <a:pt x="628" y="774"/>
                    <a:pt x="625" y="771"/>
                    <a:pt x="630" y="771"/>
                  </a:cubicBezTo>
                  <a:close/>
                  <a:moveTo>
                    <a:pt x="332" y="0"/>
                  </a:moveTo>
                  <a:lnTo>
                    <a:pt x="332" y="0"/>
                  </a:lnTo>
                  <a:cubicBezTo>
                    <a:pt x="331" y="3"/>
                    <a:pt x="280" y="104"/>
                    <a:pt x="280" y="104"/>
                  </a:cubicBezTo>
                  <a:cubicBezTo>
                    <a:pt x="280" y="78"/>
                    <a:pt x="306" y="52"/>
                    <a:pt x="306" y="26"/>
                  </a:cubicBezTo>
                  <a:lnTo>
                    <a:pt x="306" y="26"/>
                  </a:lnTo>
                  <a:cubicBezTo>
                    <a:pt x="306" y="26"/>
                    <a:pt x="306" y="27"/>
                    <a:pt x="280" y="52"/>
                  </a:cubicBezTo>
                  <a:cubicBezTo>
                    <a:pt x="271" y="62"/>
                    <a:pt x="261" y="71"/>
                    <a:pt x="253" y="81"/>
                  </a:cubicBezTo>
                  <a:lnTo>
                    <a:pt x="253" y="81"/>
                  </a:lnTo>
                  <a:cubicBezTo>
                    <a:pt x="253" y="80"/>
                    <a:pt x="254" y="79"/>
                    <a:pt x="254" y="78"/>
                  </a:cubicBezTo>
                  <a:lnTo>
                    <a:pt x="254" y="78"/>
                  </a:lnTo>
                  <a:cubicBezTo>
                    <a:pt x="254" y="79"/>
                    <a:pt x="253" y="80"/>
                    <a:pt x="253" y="81"/>
                  </a:cubicBezTo>
                  <a:lnTo>
                    <a:pt x="253" y="81"/>
                  </a:lnTo>
                  <a:cubicBezTo>
                    <a:pt x="244" y="91"/>
                    <a:pt x="237" y="102"/>
                    <a:pt x="232" y="112"/>
                  </a:cubicBezTo>
                  <a:lnTo>
                    <a:pt x="232" y="112"/>
                  </a:lnTo>
                  <a:cubicBezTo>
                    <a:pt x="232" y="113"/>
                    <a:pt x="231" y="113"/>
                    <a:pt x="230" y="114"/>
                  </a:cubicBezTo>
                  <a:lnTo>
                    <a:pt x="230" y="114"/>
                  </a:lnTo>
                  <a:lnTo>
                    <a:pt x="223" y="112"/>
                  </a:lnTo>
                  <a:lnTo>
                    <a:pt x="223" y="112"/>
                  </a:lnTo>
                  <a:cubicBezTo>
                    <a:pt x="222" y="115"/>
                    <a:pt x="221" y="119"/>
                    <a:pt x="220" y="123"/>
                  </a:cubicBezTo>
                  <a:lnTo>
                    <a:pt x="220" y="123"/>
                  </a:lnTo>
                  <a:cubicBezTo>
                    <a:pt x="223" y="120"/>
                    <a:pt x="227" y="118"/>
                    <a:pt x="230" y="114"/>
                  </a:cubicBezTo>
                  <a:lnTo>
                    <a:pt x="230" y="114"/>
                  </a:lnTo>
                  <a:lnTo>
                    <a:pt x="231" y="114"/>
                  </a:lnTo>
                  <a:lnTo>
                    <a:pt x="231" y="114"/>
                  </a:lnTo>
                  <a:cubicBezTo>
                    <a:pt x="229" y="120"/>
                    <a:pt x="228" y="125"/>
                    <a:pt x="228" y="131"/>
                  </a:cubicBezTo>
                  <a:cubicBezTo>
                    <a:pt x="223" y="141"/>
                    <a:pt x="220" y="145"/>
                    <a:pt x="218" y="145"/>
                  </a:cubicBezTo>
                  <a:cubicBezTo>
                    <a:pt x="216" y="145"/>
                    <a:pt x="217" y="136"/>
                    <a:pt x="220" y="123"/>
                  </a:cubicBezTo>
                  <a:lnTo>
                    <a:pt x="220" y="123"/>
                  </a:lnTo>
                  <a:cubicBezTo>
                    <a:pt x="213" y="128"/>
                    <a:pt x="207" y="130"/>
                    <a:pt x="204" y="130"/>
                  </a:cubicBezTo>
                  <a:lnTo>
                    <a:pt x="204" y="130"/>
                  </a:lnTo>
                  <a:cubicBezTo>
                    <a:pt x="210" y="124"/>
                    <a:pt x="215" y="117"/>
                    <a:pt x="222" y="111"/>
                  </a:cubicBezTo>
                  <a:lnTo>
                    <a:pt x="222" y="111"/>
                  </a:lnTo>
                  <a:lnTo>
                    <a:pt x="223" y="112"/>
                  </a:lnTo>
                  <a:lnTo>
                    <a:pt x="223" y="112"/>
                  </a:lnTo>
                  <a:cubicBezTo>
                    <a:pt x="223" y="111"/>
                    <a:pt x="224" y="110"/>
                    <a:pt x="224" y="109"/>
                  </a:cubicBezTo>
                  <a:lnTo>
                    <a:pt x="224" y="109"/>
                  </a:lnTo>
                  <a:cubicBezTo>
                    <a:pt x="223" y="110"/>
                    <a:pt x="222" y="110"/>
                    <a:pt x="222" y="111"/>
                  </a:cubicBezTo>
                  <a:lnTo>
                    <a:pt x="222" y="111"/>
                  </a:lnTo>
                  <a:lnTo>
                    <a:pt x="202" y="104"/>
                  </a:lnTo>
                  <a:lnTo>
                    <a:pt x="175" y="158"/>
                  </a:lnTo>
                  <a:lnTo>
                    <a:pt x="175" y="158"/>
                  </a:lnTo>
                  <a:cubicBezTo>
                    <a:pt x="174" y="121"/>
                    <a:pt x="171" y="77"/>
                    <a:pt x="165" y="77"/>
                  </a:cubicBezTo>
                  <a:cubicBezTo>
                    <a:pt x="161" y="77"/>
                    <a:pt x="156" y="91"/>
                    <a:pt x="150" y="131"/>
                  </a:cubicBezTo>
                  <a:lnTo>
                    <a:pt x="150" y="78"/>
                  </a:lnTo>
                  <a:lnTo>
                    <a:pt x="124" y="235"/>
                  </a:lnTo>
                  <a:cubicBezTo>
                    <a:pt x="124" y="157"/>
                    <a:pt x="150" y="104"/>
                    <a:pt x="150" y="26"/>
                  </a:cubicBezTo>
                  <a:lnTo>
                    <a:pt x="150" y="26"/>
                  </a:lnTo>
                  <a:cubicBezTo>
                    <a:pt x="124" y="103"/>
                    <a:pt x="124" y="155"/>
                    <a:pt x="99" y="232"/>
                  </a:cubicBezTo>
                  <a:lnTo>
                    <a:pt x="99" y="232"/>
                  </a:lnTo>
                  <a:cubicBezTo>
                    <a:pt x="99" y="230"/>
                    <a:pt x="99" y="228"/>
                    <a:pt x="99" y="226"/>
                  </a:cubicBezTo>
                  <a:lnTo>
                    <a:pt x="99" y="226"/>
                  </a:lnTo>
                  <a:lnTo>
                    <a:pt x="98" y="235"/>
                  </a:lnTo>
                  <a:cubicBezTo>
                    <a:pt x="98" y="234"/>
                    <a:pt x="98" y="233"/>
                    <a:pt x="99" y="232"/>
                  </a:cubicBezTo>
                  <a:lnTo>
                    <a:pt x="99" y="232"/>
                  </a:lnTo>
                  <a:cubicBezTo>
                    <a:pt x="98" y="260"/>
                    <a:pt x="98" y="286"/>
                    <a:pt x="98" y="313"/>
                  </a:cubicBezTo>
                  <a:cubicBezTo>
                    <a:pt x="98" y="235"/>
                    <a:pt x="98" y="183"/>
                    <a:pt x="98" y="104"/>
                  </a:cubicBezTo>
                  <a:lnTo>
                    <a:pt x="98" y="78"/>
                  </a:lnTo>
                  <a:cubicBezTo>
                    <a:pt x="98" y="158"/>
                    <a:pt x="98" y="192"/>
                    <a:pt x="86" y="192"/>
                  </a:cubicBezTo>
                  <a:cubicBezTo>
                    <a:pt x="82" y="192"/>
                    <a:pt x="78" y="189"/>
                    <a:pt x="72" y="183"/>
                  </a:cubicBezTo>
                  <a:cubicBezTo>
                    <a:pt x="72" y="209"/>
                    <a:pt x="72" y="235"/>
                    <a:pt x="72" y="261"/>
                  </a:cubicBezTo>
                  <a:cubicBezTo>
                    <a:pt x="61" y="257"/>
                    <a:pt x="52" y="256"/>
                    <a:pt x="45" y="256"/>
                  </a:cubicBezTo>
                  <a:cubicBezTo>
                    <a:pt x="0" y="256"/>
                    <a:pt x="19" y="320"/>
                    <a:pt x="19" y="365"/>
                  </a:cubicBezTo>
                  <a:lnTo>
                    <a:pt x="19" y="417"/>
                  </a:lnTo>
                  <a:cubicBezTo>
                    <a:pt x="46" y="365"/>
                    <a:pt x="19" y="339"/>
                    <a:pt x="46" y="339"/>
                  </a:cubicBezTo>
                  <a:lnTo>
                    <a:pt x="29" y="437"/>
                  </a:lnTo>
                  <a:lnTo>
                    <a:pt x="29" y="437"/>
                  </a:lnTo>
                  <a:cubicBezTo>
                    <a:pt x="34" y="428"/>
                    <a:pt x="39" y="419"/>
                    <a:pt x="42" y="409"/>
                  </a:cubicBezTo>
                  <a:lnTo>
                    <a:pt x="42" y="409"/>
                  </a:lnTo>
                  <a:cubicBezTo>
                    <a:pt x="34" y="450"/>
                    <a:pt x="17" y="546"/>
                    <a:pt x="24" y="546"/>
                  </a:cubicBezTo>
                  <a:cubicBezTo>
                    <a:pt x="27" y="546"/>
                    <a:pt x="33" y="532"/>
                    <a:pt x="46" y="496"/>
                  </a:cubicBezTo>
                  <a:lnTo>
                    <a:pt x="46" y="548"/>
                  </a:lnTo>
                  <a:cubicBezTo>
                    <a:pt x="46" y="555"/>
                    <a:pt x="46" y="558"/>
                    <a:pt x="47" y="558"/>
                  </a:cubicBezTo>
                  <a:cubicBezTo>
                    <a:pt x="53" y="558"/>
                    <a:pt x="75" y="433"/>
                    <a:pt x="98" y="365"/>
                  </a:cubicBezTo>
                  <a:lnTo>
                    <a:pt x="98" y="365"/>
                  </a:lnTo>
                  <a:lnTo>
                    <a:pt x="72" y="470"/>
                  </a:lnTo>
                  <a:cubicBezTo>
                    <a:pt x="72" y="470"/>
                    <a:pt x="72" y="496"/>
                    <a:pt x="72" y="522"/>
                  </a:cubicBezTo>
                  <a:lnTo>
                    <a:pt x="72" y="548"/>
                  </a:lnTo>
                  <a:lnTo>
                    <a:pt x="72" y="574"/>
                  </a:lnTo>
                  <a:lnTo>
                    <a:pt x="124" y="417"/>
                  </a:lnTo>
                  <a:cubicBezTo>
                    <a:pt x="124" y="443"/>
                    <a:pt x="124" y="470"/>
                    <a:pt x="124" y="470"/>
                  </a:cubicBezTo>
                  <a:lnTo>
                    <a:pt x="113" y="502"/>
                  </a:lnTo>
                  <a:lnTo>
                    <a:pt x="113" y="502"/>
                  </a:lnTo>
                  <a:cubicBezTo>
                    <a:pt x="132" y="477"/>
                    <a:pt x="164" y="439"/>
                    <a:pt x="173" y="439"/>
                  </a:cubicBezTo>
                  <a:cubicBezTo>
                    <a:pt x="175" y="439"/>
                    <a:pt x="176" y="441"/>
                    <a:pt x="176" y="443"/>
                  </a:cubicBezTo>
                  <a:cubicBezTo>
                    <a:pt x="160" y="474"/>
                    <a:pt x="136" y="524"/>
                    <a:pt x="124" y="548"/>
                  </a:cubicBezTo>
                  <a:lnTo>
                    <a:pt x="150" y="522"/>
                  </a:lnTo>
                  <a:lnTo>
                    <a:pt x="150" y="522"/>
                  </a:lnTo>
                  <a:cubicBezTo>
                    <a:pt x="94" y="606"/>
                    <a:pt x="83" y="630"/>
                    <a:pt x="89" y="630"/>
                  </a:cubicBezTo>
                  <a:cubicBezTo>
                    <a:pt x="94" y="630"/>
                    <a:pt x="112" y="612"/>
                    <a:pt x="124" y="600"/>
                  </a:cubicBezTo>
                  <a:cubicBezTo>
                    <a:pt x="124" y="600"/>
                    <a:pt x="124" y="600"/>
                    <a:pt x="176" y="574"/>
                  </a:cubicBezTo>
                  <a:cubicBezTo>
                    <a:pt x="191" y="566"/>
                    <a:pt x="197" y="563"/>
                    <a:pt x="199" y="563"/>
                  </a:cubicBezTo>
                  <a:lnTo>
                    <a:pt x="199" y="563"/>
                  </a:lnTo>
                  <a:cubicBezTo>
                    <a:pt x="202" y="563"/>
                    <a:pt x="176" y="581"/>
                    <a:pt x="176" y="600"/>
                  </a:cubicBezTo>
                  <a:lnTo>
                    <a:pt x="176" y="626"/>
                  </a:lnTo>
                  <a:lnTo>
                    <a:pt x="202" y="600"/>
                  </a:lnTo>
                  <a:cubicBezTo>
                    <a:pt x="228" y="574"/>
                    <a:pt x="254" y="548"/>
                    <a:pt x="254" y="548"/>
                  </a:cubicBezTo>
                  <a:lnTo>
                    <a:pt x="254" y="548"/>
                  </a:lnTo>
                  <a:cubicBezTo>
                    <a:pt x="254" y="548"/>
                    <a:pt x="254" y="548"/>
                    <a:pt x="228" y="600"/>
                  </a:cubicBezTo>
                  <a:cubicBezTo>
                    <a:pt x="228" y="600"/>
                    <a:pt x="178" y="633"/>
                    <a:pt x="198" y="633"/>
                  </a:cubicBezTo>
                  <a:cubicBezTo>
                    <a:pt x="203" y="633"/>
                    <a:pt x="212" y="631"/>
                    <a:pt x="228" y="626"/>
                  </a:cubicBezTo>
                  <a:cubicBezTo>
                    <a:pt x="254" y="600"/>
                    <a:pt x="254" y="574"/>
                    <a:pt x="280" y="574"/>
                  </a:cubicBezTo>
                  <a:lnTo>
                    <a:pt x="280" y="615"/>
                  </a:lnTo>
                  <a:lnTo>
                    <a:pt x="280" y="615"/>
                  </a:lnTo>
                  <a:cubicBezTo>
                    <a:pt x="295" y="600"/>
                    <a:pt x="340" y="574"/>
                    <a:pt x="358" y="574"/>
                  </a:cubicBezTo>
                  <a:lnTo>
                    <a:pt x="358" y="574"/>
                  </a:lnTo>
                  <a:cubicBezTo>
                    <a:pt x="358" y="574"/>
                    <a:pt x="358" y="574"/>
                    <a:pt x="332" y="600"/>
                  </a:cubicBezTo>
                  <a:lnTo>
                    <a:pt x="437" y="522"/>
                  </a:lnTo>
                  <a:lnTo>
                    <a:pt x="339" y="619"/>
                  </a:lnTo>
                  <a:lnTo>
                    <a:pt x="339" y="619"/>
                  </a:lnTo>
                  <a:cubicBezTo>
                    <a:pt x="318" y="632"/>
                    <a:pt x="298" y="643"/>
                    <a:pt x="280" y="652"/>
                  </a:cubicBezTo>
                  <a:cubicBezTo>
                    <a:pt x="263" y="661"/>
                    <a:pt x="260" y="664"/>
                    <a:pt x="264" y="664"/>
                  </a:cubicBezTo>
                  <a:cubicBezTo>
                    <a:pt x="271" y="664"/>
                    <a:pt x="306" y="652"/>
                    <a:pt x="306" y="652"/>
                  </a:cubicBezTo>
                  <a:cubicBezTo>
                    <a:pt x="324" y="652"/>
                    <a:pt x="318" y="664"/>
                    <a:pt x="320" y="664"/>
                  </a:cubicBezTo>
                  <a:cubicBezTo>
                    <a:pt x="321" y="664"/>
                    <a:pt x="324" y="661"/>
                    <a:pt x="332" y="652"/>
                  </a:cubicBezTo>
                  <a:lnTo>
                    <a:pt x="358" y="626"/>
                  </a:lnTo>
                  <a:lnTo>
                    <a:pt x="411" y="626"/>
                  </a:lnTo>
                  <a:lnTo>
                    <a:pt x="280" y="704"/>
                  </a:lnTo>
                  <a:cubicBezTo>
                    <a:pt x="280" y="704"/>
                    <a:pt x="269" y="716"/>
                    <a:pt x="292" y="716"/>
                  </a:cubicBezTo>
                  <a:cubicBezTo>
                    <a:pt x="303" y="716"/>
                    <a:pt x="324" y="713"/>
                    <a:pt x="358" y="704"/>
                  </a:cubicBezTo>
                  <a:lnTo>
                    <a:pt x="358" y="704"/>
                  </a:lnTo>
                  <a:cubicBezTo>
                    <a:pt x="319" y="717"/>
                    <a:pt x="319" y="717"/>
                    <a:pt x="326" y="717"/>
                  </a:cubicBezTo>
                  <a:cubicBezTo>
                    <a:pt x="332" y="717"/>
                    <a:pt x="345" y="717"/>
                    <a:pt x="332" y="730"/>
                  </a:cubicBezTo>
                  <a:cubicBezTo>
                    <a:pt x="355" y="730"/>
                    <a:pt x="398" y="710"/>
                    <a:pt x="426" y="705"/>
                  </a:cubicBezTo>
                  <a:lnTo>
                    <a:pt x="426" y="705"/>
                  </a:lnTo>
                  <a:cubicBezTo>
                    <a:pt x="390" y="722"/>
                    <a:pt x="340" y="746"/>
                    <a:pt x="331" y="754"/>
                  </a:cubicBezTo>
                  <a:lnTo>
                    <a:pt x="331" y="754"/>
                  </a:lnTo>
                  <a:cubicBezTo>
                    <a:pt x="322" y="758"/>
                    <a:pt x="316" y="760"/>
                    <a:pt x="318" y="760"/>
                  </a:cubicBezTo>
                  <a:cubicBezTo>
                    <a:pt x="319" y="760"/>
                    <a:pt x="324" y="759"/>
                    <a:pt x="332" y="756"/>
                  </a:cubicBezTo>
                  <a:cubicBezTo>
                    <a:pt x="358" y="748"/>
                    <a:pt x="367" y="745"/>
                    <a:pt x="370" y="745"/>
                  </a:cubicBezTo>
                  <a:lnTo>
                    <a:pt x="370" y="745"/>
                  </a:lnTo>
                  <a:cubicBezTo>
                    <a:pt x="376" y="745"/>
                    <a:pt x="358" y="756"/>
                    <a:pt x="411" y="756"/>
                  </a:cubicBezTo>
                  <a:lnTo>
                    <a:pt x="463" y="756"/>
                  </a:lnTo>
                  <a:cubicBezTo>
                    <a:pt x="446" y="756"/>
                    <a:pt x="400" y="777"/>
                    <a:pt x="386" y="786"/>
                  </a:cubicBezTo>
                  <a:lnTo>
                    <a:pt x="386" y="786"/>
                  </a:lnTo>
                  <a:cubicBezTo>
                    <a:pt x="302" y="796"/>
                    <a:pt x="282" y="802"/>
                    <a:pt x="303" y="802"/>
                  </a:cubicBezTo>
                  <a:cubicBezTo>
                    <a:pt x="326" y="802"/>
                    <a:pt x="398" y="795"/>
                    <a:pt x="489" y="782"/>
                  </a:cubicBezTo>
                  <a:lnTo>
                    <a:pt x="489" y="782"/>
                  </a:lnTo>
                  <a:lnTo>
                    <a:pt x="358" y="808"/>
                  </a:lnTo>
                  <a:lnTo>
                    <a:pt x="306" y="808"/>
                  </a:lnTo>
                  <a:lnTo>
                    <a:pt x="541" y="835"/>
                  </a:lnTo>
                  <a:cubicBezTo>
                    <a:pt x="593" y="835"/>
                    <a:pt x="671" y="861"/>
                    <a:pt x="723" y="861"/>
                  </a:cubicBezTo>
                  <a:cubicBezTo>
                    <a:pt x="802" y="861"/>
                    <a:pt x="619" y="808"/>
                    <a:pt x="697" y="808"/>
                  </a:cubicBezTo>
                  <a:cubicBezTo>
                    <a:pt x="710" y="821"/>
                    <a:pt x="730" y="828"/>
                    <a:pt x="753" y="828"/>
                  </a:cubicBezTo>
                  <a:cubicBezTo>
                    <a:pt x="776" y="828"/>
                    <a:pt x="802" y="821"/>
                    <a:pt x="828" y="808"/>
                  </a:cubicBezTo>
                  <a:cubicBezTo>
                    <a:pt x="793" y="808"/>
                    <a:pt x="747" y="808"/>
                    <a:pt x="698" y="801"/>
                  </a:cubicBezTo>
                  <a:lnTo>
                    <a:pt x="698" y="801"/>
                  </a:lnTo>
                  <a:cubicBezTo>
                    <a:pt x="713" y="799"/>
                    <a:pt x="729" y="792"/>
                    <a:pt x="749" y="782"/>
                  </a:cubicBezTo>
                  <a:lnTo>
                    <a:pt x="697" y="782"/>
                  </a:lnTo>
                  <a:cubicBezTo>
                    <a:pt x="723" y="782"/>
                    <a:pt x="697" y="782"/>
                    <a:pt x="697" y="756"/>
                  </a:cubicBezTo>
                  <a:lnTo>
                    <a:pt x="776" y="756"/>
                  </a:lnTo>
                  <a:cubicBezTo>
                    <a:pt x="828" y="756"/>
                    <a:pt x="802" y="756"/>
                    <a:pt x="828" y="730"/>
                  </a:cubicBezTo>
                  <a:cubicBezTo>
                    <a:pt x="828" y="730"/>
                    <a:pt x="880" y="704"/>
                    <a:pt x="828" y="704"/>
                  </a:cubicBezTo>
                  <a:cubicBezTo>
                    <a:pt x="810" y="713"/>
                    <a:pt x="790" y="716"/>
                    <a:pt x="772" y="716"/>
                  </a:cubicBezTo>
                  <a:cubicBezTo>
                    <a:pt x="735" y="716"/>
                    <a:pt x="706" y="704"/>
                    <a:pt x="723" y="704"/>
                  </a:cubicBezTo>
                  <a:lnTo>
                    <a:pt x="776" y="704"/>
                  </a:lnTo>
                  <a:cubicBezTo>
                    <a:pt x="697" y="704"/>
                    <a:pt x="828" y="678"/>
                    <a:pt x="776" y="678"/>
                  </a:cubicBezTo>
                  <a:lnTo>
                    <a:pt x="776" y="678"/>
                  </a:lnTo>
                  <a:lnTo>
                    <a:pt x="515" y="704"/>
                  </a:lnTo>
                  <a:lnTo>
                    <a:pt x="515" y="704"/>
                  </a:lnTo>
                  <a:lnTo>
                    <a:pt x="671" y="678"/>
                  </a:lnTo>
                  <a:cubicBezTo>
                    <a:pt x="723" y="678"/>
                    <a:pt x="749" y="652"/>
                    <a:pt x="776" y="652"/>
                  </a:cubicBezTo>
                  <a:lnTo>
                    <a:pt x="723" y="652"/>
                  </a:lnTo>
                  <a:cubicBezTo>
                    <a:pt x="723" y="652"/>
                    <a:pt x="619" y="678"/>
                    <a:pt x="619" y="678"/>
                  </a:cubicBezTo>
                  <a:cubicBezTo>
                    <a:pt x="645" y="652"/>
                    <a:pt x="802" y="626"/>
                    <a:pt x="828" y="626"/>
                  </a:cubicBezTo>
                  <a:cubicBezTo>
                    <a:pt x="836" y="617"/>
                    <a:pt x="833" y="614"/>
                    <a:pt x="824" y="614"/>
                  </a:cubicBezTo>
                  <a:cubicBezTo>
                    <a:pt x="805" y="614"/>
                    <a:pt x="758" y="626"/>
                    <a:pt x="723" y="626"/>
                  </a:cubicBezTo>
                  <a:lnTo>
                    <a:pt x="671" y="626"/>
                  </a:lnTo>
                  <a:cubicBezTo>
                    <a:pt x="658" y="639"/>
                    <a:pt x="632" y="645"/>
                    <a:pt x="616" y="645"/>
                  </a:cubicBezTo>
                  <a:cubicBezTo>
                    <a:pt x="600" y="645"/>
                    <a:pt x="593" y="639"/>
                    <a:pt x="619" y="626"/>
                  </a:cubicBezTo>
                  <a:cubicBezTo>
                    <a:pt x="671" y="600"/>
                    <a:pt x="723" y="600"/>
                    <a:pt x="776" y="600"/>
                  </a:cubicBezTo>
                  <a:cubicBezTo>
                    <a:pt x="749" y="600"/>
                    <a:pt x="854" y="574"/>
                    <a:pt x="776" y="574"/>
                  </a:cubicBezTo>
                  <a:cubicBezTo>
                    <a:pt x="741" y="574"/>
                    <a:pt x="752" y="562"/>
                    <a:pt x="733" y="562"/>
                  </a:cubicBezTo>
                  <a:cubicBezTo>
                    <a:pt x="730" y="562"/>
                    <a:pt x="726" y="563"/>
                    <a:pt x="720" y="563"/>
                  </a:cubicBezTo>
                  <a:lnTo>
                    <a:pt x="720" y="563"/>
                  </a:lnTo>
                  <a:cubicBezTo>
                    <a:pt x="731" y="556"/>
                    <a:pt x="727" y="548"/>
                    <a:pt x="697" y="548"/>
                  </a:cubicBezTo>
                  <a:lnTo>
                    <a:pt x="697" y="548"/>
                  </a:lnTo>
                  <a:lnTo>
                    <a:pt x="618" y="564"/>
                  </a:lnTo>
                  <a:lnTo>
                    <a:pt x="618" y="564"/>
                  </a:lnTo>
                  <a:cubicBezTo>
                    <a:pt x="630" y="559"/>
                    <a:pt x="640" y="553"/>
                    <a:pt x="645" y="548"/>
                  </a:cubicBezTo>
                  <a:cubicBezTo>
                    <a:pt x="671" y="548"/>
                    <a:pt x="828" y="496"/>
                    <a:pt x="776" y="496"/>
                  </a:cubicBezTo>
                  <a:cubicBezTo>
                    <a:pt x="761" y="496"/>
                    <a:pt x="738" y="496"/>
                    <a:pt x="739" y="491"/>
                  </a:cubicBezTo>
                  <a:lnTo>
                    <a:pt x="739" y="491"/>
                  </a:lnTo>
                  <a:cubicBezTo>
                    <a:pt x="676" y="513"/>
                    <a:pt x="600" y="539"/>
                    <a:pt x="581" y="539"/>
                  </a:cubicBezTo>
                  <a:cubicBezTo>
                    <a:pt x="572" y="539"/>
                    <a:pt x="574" y="534"/>
                    <a:pt x="593" y="522"/>
                  </a:cubicBezTo>
                  <a:cubicBezTo>
                    <a:pt x="671" y="496"/>
                    <a:pt x="802" y="443"/>
                    <a:pt x="723" y="443"/>
                  </a:cubicBezTo>
                  <a:cubicBezTo>
                    <a:pt x="723" y="443"/>
                    <a:pt x="657" y="477"/>
                    <a:pt x="643" y="477"/>
                  </a:cubicBezTo>
                  <a:cubicBezTo>
                    <a:pt x="640" y="477"/>
                    <a:pt x="640" y="475"/>
                    <a:pt x="645" y="470"/>
                  </a:cubicBezTo>
                  <a:lnTo>
                    <a:pt x="749" y="417"/>
                  </a:lnTo>
                  <a:lnTo>
                    <a:pt x="723" y="417"/>
                  </a:lnTo>
                  <a:cubicBezTo>
                    <a:pt x="723" y="417"/>
                    <a:pt x="645" y="470"/>
                    <a:pt x="619" y="470"/>
                  </a:cubicBezTo>
                  <a:lnTo>
                    <a:pt x="541" y="470"/>
                  </a:lnTo>
                  <a:cubicBezTo>
                    <a:pt x="541" y="470"/>
                    <a:pt x="495" y="493"/>
                    <a:pt x="487" y="493"/>
                  </a:cubicBezTo>
                  <a:cubicBezTo>
                    <a:pt x="483" y="493"/>
                    <a:pt x="489" y="487"/>
                    <a:pt x="515" y="470"/>
                  </a:cubicBezTo>
                  <a:cubicBezTo>
                    <a:pt x="567" y="417"/>
                    <a:pt x="567" y="417"/>
                    <a:pt x="567" y="417"/>
                  </a:cubicBezTo>
                  <a:cubicBezTo>
                    <a:pt x="541" y="417"/>
                    <a:pt x="515" y="417"/>
                    <a:pt x="489" y="443"/>
                  </a:cubicBezTo>
                  <a:cubicBezTo>
                    <a:pt x="463" y="443"/>
                    <a:pt x="671" y="339"/>
                    <a:pt x="697" y="313"/>
                  </a:cubicBezTo>
                  <a:cubicBezTo>
                    <a:pt x="701" y="309"/>
                    <a:pt x="702" y="308"/>
                    <a:pt x="700" y="308"/>
                  </a:cubicBezTo>
                  <a:lnTo>
                    <a:pt x="700" y="308"/>
                  </a:lnTo>
                  <a:cubicBezTo>
                    <a:pt x="689" y="308"/>
                    <a:pt x="593" y="365"/>
                    <a:pt x="593" y="365"/>
                  </a:cubicBezTo>
                  <a:cubicBezTo>
                    <a:pt x="580" y="378"/>
                    <a:pt x="567" y="385"/>
                    <a:pt x="560" y="385"/>
                  </a:cubicBezTo>
                  <a:cubicBezTo>
                    <a:pt x="554" y="385"/>
                    <a:pt x="554" y="378"/>
                    <a:pt x="567" y="365"/>
                  </a:cubicBezTo>
                  <a:lnTo>
                    <a:pt x="567" y="365"/>
                  </a:lnTo>
                  <a:lnTo>
                    <a:pt x="437" y="443"/>
                  </a:lnTo>
                  <a:cubicBezTo>
                    <a:pt x="437" y="443"/>
                    <a:pt x="514" y="388"/>
                    <a:pt x="583" y="342"/>
                  </a:cubicBezTo>
                  <a:lnTo>
                    <a:pt x="583" y="342"/>
                  </a:lnTo>
                  <a:cubicBezTo>
                    <a:pt x="579" y="344"/>
                    <a:pt x="575" y="344"/>
                    <a:pt x="573" y="344"/>
                  </a:cubicBezTo>
                  <a:cubicBezTo>
                    <a:pt x="569" y="344"/>
                    <a:pt x="567" y="343"/>
                    <a:pt x="567" y="339"/>
                  </a:cubicBezTo>
                  <a:cubicBezTo>
                    <a:pt x="593" y="326"/>
                    <a:pt x="606" y="318"/>
                    <a:pt x="612" y="313"/>
                  </a:cubicBezTo>
                  <a:lnTo>
                    <a:pt x="612" y="313"/>
                  </a:lnTo>
                  <a:cubicBezTo>
                    <a:pt x="614" y="313"/>
                    <a:pt x="616" y="313"/>
                    <a:pt x="619" y="313"/>
                  </a:cubicBezTo>
                  <a:cubicBezTo>
                    <a:pt x="645" y="287"/>
                    <a:pt x="671" y="261"/>
                    <a:pt x="671" y="261"/>
                  </a:cubicBezTo>
                  <a:lnTo>
                    <a:pt x="645" y="261"/>
                  </a:lnTo>
                  <a:cubicBezTo>
                    <a:pt x="619" y="261"/>
                    <a:pt x="645" y="235"/>
                    <a:pt x="645" y="235"/>
                  </a:cubicBezTo>
                  <a:lnTo>
                    <a:pt x="619" y="235"/>
                  </a:lnTo>
                  <a:cubicBezTo>
                    <a:pt x="593" y="261"/>
                    <a:pt x="541" y="287"/>
                    <a:pt x="515" y="313"/>
                  </a:cubicBezTo>
                  <a:cubicBezTo>
                    <a:pt x="508" y="317"/>
                    <a:pt x="503" y="318"/>
                    <a:pt x="501" y="318"/>
                  </a:cubicBezTo>
                  <a:cubicBezTo>
                    <a:pt x="490" y="318"/>
                    <a:pt x="567" y="257"/>
                    <a:pt x="567" y="235"/>
                  </a:cubicBezTo>
                  <a:cubicBezTo>
                    <a:pt x="593" y="235"/>
                    <a:pt x="645" y="183"/>
                    <a:pt x="619" y="183"/>
                  </a:cubicBezTo>
                  <a:lnTo>
                    <a:pt x="619" y="183"/>
                  </a:lnTo>
                  <a:cubicBezTo>
                    <a:pt x="593" y="209"/>
                    <a:pt x="541" y="235"/>
                    <a:pt x="541" y="261"/>
                  </a:cubicBezTo>
                  <a:cubicBezTo>
                    <a:pt x="526" y="276"/>
                    <a:pt x="493" y="291"/>
                    <a:pt x="484" y="291"/>
                  </a:cubicBezTo>
                  <a:cubicBezTo>
                    <a:pt x="477" y="291"/>
                    <a:pt x="482" y="283"/>
                    <a:pt x="515" y="261"/>
                  </a:cubicBezTo>
                  <a:cubicBezTo>
                    <a:pt x="538" y="238"/>
                    <a:pt x="546" y="229"/>
                    <a:pt x="544" y="229"/>
                  </a:cubicBezTo>
                  <a:lnTo>
                    <a:pt x="544" y="229"/>
                  </a:lnTo>
                  <a:cubicBezTo>
                    <a:pt x="537" y="229"/>
                    <a:pt x="411" y="339"/>
                    <a:pt x="411" y="339"/>
                  </a:cubicBezTo>
                  <a:cubicBezTo>
                    <a:pt x="437" y="313"/>
                    <a:pt x="463" y="287"/>
                    <a:pt x="489" y="261"/>
                  </a:cubicBezTo>
                  <a:cubicBezTo>
                    <a:pt x="489" y="261"/>
                    <a:pt x="437" y="261"/>
                    <a:pt x="489" y="235"/>
                  </a:cubicBezTo>
                  <a:lnTo>
                    <a:pt x="489" y="235"/>
                  </a:lnTo>
                  <a:cubicBezTo>
                    <a:pt x="488" y="235"/>
                    <a:pt x="465" y="246"/>
                    <a:pt x="458" y="246"/>
                  </a:cubicBezTo>
                  <a:cubicBezTo>
                    <a:pt x="454" y="246"/>
                    <a:pt x="454" y="244"/>
                    <a:pt x="463" y="235"/>
                  </a:cubicBezTo>
                  <a:cubicBezTo>
                    <a:pt x="505" y="214"/>
                    <a:pt x="530" y="176"/>
                    <a:pt x="524" y="176"/>
                  </a:cubicBezTo>
                  <a:lnTo>
                    <a:pt x="524" y="176"/>
                  </a:lnTo>
                  <a:cubicBezTo>
                    <a:pt x="523" y="176"/>
                    <a:pt x="520" y="178"/>
                    <a:pt x="515" y="183"/>
                  </a:cubicBezTo>
                  <a:cubicBezTo>
                    <a:pt x="463" y="209"/>
                    <a:pt x="437" y="261"/>
                    <a:pt x="411" y="313"/>
                  </a:cubicBezTo>
                  <a:lnTo>
                    <a:pt x="358" y="365"/>
                  </a:lnTo>
                  <a:cubicBezTo>
                    <a:pt x="358" y="365"/>
                    <a:pt x="384" y="313"/>
                    <a:pt x="411" y="287"/>
                  </a:cubicBezTo>
                  <a:lnTo>
                    <a:pt x="515" y="157"/>
                  </a:lnTo>
                  <a:lnTo>
                    <a:pt x="437" y="235"/>
                  </a:lnTo>
                  <a:cubicBezTo>
                    <a:pt x="412" y="251"/>
                    <a:pt x="401" y="257"/>
                    <a:pt x="397" y="257"/>
                  </a:cubicBezTo>
                  <a:cubicBezTo>
                    <a:pt x="388" y="257"/>
                    <a:pt x="419" y="227"/>
                    <a:pt x="437" y="209"/>
                  </a:cubicBezTo>
                  <a:cubicBezTo>
                    <a:pt x="459" y="179"/>
                    <a:pt x="462" y="170"/>
                    <a:pt x="457" y="170"/>
                  </a:cubicBezTo>
                  <a:lnTo>
                    <a:pt x="457" y="170"/>
                  </a:lnTo>
                  <a:cubicBezTo>
                    <a:pt x="450" y="170"/>
                    <a:pt x="429" y="186"/>
                    <a:pt x="419" y="186"/>
                  </a:cubicBezTo>
                  <a:cubicBezTo>
                    <a:pt x="411" y="186"/>
                    <a:pt x="411" y="174"/>
                    <a:pt x="437" y="131"/>
                  </a:cubicBezTo>
                  <a:cubicBezTo>
                    <a:pt x="437" y="128"/>
                    <a:pt x="436" y="127"/>
                    <a:pt x="435" y="127"/>
                  </a:cubicBezTo>
                  <a:cubicBezTo>
                    <a:pt x="425" y="127"/>
                    <a:pt x="382" y="195"/>
                    <a:pt x="379" y="195"/>
                  </a:cubicBezTo>
                  <a:cubicBezTo>
                    <a:pt x="379" y="195"/>
                    <a:pt x="380" y="192"/>
                    <a:pt x="384" y="183"/>
                  </a:cubicBezTo>
                  <a:cubicBezTo>
                    <a:pt x="404" y="143"/>
                    <a:pt x="455" y="87"/>
                    <a:pt x="454" y="87"/>
                  </a:cubicBezTo>
                  <a:lnTo>
                    <a:pt x="454" y="87"/>
                  </a:lnTo>
                  <a:cubicBezTo>
                    <a:pt x="454" y="87"/>
                    <a:pt x="449" y="92"/>
                    <a:pt x="437" y="104"/>
                  </a:cubicBezTo>
                  <a:cubicBezTo>
                    <a:pt x="418" y="123"/>
                    <a:pt x="400" y="141"/>
                    <a:pt x="381" y="169"/>
                  </a:cubicBezTo>
                  <a:lnTo>
                    <a:pt x="381" y="169"/>
                  </a:lnTo>
                  <a:cubicBezTo>
                    <a:pt x="384" y="156"/>
                    <a:pt x="384" y="143"/>
                    <a:pt x="384" y="131"/>
                  </a:cubicBezTo>
                  <a:cubicBezTo>
                    <a:pt x="410" y="79"/>
                    <a:pt x="411" y="78"/>
                    <a:pt x="411" y="78"/>
                  </a:cubicBezTo>
                  <a:lnTo>
                    <a:pt x="411" y="78"/>
                  </a:lnTo>
                  <a:cubicBezTo>
                    <a:pt x="411" y="78"/>
                    <a:pt x="410" y="79"/>
                    <a:pt x="384" y="104"/>
                  </a:cubicBezTo>
                  <a:cubicBezTo>
                    <a:pt x="358" y="131"/>
                    <a:pt x="332" y="209"/>
                    <a:pt x="332" y="209"/>
                  </a:cubicBezTo>
                  <a:cubicBezTo>
                    <a:pt x="332" y="209"/>
                    <a:pt x="280" y="261"/>
                    <a:pt x="280" y="287"/>
                  </a:cubicBezTo>
                  <a:cubicBezTo>
                    <a:pt x="254" y="287"/>
                    <a:pt x="280" y="261"/>
                    <a:pt x="306" y="235"/>
                  </a:cubicBezTo>
                  <a:cubicBezTo>
                    <a:pt x="324" y="199"/>
                    <a:pt x="342" y="163"/>
                    <a:pt x="360" y="119"/>
                  </a:cubicBezTo>
                  <a:lnTo>
                    <a:pt x="360" y="119"/>
                  </a:lnTo>
                  <a:cubicBezTo>
                    <a:pt x="359" y="123"/>
                    <a:pt x="358" y="127"/>
                    <a:pt x="358" y="131"/>
                  </a:cubicBezTo>
                  <a:cubicBezTo>
                    <a:pt x="358" y="131"/>
                    <a:pt x="365" y="111"/>
                    <a:pt x="371" y="91"/>
                  </a:cubicBezTo>
                  <a:lnTo>
                    <a:pt x="371" y="91"/>
                  </a:lnTo>
                  <a:cubicBezTo>
                    <a:pt x="370" y="94"/>
                    <a:pt x="369" y="96"/>
                    <a:pt x="368" y="98"/>
                  </a:cubicBezTo>
                  <a:lnTo>
                    <a:pt x="368" y="98"/>
                  </a:lnTo>
                  <a:cubicBezTo>
                    <a:pt x="374" y="84"/>
                    <a:pt x="379" y="69"/>
                    <a:pt x="384" y="53"/>
                  </a:cubicBezTo>
                  <a:lnTo>
                    <a:pt x="384" y="53"/>
                  </a:lnTo>
                  <a:cubicBezTo>
                    <a:pt x="384" y="55"/>
                    <a:pt x="378" y="73"/>
                    <a:pt x="371" y="91"/>
                  </a:cubicBezTo>
                  <a:lnTo>
                    <a:pt x="371" y="91"/>
                  </a:lnTo>
                  <a:cubicBezTo>
                    <a:pt x="378" y="78"/>
                    <a:pt x="384" y="65"/>
                    <a:pt x="384" y="52"/>
                  </a:cubicBezTo>
                  <a:lnTo>
                    <a:pt x="384" y="52"/>
                  </a:lnTo>
                  <a:cubicBezTo>
                    <a:pt x="384" y="52"/>
                    <a:pt x="384" y="52"/>
                    <a:pt x="384" y="52"/>
                  </a:cubicBezTo>
                  <a:cubicBezTo>
                    <a:pt x="384" y="44"/>
                    <a:pt x="382" y="41"/>
                    <a:pt x="378" y="41"/>
                  </a:cubicBezTo>
                  <a:cubicBezTo>
                    <a:pt x="370" y="41"/>
                    <a:pt x="358" y="52"/>
                    <a:pt x="358" y="52"/>
                  </a:cubicBezTo>
                  <a:cubicBezTo>
                    <a:pt x="332" y="78"/>
                    <a:pt x="306" y="104"/>
                    <a:pt x="280" y="131"/>
                  </a:cubicBezTo>
                  <a:lnTo>
                    <a:pt x="273" y="128"/>
                  </a:lnTo>
                  <a:lnTo>
                    <a:pt x="273" y="128"/>
                  </a:lnTo>
                  <a:cubicBezTo>
                    <a:pt x="263" y="151"/>
                    <a:pt x="256" y="171"/>
                    <a:pt x="254" y="180"/>
                  </a:cubicBezTo>
                  <a:lnTo>
                    <a:pt x="254" y="180"/>
                  </a:lnTo>
                  <a:cubicBezTo>
                    <a:pt x="261" y="172"/>
                    <a:pt x="271" y="158"/>
                    <a:pt x="276" y="146"/>
                  </a:cubicBezTo>
                  <a:lnTo>
                    <a:pt x="276" y="146"/>
                  </a:lnTo>
                  <a:cubicBezTo>
                    <a:pt x="260" y="204"/>
                    <a:pt x="245" y="223"/>
                    <a:pt x="236" y="223"/>
                  </a:cubicBezTo>
                  <a:cubicBezTo>
                    <a:pt x="231" y="223"/>
                    <a:pt x="228" y="217"/>
                    <a:pt x="228" y="209"/>
                  </a:cubicBezTo>
                  <a:cubicBezTo>
                    <a:pt x="228" y="189"/>
                    <a:pt x="228" y="155"/>
                    <a:pt x="239" y="117"/>
                  </a:cubicBezTo>
                  <a:lnTo>
                    <a:pt x="239" y="117"/>
                  </a:lnTo>
                  <a:lnTo>
                    <a:pt x="273" y="128"/>
                  </a:lnTo>
                  <a:lnTo>
                    <a:pt x="273" y="128"/>
                  </a:lnTo>
                  <a:cubicBezTo>
                    <a:pt x="295" y="74"/>
                    <a:pt x="331" y="3"/>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2"/>
            <p:cNvSpPr/>
            <p:nvPr/>
          </p:nvSpPr>
          <p:spPr>
            <a:xfrm>
              <a:off x="6479125" y="1702175"/>
              <a:ext cx="25" cy="1325"/>
            </a:xfrm>
            <a:custGeom>
              <a:avLst/>
              <a:gdLst/>
              <a:ahLst/>
              <a:cxnLst/>
              <a:rect l="l" t="t" r="r" b="b"/>
              <a:pathLst>
                <a:path w="1" h="53" extrusionOk="0">
                  <a:moveTo>
                    <a:pt x="0" y="53"/>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2"/>
            <p:cNvSpPr/>
            <p:nvPr/>
          </p:nvSpPr>
          <p:spPr>
            <a:xfrm>
              <a:off x="6491500" y="1726300"/>
              <a:ext cx="1625" cy="300"/>
            </a:xfrm>
            <a:custGeom>
              <a:avLst/>
              <a:gdLst/>
              <a:ahLst/>
              <a:cxnLst/>
              <a:rect l="l" t="t" r="r" b="b"/>
              <a:pathLst>
                <a:path w="65" h="12" extrusionOk="0">
                  <a:moveTo>
                    <a:pt x="1" y="0"/>
                  </a:moveTo>
                  <a:cubicBezTo>
                    <a:pt x="27" y="9"/>
                    <a:pt x="41" y="12"/>
                    <a:pt x="49" y="12"/>
                  </a:cubicBezTo>
                  <a:cubicBezTo>
                    <a:pt x="64" y="12"/>
                    <a:pt x="53"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2"/>
            <p:cNvSpPr/>
            <p:nvPr/>
          </p:nvSpPr>
          <p:spPr>
            <a:xfrm>
              <a:off x="6480425" y="1723675"/>
              <a:ext cx="13275" cy="4600"/>
            </a:xfrm>
            <a:custGeom>
              <a:avLst/>
              <a:gdLst/>
              <a:ahLst/>
              <a:cxnLst/>
              <a:rect l="l" t="t" r="r" b="b"/>
              <a:pathLst>
                <a:path w="531" h="184" extrusionOk="0">
                  <a:moveTo>
                    <a:pt x="0" y="27"/>
                  </a:moveTo>
                  <a:cubicBezTo>
                    <a:pt x="11" y="32"/>
                    <a:pt x="23" y="38"/>
                    <a:pt x="36" y="43"/>
                  </a:cubicBezTo>
                  <a:lnTo>
                    <a:pt x="36" y="43"/>
                  </a:lnTo>
                  <a:cubicBezTo>
                    <a:pt x="30" y="43"/>
                    <a:pt x="27" y="42"/>
                    <a:pt x="26" y="42"/>
                  </a:cubicBezTo>
                  <a:lnTo>
                    <a:pt x="26" y="42"/>
                  </a:lnTo>
                  <a:cubicBezTo>
                    <a:pt x="25" y="42"/>
                    <a:pt x="31" y="43"/>
                    <a:pt x="41" y="45"/>
                  </a:cubicBezTo>
                  <a:lnTo>
                    <a:pt x="41" y="45"/>
                  </a:lnTo>
                  <a:cubicBezTo>
                    <a:pt x="40" y="45"/>
                    <a:pt x="38" y="44"/>
                    <a:pt x="36" y="43"/>
                  </a:cubicBezTo>
                  <a:lnTo>
                    <a:pt x="36" y="43"/>
                  </a:lnTo>
                  <a:cubicBezTo>
                    <a:pt x="45" y="45"/>
                    <a:pt x="62" y="47"/>
                    <a:pt x="87" y="50"/>
                  </a:cubicBezTo>
                  <a:lnTo>
                    <a:pt x="87" y="50"/>
                  </a:lnTo>
                  <a:cubicBezTo>
                    <a:pt x="60" y="44"/>
                    <a:pt x="21" y="27"/>
                    <a:pt x="0" y="27"/>
                  </a:cubicBezTo>
                  <a:close/>
                  <a:moveTo>
                    <a:pt x="87" y="50"/>
                  </a:moveTo>
                  <a:cubicBezTo>
                    <a:pt x="94" y="52"/>
                    <a:pt x="100" y="53"/>
                    <a:pt x="105" y="53"/>
                  </a:cubicBezTo>
                  <a:cubicBezTo>
                    <a:pt x="98" y="52"/>
                    <a:pt x="93" y="51"/>
                    <a:pt x="87" y="50"/>
                  </a:cubicBezTo>
                  <a:close/>
                  <a:moveTo>
                    <a:pt x="120" y="54"/>
                  </a:moveTo>
                  <a:cubicBezTo>
                    <a:pt x="137" y="56"/>
                    <a:pt x="145" y="61"/>
                    <a:pt x="144" y="63"/>
                  </a:cubicBezTo>
                  <a:lnTo>
                    <a:pt x="144" y="63"/>
                  </a:lnTo>
                  <a:lnTo>
                    <a:pt x="120" y="54"/>
                  </a:lnTo>
                  <a:close/>
                  <a:moveTo>
                    <a:pt x="313" y="79"/>
                  </a:moveTo>
                  <a:lnTo>
                    <a:pt x="417" y="105"/>
                  </a:lnTo>
                  <a:cubicBezTo>
                    <a:pt x="417" y="105"/>
                    <a:pt x="339" y="79"/>
                    <a:pt x="313" y="79"/>
                  </a:cubicBezTo>
                  <a:close/>
                  <a:moveTo>
                    <a:pt x="26" y="1"/>
                  </a:moveTo>
                  <a:cubicBezTo>
                    <a:pt x="0" y="1"/>
                    <a:pt x="105" y="27"/>
                    <a:pt x="131" y="27"/>
                  </a:cubicBezTo>
                  <a:lnTo>
                    <a:pt x="52" y="27"/>
                  </a:lnTo>
                  <a:lnTo>
                    <a:pt x="120" y="54"/>
                  </a:lnTo>
                  <a:lnTo>
                    <a:pt x="120" y="54"/>
                  </a:lnTo>
                  <a:cubicBezTo>
                    <a:pt x="115" y="53"/>
                    <a:pt x="110" y="53"/>
                    <a:pt x="105" y="53"/>
                  </a:cubicBezTo>
                  <a:cubicBezTo>
                    <a:pt x="122" y="62"/>
                    <a:pt x="134" y="65"/>
                    <a:pt x="139" y="65"/>
                  </a:cubicBezTo>
                  <a:cubicBezTo>
                    <a:pt x="142" y="65"/>
                    <a:pt x="143" y="64"/>
                    <a:pt x="144" y="63"/>
                  </a:cubicBezTo>
                  <a:lnTo>
                    <a:pt x="144" y="63"/>
                  </a:lnTo>
                  <a:lnTo>
                    <a:pt x="183" y="79"/>
                  </a:lnTo>
                  <a:cubicBezTo>
                    <a:pt x="142" y="65"/>
                    <a:pt x="72" y="52"/>
                    <a:pt x="41" y="45"/>
                  </a:cubicBezTo>
                  <a:lnTo>
                    <a:pt x="41" y="45"/>
                  </a:lnTo>
                  <a:cubicBezTo>
                    <a:pt x="88" y="65"/>
                    <a:pt x="143" y="85"/>
                    <a:pt x="183" y="105"/>
                  </a:cubicBezTo>
                  <a:cubicBezTo>
                    <a:pt x="209" y="105"/>
                    <a:pt x="444" y="183"/>
                    <a:pt x="470" y="183"/>
                  </a:cubicBezTo>
                  <a:cubicBezTo>
                    <a:pt x="496" y="183"/>
                    <a:pt x="391" y="157"/>
                    <a:pt x="444" y="157"/>
                  </a:cubicBezTo>
                  <a:cubicBezTo>
                    <a:pt x="478" y="157"/>
                    <a:pt x="513" y="169"/>
                    <a:pt x="525" y="169"/>
                  </a:cubicBezTo>
                  <a:cubicBezTo>
                    <a:pt x="530" y="169"/>
                    <a:pt x="530" y="166"/>
                    <a:pt x="522" y="157"/>
                  </a:cubicBezTo>
                  <a:lnTo>
                    <a:pt x="365" y="131"/>
                  </a:lnTo>
                  <a:lnTo>
                    <a:pt x="287" y="105"/>
                  </a:lnTo>
                  <a:lnTo>
                    <a:pt x="287" y="105"/>
                  </a:lnTo>
                  <a:cubicBezTo>
                    <a:pt x="326" y="118"/>
                    <a:pt x="365" y="125"/>
                    <a:pt x="388" y="125"/>
                  </a:cubicBezTo>
                  <a:cubicBezTo>
                    <a:pt x="411" y="125"/>
                    <a:pt x="417" y="118"/>
                    <a:pt x="391" y="105"/>
                  </a:cubicBezTo>
                  <a:lnTo>
                    <a:pt x="209" y="53"/>
                  </a:lnTo>
                  <a:lnTo>
                    <a:pt x="313" y="79"/>
                  </a:lnTo>
                  <a:cubicBezTo>
                    <a:pt x="313" y="70"/>
                    <a:pt x="313" y="67"/>
                    <a:pt x="314" y="67"/>
                  </a:cubicBezTo>
                  <a:cubicBezTo>
                    <a:pt x="316" y="67"/>
                    <a:pt x="322" y="79"/>
                    <a:pt x="339" y="79"/>
                  </a:cubicBezTo>
                  <a:cubicBezTo>
                    <a:pt x="365" y="79"/>
                    <a:pt x="339" y="53"/>
                    <a:pt x="391" y="53"/>
                  </a:cubicBezTo>
                  <a:lnTo>
                    <a:pt x="470" y="53"/>
                  </a:lnTo>
                  <a:lnTo>
                    <a:pt x="339" y="27"/>
                  </a:lnTo>
                  <a:lnTo>
                    <a:pt x="470" y="27"/>
                  </a:lnTo>
                  <a:cubicBezTo>
                    <a:pt x="444" y="27"/>
                    <a:pt x="391" y="27"/>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2"/>
            <p:cNvSpPr/>
            <p:nvPr/>
          </p:nvSpPr>
          <p:spPr>
            <a:xfrm>
              <a:off x="6480425" y="1724325"/>
              <a:ext cx="25" cy="25"/>
            </a:xfrm>
            <a:custGeom>
              <a:avLst/>
              <a:gdLst/>
              <a:ahLst/>
              <a:cxnLst/>
              <a:rect l="l" t="t" r="r" b="b"/>
              <a:pathLst>
                <a:path w="1" h="1" extrusionOk="0">
                  <a:moveTo>
                    <a:pt x="0"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2"/>
            <p:cNvSpPr/>
            <p:nvPr/>
          </p:nvSpPr>
          <p:spPr>
            <a:xfrm>
              <a:off x="6479125" y="1724850"/>
              <a:ext cx="13700" cy="9025"/>
            </a:xfrm>
            <a:custGeom>
              <a:avLst/>
              <a:gdLst/>
              <a:ahLst/>
              <a:cxnLst/>
              <a:rect l="l" t="t" r="r" b="b"/>
              <a:pathLst>
                <a:path w="548" h="361" extrusionOk="0">
                  <a:moveTo>
                    <a:pt x="55" y="21"/>
                  </a:moveTo>
                  <a:cubicBezTo>
                    <a:pt x="59" y="23"/>
                    <a:pt x="63" y="25"/>
                    <a:pt x="67" y="27"/>
                  </a:cubicBezTo>
                  <a:lnTo>
                    <a:pt x="67" y="27"/>
                  </a:lnTo>
                  <a:cubicBezTo>
                    <a:pt x="59" y="25"/>
                    <a:pt x="54" y="22"/>
                    <a:pt x="55" y="21"/>
                  </a:cubicBezTo>
                  <a:close/>
                  <a:moveTo>
                    <a:pt x="26" y="32"/>
                  </a:moveTo>
                  <a:lnTo>
                    <a:pt x="107" y="67"/>
                  </a:lnTo>
                  <a:lnTo>
                    <a:pt x="107" y="67"/>
                  </a:lnTo>
                  <a:cubicBezTo>
                    <a:pt x="81" y="53"/>
                    <a:pt x="54" y="41"/>
                    <a:pt x="26" y="32"/>
                  </a:cubicBezTo>
                  <a:close/>
                  <a:moveTo>
                    <a:pt x="0" y="58"/>
                  </a:moveTo>
                  <a:lnTo>
                    <a:pt x="52" y="136"/>
                  </a:lnTo>
                  <a:lnTo>
                    <a:pt x="78" y="136"/>
                  </a:lnTo>
                  <a:cubicBezTo>
                    <a:pt x="52" y="110"/>
                    <a:pt x="26" y="84"/>
                    <a:pt x="0" y="58"/>
                  </a:cubicBezTo>
                  <a:close/>
                  <a:moveTo>
                    <a:pt x="157" y="111"/>
                  </a:moveTo>
                  <a:cubicBezTo>
                    <a:pt x="189" y="120"/>
                    <a:pt x="218" y="133"/>
                    <a:pt x="233" y="159"/>
                  </a:cubicBezTo>
                  <a:lnTo>
                    <a:pt x="233" y="159"/>
                  </a:lnTo>
                  <a:cubicBezTo>
                    <a:pt x="218" y="150"/>
                    <a:pt x="190" y="133"/>
                    <a:pt x="164" y="118"/>
                  </a:cubicBezTo>
                  <a:lnTo>
                    <a:pt x="164" y="118"/>
                  </a:lnTo>
                  <a:cubicBezTo>
                    <a:pt x="169" y="120"/>
                    <a:pt x="172" y="121"/>
                    <a:pt x="173" y="121"/>
                  </a:cubicBezTo>
                  <a:cubicBezTo>
                    <a:pt x="176" y="121"/>
                    <a:pt x="172" y="118"/>
                    <a:pt x="157" y="111"/>
                  </a:cubicBezTo>
                  <a:close/>
                  <a:moveTo>
                    <a:pt x="60" y="1"/>
                  </a:moveTo>
                  <a:cubicBezTo>
                    <a:pt x="49" y="1"/>
                    <a:pt x="190" y="62"/>
                    <a:pt x="235" y="84"/>
                  </a:cubicBezTo>
                  <a:cubicBezTo>
                    <a:pt x="212" y="84"/>
                    <a:pt x="44" y="2"/>
                    <a:pt x="44" y="2"/>
                  </a:cubicBezTo>
                  <a:lnTo>
                    <a:pt x="44" y="2"/>
                  </a:lnTo>
                  <a:cubicBezTo>
                    <a:pt x="44" y="2"/>
                    <a:pt x="47" y="3"/>
                    <a:pt x="52" y="6"/>
                  </a:cubicBezTo>
                  <a:cubicBezTo>
                    <a:pt x="58" y="12"/>
                    <a:pt x="67" y="18"/>
                    <a:pt x="78" y="24"/>
                  </a:cubicBezTo>
                  <a:lnTo>
                    <a:pt x="78" y="24"/>
                  </a:lnTo>
                  <a:cubicBezTo>
                    <a:pt x="68" y="21"/>
                    <a:pt x="61" y="20"/>
                    <a:pt x="58" y="20"/>
                  </a:cubicBezTo>
                  <a:cubicBezTo>
                    <a:pt x="57" y="20"/>
                    <a:pt x="56" y="21"/>
                    <a:pt x="55" y="21"/>
                  </a:cubicBezTo>
                  <a:lnTo>
                    <a:pt x="55" y="21"/>
                  </a:lnTo>
                  <a:cubicBezTo>
                    <a:pt x="37" y="12"/>
                    <a:pt x="26" y="6"/>
                    <a:pt x="26" y="6"/>
                  </a:cubicBezTo>
                  <a:lnTo>
                    <a:pt x="26" y="6"/>
                  </a:lnTo>
                  <a:cubicBezTo>
                    <a:pt x="38" y="18"/>
                    <a:pt x="55" y="24"/>
                    <a:pt x="72" y="30"/>
                  </a:cubicBezTo>
                  <a:lnTo>
                    <a:pt x="72" y="30"/>
                  </a:lnTo>
                  <a:cubicBezTo>
                    <a:pt x="71" y="29"/>
                    <a:pt x="69" y="28"/>
                    <a:pt x="67" y="27"/>
                  </a:cubicBezTo>
                  <a:lnTo>
                    <a:pt x="67" y="27"/>
                  </a:lnTo>
                  <a:cubicBezTo>
                    <a:pt x="74" y="29"/>
                    <a:pt x="82" y="31"/>
                    <a:pt x="92" y="32"/>
                  </a:cubicBezTo>
                  <a:lnTo>
                    <a:pt x="92" y="32"/>
                  </a:lnTo>
                  <a:cubicBezTo>
                    <a:pt x="98" y="34"/>
                    <a:pt x="104" y="37"/>
                    <a:pt x="110" y="40"/>
                  </a:cubicBezTo>
                  <a:lnTo>
                    <a:pt x="110" y="40"/>
                  </a:lnTo>
                  <a:cubicBezTo>
                    <a:pt x="125" y="50"/>
                    <a:pt x="146" y="63"/>
                    <a:pt x="143" y="63"/>
                  </a:cubicBezTo>
                  <a:cubicBezTo>
                    <a:pt x="142" y="63"/>
                    <a:pt x="138" y="62"/>
                    <a:pt x="131" y="58"/>
                  </a:cubicBezTo>
                  <a:cubicBezTo>
                    <a:pt x="116" y="44"/>
                    <a:pt x="94" y="37"/>
                    <a:pt x="72" y="30"/>
                  </a:cubicBezTo>
                  <a:lnTo>
                    <a:pt x="72" y="30"/>
                  </a:lnTo>
                  <a:cubicBezTo>
                    <a:pt x="110" y="50"/>
                    <a:pt x="164" y="80"/>
                    <a:pt x="209" y="110"/>
                  </a:cubicBezTo>
                  <a:lnTo>
                    <a:pt x="107" y="67"/>
                  </a:lnTo>
                  <a:lnTo>
                    <a:pt x="107" y="67"/>
                  </a:lnTo>
                  <a:cubicBezTo>
                    <a:pt x="156" y="91"/>
                    <a:pt x="201" y="119"/>
                    <a:pt x="235" y="136"/>
                  </a:cubicBezTo>
                  <a:cubicBezTo>
                    <a:pt x="193" y="115"/>
                    <a:pt x="99" y="77"/>
                    <a:pt x="79" y="77"/>
                  </a:cubicBezTo>
                  <a:cubicBezTo>
                    <a:pt x="74" y="77"/>
                    <a:pt x="73" y="79"/>
                    <a:pt x="78" y="84"/>
                  </a:cubicBezTo>
                  <a:cubicBezTo>
                    <a:pt x="91" y="91"/>
                    <a:pt x="105" y="95"/>
                    <a:pt x="120" y="100"/>
                  </a:cubicBezTo>
                  <a:lnTo>
                    <a:pt x="120" y="100"/>
                  </a:lnTo>
                  <a:lnTo>
                    <a:pt x="157" y="136"/>
                  </a:lnTo>
                  <a:lnTo>
                    <a:pt x="157" y="136"/>
                  </a:lnTo>
                  <a:lnTo>
                    <a:pt x="26" y="58"/>
                  </a:lnTo>
                  <a:cubicBezTo>
                    <a:pt x="0" y="58"/>
                    <a:pt x="26" y="58"/>
                    <a:pt x="52" y="84"/>
                  </a:cubicBezTo>
                  <a:lnTo>
                    <a:pt x="78" y="136"/>
                  </a:lnTo>
                  <a:cubicBezTo>
                    <a:pt x="183" y="215"/>
                    <a:pt x="235" y="267"/>
                    <a:pt x="339" y="319"/>
                  </a:cubicBezTo>
                  <a:cubicBezTo>
                    <a:pt x="380" y="349"/>
                    <a:pt x="397" y="360"/>
                    <a:pt x="404" y="360"/>
                  </a:cubicBezTo>
                  <a:cubicBezTo>
                    <a:pt x="415" y="360"/>
                    <a:pt x="401" y="335"/>
                    <a:pt x="417" y="319"/>
                  </a:cubicBezTo>
                  <a:cubicBezTo>
                    <a:pt x="417" y="319"/>
                    <a:pt x="496" y="319"/>
                    <a:pt x="417" y="293"/>
                  </a:cubicBezTo>
                  <a:cubicBezTo>
                    <a:pt x="391" y="267"/>
                    <a:pt x="339" y="241"/>
                    <a:pt x="287" y="215"/>
                  </a:cubicBezTo>
                  <a:cubicBezTo>
                    <a:pt x="287" y="215"/>
                    <a:pt x="175" y="140"/>
                    <a:pt x="125" y="101"/>
                  </a:cubicBezTo>
                  <a:lnTo>
                    <a:pt x="125" y="101"/>
                  </a:lnTo>
                  <a:cubicBezTo>
                    <a:pt x="127" y="102"/>
                    <a:pt x="129" y="102"/>
                    <a:pt x="131" y="103"/>
                  </a:cubicBezTo>
                  <a:lnTo>
                    <a:pt x="131" y="103"/>
                  </a:lnTo>
                  <a:cubicBezTo>
                    <a:pt x="140" y="108"/>
                    <a:pt x="149" y="112"/>
                    <a:pt x="156" y="115"/>
                  </a:cubicBezTo>
                  <a:lnTo>
                    <a:pt x="156" y="115"/>
                  </a:lnTo>
                  <a:lnTo>
                    <a:pt x="235" y="162"/>
                  </a:lnTo>
                  <a:lnTo>
                    <a:pt x="287" y="188"/>
                  </a:lnTo>
                  <a:cubicBezTo>
                    <a:pt x="313" y="215"/>
                    <a:pt x="365" y="241"/>
                    <a:pt x="417" y="267"/>
                  </a:cubicBezTo>
                  <a:cubicBezTo>
                    <a:pt x="417" y="267"/>
                    <a:pt x="515" y="267"/>
                    <a:pt x="403" y="220"/>
                  </a:cubicBezTo>
                  <a:lnTo>
                    <a:pt x="403" y="220"/>
                  </a:lnTo>
                  <a:cubicBezTo>
                    <a:pt x="412" y="223"/>
                    <a:pt x="425" y="226"/>
                    <a:pt x="438" y="226"/>
                  </a:cubicBezTo>
                  <a:cubicBezTo>
                    <a:pt x="449" y="226"/>
                    <a:pt x="461" y="223"/>
                    <a:pt x="469" y="215"/>
                  </a:cubicBezTo>
                  <a:cubicBezTo>
                    <a:pt x="469" y="215"/>
                    <a:pt x="496" y="215"/>
                    <a:pt x="469" y="188"/>
                  </a:cubicBezTo>
                  <a:cubicBezTo>
                    <a:pt x="461" y="180"/>
                    <a:pt x="464" y="177"/>
                    <a:pt x="471" y="177"/>
                  </a:cubicBezTo>
                  <a:cubicBezTo>
                    <a:pt x="487" y="177"/>
                    <a:pt x="522" y="188"/>
                    <a:pt x="522" y="188"/>
                  </a:cubicBezTo>
                  <a:cubicBezTo>
                    <a:pt x="443" y="162"/>
                    <a:pt x="443" y="162"/>
                    <a:pt x="339" y="136"/>
                  </a:cubicBezTo>
                  <a:cubicBezTo>
                    <a:pt x="317" y="136"/>
                    <a:pt x="237" y="79"/>
                    <a:pt x="247" y="79"/>
                  </a:cubicBezTo>
                  <a:lnTo>
                    <a:pt x="247" y="79"/>
                  </a:lnTo>
                  <a:cubicBezTo>
                    <a:pt x="249" y="79"/>
                    <a:pt x="253" y="80"/>
                    <a:pt x="261" y="84"/>
                  </a:cubicBezTo>
                  <a:cubicBezTo>
                    <a:pt x="313" y="84"/>
                    <a:pt x="443" y="162"/>
                    <a:pt x="522" y="188"/>
                  </a:cubicBezTo>
                  <a:cubicBezTo>
                    <a:pt x="522" y="188"/>
                    <a:pt x="548" y="162"/>
                    <a:pt x="496" y="136"/>
                  </a:cubicBezTo>
                  <a:lnTo>
                    <a:pt x="261" y="58"/>
                  </a:lnTo>
                  <a:cubicBezTo>
                    <a:pt x="209" y="32"/>
                    <a:pt x="131" y="32"/>
                    <a:pt x="78" y="6"/>
                  </a:cubicBezTo>
                  <a:cubicBezTo>
                    <a:pt x="67" y="2"/>
                    <a:pt x="62"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2"/>
            <p:cNvSpPr/>
            <p:nvPr/>
          </p:nvSpPr>
          <p:spPr>
            <a:xfrm>
              <a:off x="6487600" y="1733450"/>
              <a:ext cx="1325" cy="1350"/>
            </a:xfrm>
            <a:custGeom>
              <a:avLst/>
              <a:gdLst/>
              <a:ahLst/>
              <a:cxnLst/>
              <a:rect l="l" t="t" r="r" b="b"/>
              <a:pathLst>
                <a:path w="53" h="54" extrusionOk="0">
                  <a:moveTo>
                    <a:pt x="0" y="1"/>
                  </a:moveTo>
                  <a:cubicBezTo>
                    <a:pt x="0" y="27"/>
                    <a:pt x="52" y="53"/>
                    <a:pt x="52" y="53"/>
                  </a:cubicBezTo>
                  <a:cubicBezTo>
                    <a:pt x="52" y="27"/>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2"/>
            <p:cNvSpPr/>
            <p:nvPr/>
          </p:nvSpPr>
          <p:spPr>
            <a:xfrm>
              <a:off x="6481075" y="1729550"/>
              <a:ext cx="2625" cy="2625"/>
            </a:xfrm>
            <a:custGeom>
              <a:avLst/>
              <a:gdLst/>
              <a:ahLst/>
              <a:cxnLst/>
              <a:rect l="l" t="t" r="r" b="b"/>
              <a:pathLst>
                <a:path w="105" h="105" extrusionOk="0">
                  <a:moveTo>
                    <a:pt x="0" y="0"/>
                  </a:moveTo>
                  <a:lnTo>
                    <a:pt x="0" y="0"/>
                  </a:lnTo>
                  <a:cubicBezTo>
                    <a:pt x="26" y="27"/>
                    <a:pt x="105" y="10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2"/>
            <p:cNvSpPr/>
            <p:nvPr/>
          </p:nvSpPr>
          <p:spPr>
            <a:xfrm>
              <a:off x="6476550" y="1727600"/>
              <a:ext cx="12050" cy="10750"/>
            </a:xfrm>
            <a:custGeom>
              <a:avLst/>
              <a:gdLst/>
              <a:ahLst/>
              <a:cxnLst/>
              <a:rect l="l" t="t" r="r" b="b"/>
              <a:pathLst>
                <a:path w="482" h="430" extrusionOk="0">
                  <a:moveTo>
                    <a:pt x="77" y="0"/>
                  </a:moveTo>
                  <a:cubicBezTo>
                    <a:pt x="129" y="52"/>
                    <a:pt x="155" y="78"/>
                    <a:pt x="181" y="105"/>
                  </a:cubicBezTo>
                  <a:cubicBezTo>
                    <a:pt x="169" y="90"/>
                    <a:pt x="161" y="79"/>
                    <a:pt x="154" y="71"/>
                  </a:cubicBezTo>
                  <a:lnTo>
                    <a:pt x="154" y="71"/>
                  </a:lnTo>
                  <a:cubicBezTo>
                    <a:pt x="207" y="115"/>
                    <a:pt x="262" y="157"/>
                    <a:pt x="311" y="191"/>
                  </a:cubicBezTo>
                  <a:lnTo>
                    <a:pt x="311" y="191"/>
                  </a:lnTo>
                  <a:cubicBezTo>
                    <a:pt x="255" y="147"/>
                    <a:pt x="154" y="51"/>
                    <a:pt x="143" y="51"/>
                  </a:cubicBezTo>
                  <a:lnTo>
                    <a:pt x="143" y="51"/>
                  </a:lnTo>
                  <a:cubicBezTo>
                    <a:pt x="141" y="51"/>
                    <a:pt x="144" y="57"/>
                    <a:pt x="154" y="71"/>
                  </a:cubicBezTo>
                  <a:lnTo>
                    <a:pt x="154" y="71"/>
                  </a:lnTo>
                  <a:cubicBezTo>
                    <a:pt x="127" y="48"/>
                    <a:pt x="101" y="24"/>
                    <a:pt x="77" y="0"/>
                  </a:cubicBezTo>
                  <a:close/>
                  <a:moveTo>
                    <a:pt x="311" y="191"/>
                  </a:moveTo>
                  <a:cubicBezTo>
                    <a:pt x="322" y="199"/>
                    <a:pt x="331" y="206"/>
                    <a:pt x="338" y="209"/>
                  </a:cubicBezTo>
                  <a:cubicBezTo>
                    <a:pt x="329" y="203"/>
                    <a:pt x="320" y="197"/>
                    <a:pt x="311" y="191"/>
                  </a:cubicBezTo>
                  <a:close/>
                  <a:moveTo>
                    <a:pt x="375" y="310"/>
                  </a:moveTo>
                  <a:cubicBezTo>
                    <a:pt x="380" y="314"/>
                    <a:pt x="385" y="316"/>
                    <a:pt x="387" y="316"/>
                  </a:cubicBezTo>
                  <a:cubicBezTo>
                    <a:pt x="389" y="316"/>
                    <a:pt x="390" y="315"/>
                    <a:pt x="390" y="313"/>
                  </a:cubicBezTo>
                  <a:cubicBezTo>
                    <a:pt x="385" y="313"/>
                    <a:pt x="380" y="312"/>
                    <a:pt x="375" y="310"/>
                  </a:cubicBezTo>
                  <a:close/>
                  <a:moveTo>
                    <a:pt x="278" y="334"/>
                  </a:moveTo>
                  <a:lnTo>
                    <a:pt x="278" y="334"/>
                  </a:lnTo>
                  <a:cubicBezTo>
                    <a:pt x="276" y="338"/>
                    <a:pt x="312" y="391"/>
                    <a:pt x="312" y="391"/>
                  </a:cubicBezTo>
                  <a:cubicBezTo>
                    <a:pt x="320" y="391"/>
                    <a:pt x="303" y="366"/>
                    <a:pt x="278" y="334"/>
                  </a:cubicBezTo>
                  <a:close/>
                  <a:moveTo>
                    <a:pt x="59" y="17"/>
                  </a:moveTo>
                  <a:cubicBezTo>
                    <a:pt x="46" y="17"/>
                    <a:pt x="129" y="102"/>
                    <a:pt x="178" y="139"/>
                  </a:cubicBezTo>
                  <a:lnTo>
                    <a:pt x="178" y="139"/>
                  </a:lnTo>
                  <a:cubicBezTo>
                    <a:pt x="136" y="111"/>
                    <a:pt x="93" y="69"/>
                    <a:pt x="51" y="26"/>
                  </a:cubicBezTo>
                  <a:cubicBezTo>
                    <a:pt x="42" y="26"/>
                    <a:pt x="37" y="23"/>
                    <a:pt x="36" y="23"/>
                  </a:cubicBezTo>
                  <a:lnTo>
                    <a:pt x="36" y="23"/>
                  </a:lnTo>
                  <a:cubicBezTo>
                    <a:pt x="34" y="23"/>
                    <a:pt x="51" y="35"/>
                    <a:pt x="103" y="105"/>
                  </a:cubicBezTo>
                  <a:cubicBezTo>
                    <a:pt x="103" y="105"/>
                    <a:pt x="51" y="52"/>
                    <a:pt x="25" y="26"/>
                  </a:cubicBezTo>
                  <a:cubicBezTo>
                    <a:pt x="6" y="26"/>
                    <a:pt x="1" y="26"/>
                    <a:pt x="31" y="47"/>
                  </a:cubicBezTo>
                  <a:lnTo>
                    <a:pt x="31" y="47"/>
                  </a:lnTo>
                  <a:cubicBezTo>
                    <a:pt x="36" y="60"/>
                    <a:pt x="47" y="82"/>
                    <a:pt x="36" y="82"/>
                  </a:cubicBezTo>
                  <a:cubicBezTo>
                    <a:pt x="33" y="82"/>
                    <a:pt x="30" y="81"/>
                    <a:pt x="25" y="78"/>
                  </a:cubicBezTo>
                  <a:lnTo>
                    <a:pt x="25" y="78"/>
                  </a:lnTo>
                  <a:cubicBezTo>
                    <a:pt x="51" y="131"/>
                    <a:pt x="129" y="235"/>
                    <a:pt x="207" y="287"/>
                  </a:cubicBezTo>
                  <a:cubicBezTo>
                    <a:pt x="207" y="313"/>
                    <a:pt x="234" y="339"/>
                    <a:pt x="260" y="339"/>
                  </a:cubicBezTo>
                  <a:cubicBezTo>
                    <a:pt x="260" y="339"/>
                    <a:pt x="332" y="430"/>
                    <a:pt x="341" y="430"/>
                  </a:cubicBezTo>
                  <a:cubicBezTo>
                    <a:pt x="343" y="430"/>
                    <a:pt x="342" y="426"/>
                    <a:pt x="338" y="417"/>
                  </a:cubicBezTo>
                  <a:cubicBezTo>
                    <a:pt x="286" y="365"/>
                    <a:pt x="286" y="365"/>
                    <a:pt x="286" y="365"/>
                  </a:cubicBezTo>
                  <a:cubicBezTo>
                    <a:pt x="286" y="365"/>
                    <a:pt x="207" y="287"/>
                    <a:pt x="181" y="235"/>
                  </a:cubicBezTo>
                  <a:cubicBezTo>
                    <a:pt x="174" y="224"/>
                    <a:pt x="172" y="219"/>
                    <a:pt x="174" y="219"/>
                  </a:cubicBezTo>
                  <a:lnTo>
                    <a:pt x="174" y="219"/>
                  </a:lnTo>
                  <a:cubicBezTo>
                    <a:pt x="180" y="219"/>
                    <a:pt x="239" y="284"/>
                    <a:pt x="278" y="334"/>
                  </a:cubicBezTo>
                  <a:lnTo>
                    <a:pt x="278" y="334"/>
                  </a:lnTo>
                  <a:cubicBezTo>
                    <a:pt x="279" y="334"/>
                    <a:pt x="279" y="334"/>
                    <a:pt x="279" y="334"/>
                  </a:cubicBezTo>
                  <a:lnTo>
                    <a:pt x="279" y="334"/>
                  </a:lnTo>
                  <a:cubicBezTo>
                    <a:pt x="280" y="334"/>
                    <a:pt x="282" y="335"/>
                    <a:pt x="286" y="339"/>
                  </a:cubicBezTo>
                  <a:cubicBezTo>
                    <a:pt x="331" y="362"/>
                    <a:pt x="375" y="423"/>
                    <a:pt x="387" y="423"/>
                  </a:cubicBezTo>
                  <a:cubicBezTo>
                    <a:pt x="389" y="423"/>
                    <a:pt x="390" y="421"/>
                    <a:pt x="390" y="417"/>
                  </a:cubicBezTo>
                  <a:cubicBezTo>
                    <a:pt x="390" y="391"/>
                    <a:pt x="364" y="365"/>
                    <a:pt x="312" y="339"/>
                  </a:cubicBezTo>
                  <a:cubicBezTo>
                    <a:pt x="312" y="339"/>
                    <a:pt x="286" y="287"/>
                    <a:pt x="312" y="287"/>
                  </a:cubicBezTo>
                  <a:cubicBezTo>
                    <a:pt x="312" y="287"/>
                    <a:pt x="312" y="287"/>
                    <a:pt x="313" y="288"/>
                  </a:cubicBezTo>
                  <a:lnTo>
                    <a:pt x="313" y="288"/>
                  </a:lnTo>
                  <a:cubicBezTo>
                    <a:pt x="338" y="313"/>
                    <a:pt x="338" y="313"/>
                    <a:pt x="338" y="339"/>
                  </a:cubicBezTo>
                  <a:cubicBezTo>
                    <a:pt x="364" y="365"/>
                    <a:pt x="390" y="391"/>
                    <a:pt x="416" y="391"/>
                  </a:cubicBezTo>
                  <a:cubicBezTo>
                    <a:pt x="416" y="365"/>
                    <a:pt x="364" y="313"/>
                    <a:pt x="338" y="287"/>
                  </a:cubicBezTo>
                  <a:lnTo>
                    <a:pt x="338" y="287"/>
                  </a:lnTo>
                  <a:cubicBezTo>
                    <a:pt x="338" y="287"/>
                    <a:pt x="355" y="304"/>
                    <a:pt x="375" y="310"/>
                  </a:cubicBezTo>
                  <a:lnTo>
                    <a:pt x="375" y="310"/>
                  </a:lnTo>
                  <a:cubicBezTo>
                    <a:pt x="353" y="296"/>
                    <a:pt x="316" y="261"/>
                    <a:pt x="321" y="261"/>
                  </a:cubicBezTo>
                  <a:lnTo>
                    <a:pt x="321" y="261"/>
                  </a:lnTo>
                  <a:cubicBezTo>
                    <a:pt x="324" y="261"/>
                    <a:pt x="343" y="274"/>
                    <a:pt x="390" y="313"/>
                  </a:cubicBezTo>
                  <a:cubicBezTo>
                    <a:pt x="433" y="342"/>
                    <a:pt x="452" y="362"/>
                    <a:pt x="452" y="362"/>
                  </a:cubicBezTo>
                  <a:cubicBezTo>
                    <a:pt x="452" y="362"/>
                    <a:pt x="440" y="348"/>
                    <a:pt x="416" y="313"/>
                  </a:cubicBezTo>
                  <a:cubicBezTo>
                    <a:pt x="407" y="304"/>
                    <a:pt x="404" y="300"/>
                    <a:pt x="406" y="300"/>
                  </a:cubicBezTo>
                  <a:lnTo>
                    <a:pt x="406" y="300"/>
                  </a:lnTo>
                  <a:cubicBezTo>
                    <a:pt x="410" y="300"/>
                    <a:pt x="461" y="339"/>
                    <a:pt x="475" y="339"/>
                  </a:cubicBezTo>
                  <a:cubicBezTo>
                    <a:pt x="481" y="339"/>
                    <a:pt x="481" y="332"/>
                    <a:pt x="468" y="313"/>
                  </a:cubicBezTo>
                  <a:cubicBezTo>
                    <a:pt x="390" y="261"/>
                    <a:pt x="286" y="183"/>
                    <a:pt x="181" y="105"/>
                  </a:cubicBezTo>
                  <a:lnTo>
                    <a:pt x="181" y="105"/>
                  </a:lnTo>
                  <a:cubicBezTo>
                    <a:pt x="181" y="105"/>
                    <a:pt x="220" y="162"/>
                    <a:pt x="214" y="162"/>
                  </a:cubicBezTo>
                  <a:cubicBezTo>
                    <a:pt x="213" y="162"/>
                    <a:pt x="211" y="160"/>
                    <a:pt x="207" y="157"/>
                  </a:cubicBezTo>
                  <a:cubicBezTo>
                    <a:pt x="155" y="105"/>
                    <a:pt x="103" y="52"/>
                    <a:pt x="77" y="26"/>
                  </a:cubicBezTo>
                  <a:cubicBezTo>
                    <a:pt x="67" y="20"/>
                    <a:pt x="62" y="17"/>
                    <a:pt x="59" y="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2"/>
            <p:cNvSpPr/>
            <p:nvPr/>
          </p:nvSpPr>
          <p:spPr>
            <a:xfrm>
              <a:off x="6477150" y="1728900"/>
              <a:ext cx="700" cy="675"/>
            </a:xfrm>
            <a:custGeom>
              <a:avLst/>
              <a:gdLst/>
              <a:ahLst/>
              <a:cxnLst/>
              <a:rect l="l" t="t" r="r" b="b"/>
              <a:pathLst>
                <a:path w="28" h="27" extrusionOk="0">
                  <a:moveTo>
                    <a:pt x="27" y="26"/>
                  </a:moveTo>
                  <a:lnTo>
                    <a:pt x="27" y="26"/>
                  </a:lnTo>
                  <a:cubicBezTo>
                    <a:pt x="27" y="26"/>
                    <a:pt x="1" y="0"/>
                    <a:pt x="27"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2"/>
            <p:cNvSpPr/>
            <p:nvPr/>
          </p:nvSpPr>
          <p:spPr>
            <a:xfrm>
              <a:off x="6478475" y="1739900"/>
              <a:ext cx="675" cy="2700"/>
            </a:xfrm>
            <a:custGeom>
              <a:avLst/>
              <a:gdLst/>
              <a:ahLst/>
              <a:cxnLst/>
              <a:rect l="l" t="t" r="r" b="b"/>
              <a:pathLst>
                <a:path w="27" h="108" extrusionOk="0">
                  <a:moveTo>
                    <a:pt x="1" y="0"/>
                  </a:moveTo>
                  <a:cubicBezTo>
                    <a:pt x="0" y="0"/>
                    <a:pt x="0" y="1"/>
                    <a:pt x="0" y="4"/>
                  </a:cubicBezTo>
                  <a:cubicBezTo>
                    <a:pt x="0" y="56"/>
                    <a:pt x="0" y="82"/>
                    <a:pt x="26" y="108"/>
                  </a:cubicBezTo>
                  <a:cubicBezTo>
                    <a:pt x="26" y="108"/>
                    <a:pt x="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2"/>
            <p:cNvSpPr/>
            <p:nvPr/>
          </p:nvSpPr>
          <p:spPr>
            <a:xfrm>
              <a:off x="6476500" y="1741275"/>
              <a:ext cx="525" cy="1475"/>
            </a:xfrm>
            <a:custGeom>
              <a:avLst/>
              <a:gdLst/>
              <a:ahLst/>
              <a:cxnLst/>
              <a:rect l="l" t="t" r="r" b="b"/>
              <a:pathLst>
                <a:path w="21" h="59" extrusionOk="0">
                  <a:moveTo>
                    <a:pt x="1" y="1"/>
                  </a:moveTo>
                  <a:cubicBezTo>
                    <a:pt x="1" y="1"/>
                    <a:pt x="1" y="27"/>
                    <a:pt x="1" y="53"/>
                  </a:cubicBezTo>
                  <a:cubicBezTo>
                    <a:pt x="5" y="57"/>
                    <a:pt x="7" y="58"/>
                    <a:pt x="9" y="58"/>
                  </a:cubicBezTo>
                  <a:cubicBezTo>
                    <a:pt x="20" y="5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2"/>
            <p:cNvSpPr/>
            <p:nvPr/>
          </p:nvSpPr>
          <p:spPr>
            <a:xfrm>
              <a:off x="6473900" y="1729100"/>
              <a:ext cx="11500" cy="14275"/>
            </a:xfrm>
            <a:custGeom>
              <a:avLst/>
              <a:gdLst/>
              <a:ahLst/>
              <a:cxnLst/>
              <a:rect l="l" t="t" r="r" b="b"/>
              <a:pathLst>
                <a:path w="460" h="571" extrusionOk="0">
                  <a:moveTo>
                    <a:pt x="27" y="45"/>
                  </a:moveTo>
                  <a:cubicBezTo>
                    <a:pt x="27" y="53"/>
                    <a:pt x="27" y="62"/>
                    <a:pt x="28" y="70"/>
                  </a:cubicBezTo>
                  <a:lnTo>
                    <a:pt x="28" y="70"/>
                  </a:lnTo>
                  <a:cubicBezTo>
                    <a:pt x="27" y="61"/>
                    <a:pt x="27" y="53"/>
                    <a:pt x="27" y="45"/>
                  </a:cubicBezTo>
                  <a:close/>
                  <a:moveTo>
                    <a:pt x="53" y="18"/>
                  </a:moveTo>
                  <a:lnTo>
                    <a:pt x="63" y="38"/>
                  </a:lnTo>
                  <a:lnTo>
                    <a:pt x="63" y="38"/>
                  </a:lnTo>
                  <a:cubicBezTo>
                    <a:pt x="67" y="49"/>
                    <a:pt x="73" y="65"/>
                    <a:pt x="80" y="79"/>
                  </a:cubicBezTo>
                  <a:lnTo>
                    <a:pt x="80" y="79"/>
                  </a:lnTo>
                  <a:cubicBezTo>
                    <a:pt x="79" y="77"/>
                    <a:pt x="79" y="74"/>
                    <a:pt x="79" y="71"/>
                  </a:cubicBezTo>
                  <a:lnTo>
                    <a:pt x="79" y="71"/>
                  </a:lnTo>
                  <a:cubicBezTo>
                    <a:pt x="79" y="75"/>
                    <a:pt x="79" y="78"/>
                    <a:pt x="80" y="81"/>
                  </a:cubicBezTo>
                  <a:lnTo>
                    <a:pt x="80" y="81"/>
                  </a:lnTo>
                  <a:cubicBezTo>
                    <a:pt x="80" y="80"/>
                    <a:pt x="80" y="80"/>
                    <a:pt x="80" y="79"/>
                  </a:cubicBezTo>
                  <a:lnTo>
                    <a:pt x="80" y="79"/>
                  </a:lnTo>
                  <a:cubicBezTo>
                    <a:pt x="80" y="80"/>
                    <a:pt x="80" y="81"/>
                    <a:pt x="80" y="82"/>
                  </a:cubicBezTo>
                  <a:lnTo>
                    <a:pt x="80" y="82"/>
                  </a:lnTo>
                  <a:cubicBezTo>
                    <a:pt x="78" y="78"/>
                    <a:pt x="75" y="75"/>
                    <a:pt x="72" y="71"/>
                  </a:cubicBezTo>
                  <a:lnTo>
                    <a:pt x="72" y="71"/>
                  </a:lnTo>
                  <a:cubicBezTo>
                    <a:pt x="63" y="45"/>
                    <a:pt x="53" y="19"/>
                    <a:pt x="53" y="18"/>
                  </a:cubicBezTo>
                  <a:close/>
                  <a:moveTo>
                    <a:pt x="79" y="71"/>
                  </a:moveTo>
                  <a:lnTo>
                    <a:pt x="79" y="71"/>
                  </a:lnTo>
                  <a:cubicBezTo>
                    <a:pt x="92" y="84"/>
                    <a:pt x="92" y="90"/>
                    <a:pt x="89" y="90"/>
                  </a:cubicBezTo>
                  <a:lnTo>
                    <a:pt x="94" y="101"/>
                  </a:lnTo>
                  <a:lnTo>
                    <a:pt x="94" y="101"/>
                  </a:lnTo>
                  <a:cubicBezTo>
                    <a:pt x="91" y="97"/>
                    <a:pt x="88" y="93"/>
                    <a:pt x="85" y="88"/>
                  </a:cubicBezTo>
                  <a:lnTo>
                    <a:pt x="85" y="88"/>
                  </a:lnTo>
                  <a:cubicBezTo>
                    <a:pt x="86" y="90"/>
                    <a:pt x="88" y="90"/>
                    <a:pt x="89" y="90"/>
                  </a:cubicBezTo>
                  <a:lnTo>
                    <a:pt x="79" y="71"/>
                  </a:lnTo>
                  <a:close/>
                  <a:moveTo>
                    <a:pt x="80" y="82"/>
                  </a:moveTo>
                  <a:cubicBezTo>
                    <a:pt x="81" y="83"/>
                    <a:pt x="81" y="83"/>
                    <a:pt x="82" y="84"/>
                  </a:cubicBezTo>
                  <a:lnTo>
                    <a:pt x="82" y="84"/>
                  </a:lnTo>
                  <a:cubicBezTo>
                    <a:pt x="82" y="84"/>
                    <a:pt x="82" y="85"/>
                    <a:pt x="82" y="85"/>
                  </a:cubicBezTo>
                  <a:lnTo>
                    <a:pt x="82" y="85"/>
                  </a:lnTo>
                  <a:cubicBezTo>
                    <a:pt x="82" y="85"/>
                    <a:pt x="82" y="85"/>
                    <a:pt x="82" y="84"/>
                  </a:cubicBezTo>
                  <a:lnTo>
                    <a:pt x="82" y="84"/>
                  </a:lnTo>
                  <a:cubicBezTo>
                    <a:pt x="83" y="86"/>
                    <a:pt x="84" y="87"/>
                    <a:pt x="85" y="88"/>
                  </a:cubicBezTo>
                  <a:lnTo>
                    <a:pt x="85" y="88"/>
                  </a:lnTo>
                  <a:cubicBezTo>
                    <a:pt x="84" y="87"/>
                    <a:pt x="83" y="86"/>
                    <a:pt x="82" y="85"/>
                  </a:cubicBezTo>
                  <a:lnTo>
                    <a:pt x="82" y="85"/>
                  </a:lnTo>
                  <a:cubicBezTo>
                    <a:pt x="90" y="101"/>
                    <a:pt x="98" y="115"/>
                    <a:pt x="104" y="122"/>
                  </a:cubicBezTo>
                  <a:lnTo>
                    <a:pt x="104" y="122"/>
                  </a:lnTo>
                  <a:cubicBezTo>
                    <a:pt x="101" y="118"/>
                    <a:pt x="85" y="101"/>
                    <a:pt x="80" y="82"/>
                  </a:cubicBezTo>
                  <a:close/>
                  <a:moveTo>
                    <a:pt x="1" y="41"/>
                  </a:moveTo>
                  <a:cubicBezTo>
                    <a:pt x="1" y="41"/>
                    <a:pt x="1" y="42"/>
                    <a:pt x="1" y="45"/>
                  </a:cubicBezTo>
                  <a:cubicBezTo>
                    <a:pt x="1" y="45"/>
                    <a:pt x="9" y="80"/>
                    <a:pt x="20" y="123"/>
                  </a:cubicBezTo>
                  <a:lnTo>
                    <a:pt x="20" y="123"/>
                  </a:lnTo>
                  <a:cubicBezTo>
                    <a:pt x="13" y="85"/>
                    <a:pt x="4" y="41"/>
                    <a:pt x="1" y="41"/>
                  </a:cubicBezTo>
                  <a:close/>
                  <a:moveTo>
                    <a:pt x="166" y="56"/>
                  </a:moveTo>
                  <a:lnTo>
                    <a:pt x="166" y="56"/>
                  </a:lnTo>
                  <a:cubicBezTo>
                    <a:pt x="161" y="56"/>
                    <a:pt x="195" y="102"/>
                    <a:pt x="220" y="131"/>
                  </a:cubicBezTo>
                  <a:lnTo>
                    <a:pt x="220" y="131"/>
                  </a:lnTo>
                  <a:lnTo>
                    <a:pt x="183" y="71"/>
                  </a:lnTo>
                  <a:cubicBezTo>
                    <a:pt x="173" y="60"/>
                    <a:pt x="168" y="56"/>
                    <a:pt x="166" y="56"/>
                  </a:cubicBezTo>
                  <a:close/>
                  <a:moveTo>
                    <a:pt x="20" y="123"/>
                  </a:moveTo>
                  <a:cubicBezTo>
                    <a:pt x="24" y="146"/>
                    <a:pt x="27" y="166"/>
                    <a:pt x="27" y="175"/>
                  </a:cubicBezTo>
                  <a:cubicBezTo>
                    <a:pt x="29" y="178"/>
                    <a:pt x="31" y="179"/>
                    <a:pt x="33" y="180"/>
                  </a:cubicBezTo>
                  <a:lnTo>
                    <a:pt x="33" y="180"/>
                  </a:lnTo>
                  <a:cubicBezTo>
                    <a:pt x="29" y="161"/>
                    <a:pt x="24" y="141"/>
                    <a:pt x="20" y="123"/>
                  </a:cubicBezTo>
                  <a:close/>
                  <a:moveTo>
                    <a:pt x="134" y="126"/>
                  </a:moveTo>
                  <a:lnTo>
                    <a:pt x="134" y="126"/>
                  </a:lnTo>
                  <a:cubicBezTo>
                    <a:pt x="148" y="142"/>
                    <a:pt x="154" y="166"/>
                    <a:pt x="161" y="187"/>
                  </a:cubicBezTo>
                  <a:lnTo>
                    <a:pt x="161" y="187"/>
                  </a:lnTo>
                  <a:cubicBezTo>
                    <a:pt x="149" y="166"/>
                    <a:pt x="139" y="148"/>
                    <a:pt x="134" y="126"/>
                  </a:cubicBezTo>
                  <a:close/>
                  <a:moveTo>
                    <a:pt x="137" y="187"/>
                  </a:moveTo>
                  <a:lnTo>
                    <a:pt x="137" y="187"/>
                  </a:lnTo>
                  <a:cubicBezTo>
                    <a:pt x="161" y="239"/>
                    <a:pt x="185" y="309"/>
                    <a:pt x="209" y="357"/>
                  </a:cubicBezTo>
                  <a:cubicBezTo>
                    <a:pt x="208" y="357"/>
                    <a:pt x="206" y="357"/>
                    <a:pt x="205" y="358"/>
                  </a:cubicBezTo>
                  <a:lnTo>
                    <a:pt x="205" y="358"/>
                  </a:lnTo>
                  <a:cubicBezTo>
                    <a:pt x="192" y="338"/>
                    <a:pt x="179" y="320"/>
                    <a:pt x="166" y="296"/>
                  </a:cubicBezTo>
                  <a:lnTo>
                    <a:pt x="166" y="296"/>
                  </a:lnTo>
                  <a:cubicBezTo>
                    <a:pt x="167" y="298"/>
                    <a:pt x="167" y="299"/>
                    <a:pt x="168" y="301"/>
                  </a:cubicBezTo>
                  <a:lnTo>
                    <a:pt x="168" y="301"/>
                  </a:lnTo>
                  <a:lnTo>
                    <a:pt x="157" y="279"/>
                  </a:lnTo>
                  <a:lnTo>
                    <a:pt x="157" y="279"/>
                  </a:lnTo>
                  <a:cubicBezTo>
                    <a:pt x="160" y="285"/>
                    <a:pt x="163" y="291"/>
                    <a:pt x="166" y="296"/>
                  </a:cubicBezTo>
                  <a:lnTo>
                    <a:pt x="166" y="296"/>
                  </a:lnTo>
                  <a:cubicBezTo>
                    <a:pt x="161" y="284"/>
                    <a:pt x="157" y="274"/>
                    <a:pt x="155" y="268"/>
                  </a:cubicBezTo>
                  <a:lnTo>
                    <a:pt x="155" y="268"/>
                  </a:lnTo>
                  <a:cubicBezTo>
                    <a:pt x="151" y="249"/>
                    <a:pt x="143" y="209"/>
                    <a:pt x="137" y="187"/>
                  </a:cubicBezTo>
                  <a:close/>
                  <a:moveTo>
                    <a:pt x="46" y="1"/>
                  </a:moveTo>
                  <a:cubicBezTo>
                    <a:pt x="45" y="1"/>
                    <a:pt x="46" y="6"/>
                    <a:pt x="53" y="18"/>
                  </a:cubicBezTo>
                  <a:cubicBezTo>
                    <a:pt x="53" y="18"/>
                    <a:pt x="53" y="71"/>
                    <a:pt x="53" y="97"/>
                  </a:cubicBezTo>
                  <a:lnTo>
                    <a:pt x="105" y="227"/>
                  </a:lnTo>
                  <a:cubicBezTo>
                    <a:pt x="105" y="242"/>
                    <a:pt x="105" y="267"/>
                    <a:pt x="105" y="279"/>
                  </a:cubicBezTo>
                  <a:lnTo>
                    <a:pt x="53" y="149"/>
                  </a:lnTo>
                  <a:cubicBezTo>
                    <a:pt x="44" y="131"/>
                    <a:pt x="38" y="116"/>
                    <a:pt x="34" y="103"/>
                  </a:cubicBezTo>
                  <a:lnTo>
                    <a:pt x="34" y="103"/>
                  </a:lnTo>
                  <a:cubicBezTo>
                    <a:pt x="33" y="94"/>
                    <a:pt x="31" y="75"/>
                    <a:pt x="27" y="45"/>
                  </a:cubicBezTo>
                  <a:lnTo>
                    <a:pt x="27" y="45"/>
                  </a:lnTo>
                  <a:cubicBezTo>
                    <a:pt x="27" y="45"/>
                    <a:pt x="27" y="45"/>
                    <a:pt x="27" y="45"/>
                  </a:cubicBezTo>
                  <a:lnTo>
                    <a:pt x="27" y="45"/>
                  </a:lnTo>
                  <a:cubicBezTo>
                    <a:pt x="27" y="45"/>
                    <a:pt x="27" y="45"/>
                    <a:pt x="27" y="45"/>
                  </a:cubicBezTo>
                  <a:cubicBezTo>
                    <a:pt x="23" y="34"/>
                    <a:pt x="21" y="29"/>
                    <a:pt x="20" y="29"/>
                  </a:cubicBezTo>
                  <a:lnTo>
                    <a:pt x="20" y="29"/>
                  </a:lnTo>
                  <a:cubicBezTo>
                    <a:pt x="17" y="29"/>
                    <a:pt x="25" y="77"/>
                    <a:pt x="30" y="100"/>
                  </a:cubicBezTo>
                  <a:lnTo>
                    <a:pt x="30" y="100"/>
                  </a:lnTo>
                  <a:cubicBezTo>
                    <a:pt x="35" y="145"/>
                    <a:pt x="43" y="180"/>
                    <a:pt x="35" y="180"/>
                  </a:cubicBezTo>
                  <a:cubicBezTo>
                    <a:pt x="34" y="180"/>
                    <a:pt x="34" y="180"/>
                    <a:pt x="33" y="180"/>
                  </a:cubicBezTo>
                  <a:lnTo>
                    <a:pt x="33" y="180"/>
                  </a:lnTo>
                  <a:cubicBezTo>
                    <a:pt x="44" y="226"/>
                    <a:pt x="53" y="268"/>
                    <a:pt x="53" y="279"/>
                  </a:cubicBezTo>
                  <a:cubicBezTo>
                    <a:pt x="79" y="357"/>
                    <a:pt x="79" y="436"/>
                    <a:pt x="79" y="514"/>
                  </a:cubicBezTo>
                  <a:cubicBezTo>
                    <a:pt x="79" y="561"/>
                    <a:pt x="98" y="570"/>
                    <a:pt x="113" y="570"/>
                  </a:cubicBezTo>
                  <a:cubicBezTo>
                    <a:pt x="123" y="570"/>
                    <a:pt x="131" y="566"/>
                    <a:pt x="131" y="566"/>
                  </a:cubicBezTo>
                  <a:cubicBezTo>
                    <a:pt x="116" y="521"/>
                    <a:pt x="110" y="485"/>
                    <a:pt x="102" y="452"/>
                  </a:cubicBezTo>
                  <a:lnTo>
                    <a:pt x="102" y="452"/>
                  </a:lnTo>
                  <a:cubicBezTo>
                    <a:pt x="109" y="472"/>
                    <a:pt x="114" y="486"/>
                    <a:pt x="115" y="486"/>
                  </a:cubicBezTo>
                  <a:cubicBezTo>
                    <a:pt x="117" y="486"/>
                    <a:pt x="114" y="472"/>
                    <a:pt x="105" y="436"/>
                  </a:cubicBezTo>
                  <a:cubicBezTo>
                    <a:pt x="105" y="396"/>
                    <a:pt x="90" y="310"/>
                    <a:pt x="82" y="284"/>
                  </a:cubicBezTo>
                  <a:lnTo>
                    <a:pt x="82" y="284"/>
                  </a:lnTo>
                  <a:cubicBezTo>
                    <a:pt x="107" y="319"/>
                    <a:pt x="131" y="463"/>
                    <a:pt x="131" y="488"/>
                  </a:cubicBezTo>
                  <a:cubicBezTo>
                    <a:pt x="144" y="514"/>
                    <a:pt x="151" y="520"/>
                    <a:pt x="154" y="520"/>
                  </a:cubicBezTo>
                  <a:cubicBezTo>
                    <a:pt x="157" y="520"/>
                    <a:pt x="157" y="514"/>
                    <a:pt x="157" y="514"/>
                  </a:cubicBezTo>
                  <a:cubicBezTo>
                    <a:pt x="157" y="514"/>
                    <a:pt x="160" y="515"/>
                    <a:pt x="164" y="515"/>
                  </a:cubicBezTo>
                  <a:cubicBezTo>
                    <a:pt x="177" y="515"/>
                    <a:pt x="196" y="501"/>
                    <a:pt x="157" y="383"/>
                  </a:cubicBezTo>
                  <a:lnTo>
                    <a:pt x="157" y="383"/>
                  </a:lnTo>
                  <a:cubicBezTo>
                    <a:pt x="162" y="394"/>
                    <a:pt x="165" y="398"/>
                    <a:pt x="167" y="398"/>
                  </a:cubicBezTo>
                  <a:cubicBezTo>
                    <a:pt x="174" y="398"/>
                    <a:pt x="157" y="331"/>
                    <a:pt x="157" y="331"/>
                  </a:cubicBezTo>
                  <a:lnTo>
                    <a:pt x="157" y="331"/>
                  </a:lnTo>
                  <a:cubicBezTo>
                    <a:pt x="182" y="356"/>
                    <a:pt x="183" y="382"/>
                    <a:pt x="207" y="407"/>
                  </a:cubicBezTo>
                  <a:lnTo>
                    <a:pt x="207" y="407"/>
                  </a:lnTo>
                  <a:cubicBezTo>
                    <a:pt x="208" y="415"/>
                    <a:pt x="209" y="425"/>
                    <a:pt x="209" y="436"/>
                  </a:cubicBezTo>
                  <a:lnTo>
                    <a:pt x="209" y="462"/>
                  </a:lnTo>
                  <a:cubicBezTo>
                    <a:pt x="224" y="507"/>
                    <a:pt x="239" y="535"/>
                    <a:pt x="244" y="535"/>
                  </a:cubicBezTo>
                  <a:cubicBezTo>
                    <a:pt x="248" y="535"/>
                    <a:pt x="246" y="521"/>
                    <a:pt x="235" y="488"/>
                  </a:cubicBezTo>
                  <a:lnTo>
                    <a:pt x="235" y="488"/>
                  </a:lnTo>
                  <a:cubicBezTo>
                    <a:pt x="235" y="488"/>
                    <a:pt x="252" y="521"/>
                    <a:pt x="259" y="521"/>
                  </a:cubicBezTo>
                  <a:cubicBezTo>
                    <a:pt x="260" y="521"/>
                    <a:pt x="261" y="519"/>
                    <a:pt x="261" y="514"/>
                  </a:cubicBezTo>
                  <a:cubicBezTo>
                    <a:pt x="261" y="478"/>
                    <a:pt x="249" y="454"/>
                    <a:pt x="233" y="426"/>
                  </a:cubicBezTo>
                  <a:lnTo>
                    <a:pt x="233" y="426"/>
                  </a:lnTo>
                  <a:cubicBezTo>
                    <a:pt x="232" y="427"/>
                    <a:pt x="232" y="427"/>
                    <a:pt x="231" y="427"/>
                  </a:cubicBezTo>
                  <a:cubicBezTo>
                    <a:pt x="228" y="427"/>
                    <a:pt x="222" y="414"/>
                    <a:pt x="218" y="399"/>
                  </a:cubicBezTo>
                  <a:lnTo>
                    <a:pt x="218" y="399"/>
                  </a:lnTo>
                  <a:cubicBezTo>
                    <a:pt x="223" y="409"/>
                    <a:pt x="228" y="418"/>
                    <a:pt x="233" y="426"/>
                  </a:cubicBezTo>
                  <a:lnTo>
                    <a:pt x="233" y="426"/>
                  </a:lnTo>
                  <a:cubicBezTo>
                    <a:pt x="234" y="425"/>
                    <a:pt x="235" y="419"/>
                    <a:pt x="235" y="410"/>
                  </a:cubicBezTo>
                  <a:cubicBezTo>
                    <a:pt x="227" y="392"/>
                    <a:pt x="218" y="378"/>
                    <a:pt x="210" y="365"/>
                  </a:cubicBezTo>
                  <a:lnTo>
                    <a:pt x="210" y="365"/>
                  </a:lnTo>
                  <a:cubicBezTo>
                    <a:pt x="211" y="375"/>
                    <a:pt x="214" y="388"/>
                    <a:pt x="218" y="399"/>
                  </a:cubicBezTo>
                  <a:lnTo>
                    <a:pt x="218" y="399"/>
                  </a:lnTo>
                  <a:cubicBezTo>
                    <a:pt x="215" y="394"/>
                    <a:pt x="212" y="389"/>
                    <a:pt x="209" y="383"/>
                  </a:cubicBezTo>
                  <a:lnTo>
                    <a:pt x="198" y="362"/>
                  </a:lnTo>
                  <a:lnTo>
                    <a:pt x="198" y="362"/>
                  </a:lnTo>
                  <a:cubicBezTo>
                    <a:pt x="196" y="368"/>
                    <a:pt x="201" y="380"/>
                    <a:pt x="205" y="398"/>
                  </a:cubicBezTo>
                  <a:lnTo>
                    <a:pt x="205" y="398"/>
                  </a:lnTo>
                  <a:cubicBezTo>
                    <a:pt x="197" y="377"/>
                    <a:pt x="180" y="333"/>
                    <a:pt x="168" y="301"/>
                  </a:cubicBezTo>
                  <a:lnTo>
                    <a:pt x="168" y="301"/>
                  </a:lnTo>
                  <a:lnTo>
                    <a:pt x="198" y="362"/>
                  </a:lnTo>
                  <a:lnTo>
                    <a:pt x="198" y="362"/>
                  </a:lnTo>
                  <a:cubicBezTo>
                    <a:pt x="199" y="360"/>
                    <a:pt x="201" y="358"/>
                    <a:pt x="205" y="358"/>
                  </a:cubicBezTo>
                  <a:lnTo>
                    <a:pt x="205" y="358"/>
                  </a:lnTo>
                  <a:cubicBezTo>
                    <a:pt x="207" y="360"/>
                    <a:pt x="208" y="362"/>
                    <a:pt x="210" y="365"/>
                  </a:cubicBezTo>
                  <a:lnTo>
                    <a:pt x="210" y="365"/>
                  </a:lnTo>
                  <a:cubicBezTo>
                    <a:pt x="209" y="362"/>
                    <a:pt x="209" y="360"/>
                    <a:pt x="209" y="357"/>
                  </a:cubicBezTo>
                  <a:lnTo>
                    <a:pt x="209" y="357"/>
                  </a:lnTo>
                  <a:cubicBezTo>
                    <a:pt x="235" y="410"/>
                    <a:pt x="261" y="436"/>
                    <a:pt x="261" y="436"/>
                  </a:cubicBezTo>
                  <a:cubicBezTo>
                    <a:pt x="287" y="436"/>
                    <a:pt x="313" y="488"/>
                    <a:pt x="313" y="488"/>
                  </a:cubicBezTo>
                  <a:cubicBezTo>
                    <a:pt x="314" y="488"/>
                    <a:pt x="315" y="489"/>
                    <a:pt x="315" y="489"/>
                  </a:cubicBezTo>
                  <a:cubicBezTo>
                    <a:pt x="323" y="489"/>
                    <a:pt x="192" y="247"/>
                    <a:pt x="194" y="247"/>
                  </a:cubicBezTo>
                  <a:lnTo>
                    <a:pt x="194" y="247"/>
                  </a:lnTo>
                  <a:cubicBezTo>
                    <a:pt x="196" y="247"/>
                    <a:pt x="220" y="289"/>
                    <a:pt x="287" y="410"/>
                  </a:cubicBezTo>
                  <a:cubicBezTo>
                    <a:pt x="304" y="460"/>
                    <a:pt x="321" y="489"/>
                    <a:pt x="331" y="489"/>
                  </a:cubicBezTo>
                  <a:cubicBezTo>
                    <a:pt x="336" y="489"/>
                    <a:pt x="340" y="480"/>
                    <a:pt x="340" y="462"/>
                  </a:cubicBezTo>
                  <a:cubicBezTo>
                    <a:pt x="329" y="441"/>
                    <a:pt x="311" y="409"/>
                    <a:pt x="293" y="377"/>
                  </a:cubicBezTo>
                  <a:lnTo>
                    <a:pt x="293" y="377"/>
                  </a:lnTo>
                  <a:cubicBezTo>
                    <a:pt x="315" y="411"/>
                    <a:pt x="340" y="449"/>
                    <a:pt x="364" y="486"/>
                  </a:cubicBezTo>
                  <a:lnTo>
                    <a:pt x="364" y="486"/>
                  </a:lnTo>
                  <a:cubicBezTo>
                    <a:pt x="313" y="408"/>
                    <a:pt x="261" y="330"/>
                    <a:pt x="235" y="227"/>
                  </a:cubicBezTo>
                  <a:lnTo>
                    <a:pt x="235" y="227"/>
                  </a:lnTo>
                  <a:cubicBezTo>
                    <a:pt x="235" y="227"/>
                    <a:pt x="313" y="383"/>
                    <a:pt x="340" y="410"/>
                  </a:cubicBezTo>
                  <a:cubicBezTo>
                    <a:pt x="340" y="410"/>
                    <a:pt x="366" y="462"/>
                    <a:pt x="392" y="462"/>
                  </a:cubicBezTo>
                  <a:cubicBezTo>
                    <a:pt x="392" y="462"/>
                    <a:pt x="314" y="331"/>
                    <a:pt x="313" y="331"/>
                  </a:cubicBezTo>
                  <a:lnTo>
                    <a:pt x="313" y="331"/>
                  </a:lnTo>
                  <a:cubicBezTo>
                    <a:pt x="340" y="357"/>
                    <a:pt x="366" y="383"/>
                    <a:pt x="392" y="410"/>
                  </a:cubicBezTo>
                  <a:lnTo>
                    <a:pt x="392" y="383"/>
                  </a:lnTo>
                  <a:cubicBezTo>
                    <a:pt x="392" y="383"/>
                    <a:pt x="379" y="363"/>
                    <a:pt x="364" y="337"/>
                  </a:cubicBezTo>
                  <a:lnTo>
                    <a:pt x="364" y="337"/>
                  </a:lnTo>
                  <a:cubicBezTo>
                    <a:pt x="389" y="368"/>
                    <a:pt x="419" y="397"/>
                    <a:pt x="444" y="410"/>
                  </a:cubicBezTo>
                  <a:cubicBezTo>
                    <a:pt x="449" y="414"/>
                    <a:pt x="452" y="416"/>
                    <a:pt x="453" y="416"/>
                  </a:cubicBezTo>
                  <a:cubicBezTo>
                    <a:pt x="459" y="416"/>
                    <a:pt x="434" y="374"/>
                    <a:pt x="392" y="331"/>
                  </a:cubicBezTo>
                  <a:lnTo>
                    <a:pt x="340" y="253"/>
                  </a:lnTo>
                  <a:lnTo>
                    <a:pt x="287" y="201"/>
                  </a:lnTo>
                  <a:cubicBezTo>
                    <a:pt x="286" y="198"/>
                    <a:pt x="285" y="196"/>
                    <a:pt x="284" y="194"/>
                  </a:cubicBezTo>
                  <a:lnTo>
                    <a:pt x="284" y="194"/>
                  </a:lnTo>
                  <a:cubicBezTo>
                    <a:pt x="288" y="196"/>
                    <a:pt x="290" y="197"/>
                    <a:pt x="291" y="197"/>
                  </a:cubicBezTo>
                  <a:cubicBezTo>
                    <a:pt x="294" y="197"/>
                    <a:pt x="285" y="185"/>
                    <a:pt x="282" y="185"/>
                  </a:cubicBezTo>
                  <a:lnTo>
                    <a:pt x="282" y="185"/>
                  </a:lnTo>
                  <a:cubicBezTo>
                    <a:pt x="281" y="185"/>
                    <a:pt x="281" y="188"/>
                    <a:pt x="284" y="194"/>
                  </a:cubicBezTo>
                  <a:lnTo>
                    <a:pt x="284" y="194"/>
                  </a:lnTo>
                  <a:cubicBezTo>
                    <a:pt x="276" y="188"/>
                    <a:pt x="262" y="175"/>
                    <a:pt x="235" y="149"/>
                  </a:cubicBezTo>
                  <a:cubicBezTo>
                    <a:pt x="231" y="145"/>
                    <a:pt x="226" y="139"/>
                    <a:pt x="220" y="131"/>
                  </a:cubicBezTo>
                  <a:lnTo>
                    <a:pt x="220" y="131"/>
                  </a:lnTo>
                  <a:lnTo>
                    <a:pt x="261" y="201"/>
                  </a:lnTo>
                  <a:lnTo>
                    <a:pt x="157" y="71"/>
                  </a:lnTo>
                  <a:lnTo>
                    <a:pt x="157" y="71"/>
                  </a:lnTo>
                  <a:cubicBezTo>
                    <a:pt x="157" y="71"/>
                    <a:pt x="169" y="94"/>
                    <a:pt x="161" y="94"/>
                  </a:cubicBezTo>
                  <a:cubicBezTo>
                    <a:pt x="157" y="94"/>
                    <a:pt x="148" y="88"/>
                    <a:pt x="131" y="71"/>
                  </a:cubicBezTo>
                  <a:lnTo>
                    <a:pt x="131" y="71"/>
                  </a:lnTo>
                  <a:cubicBezTo>
                    <a:pt x="149" y="88"/>
                    <a:pt x="167" y="118"/>
                    <a:pt x="184" y="144"/>
                  </a:cubicBezTo>
                  <a:lnTo>
                    <a:pt x="184" y="144"/>
                  </a:lnTo>
                  <a:lnTo>
                    <a:pt x="105" y="45"/>
                  </a:lnTo>
                  <a:lnTo>
                    <a:pt x="183" y="149"/>
                  </a:lnTo>
                  <a:cubicBezTo>
                    <a:pt x="189" y="172"/>
                    <a:pt x="188" y="181"/>
                    <a:pt x="184" y="181"/>
                  </a:cubicBezTo>
                  <a:cubicBezTo>
                    <a:pt x="175" y="181"/>
                    <a:pt x="151" y="147"/>
                    <a:pt x="132" y="116"/>
                  </a:cubicBezTo>
                  <a:lnTo>
                    <a:pt x="132" y="116"/>
                  </a:lnTo>
                  <a:cubicBezTo>
                    <a:pt x="131" y="110"/>
                    <a:pt x="131" y="104"/>
                    <a:pt x="131" y="97"/>
                  </a:cubicBezTo>
                  <a:lnTo>
                    <a:pt x="121" y="92"/>
                  </a:lnTo>
                  <a:lnTo>
                    <a:pt x="121" y="92"/>
                  </a:lnTo>
                  <a:cubicBezTo>
                    <a:pt x="125" y="98"/>
                    <a:pt x="128" y="105"/>
                    <a:pt x="130" y="112"/>
                  </a:cubicBezTo>
                  <a:lnTo>
                    <a:pt x="130" y="112"/>
                  </a:lnTo>
                  <a:cubicBezTo>
                    <a:pt x="124" y="103"/>
                    <a:pt x="120" y="96"/>
                    <a:pt x="116" y="89"/>
                  </a:cubicBezTo>
                  <a:lnTo>
                    <a:pt x="116" y="89"/>
                  </a:lnTo>
                  <a:lnTo>
                    <a:pt x="121" y="92"/>
                  </a:lnTo>
                  <a:lnTo>
                    <a:pt x="121" y="92"/>
                  </a:lnTo>
                  <a:cubicBezTo>
                    <a:pt x="114" y="79"/>
                    <a:pt x="105" y="71"/>
                    <a:pt x="105" y="71"/>
                  </a:cubicBezTo>
                  <a:lnTo>
                    <a:pt x="105" y="71"/>
                  </a:lnTo>
                  <a:cubicBezTo>
                    <a:pt x="105" y="71"/>
                    <a:pt x="109" y="78"/>
                    <a:pt x="116" y="89"/>
                  </a:cubicBezTo>
                  <a:lnTo>
                    <a:pt x="116" y="89"/>
                  </a:lnTo>
                  <a:lnTo>
                    <a:pt x="79" y="71"/>
                  </a:lnTo>
                  <a:lnTo>
                    <a:pt x="79" y="71"/>
                  </a:lnTo>
                  <a:cubicBezTo>
                    <a:pt x="79" y="71"/>
                    <a:pt x="79" y="71"/>
                    <a:pt x="79" y="71"/>
                  </a:cubicBezTo>
                  <a:cubicBezTo>
                    <a:pt x="75" y="61"/>
                    <a:pt x="72" y="53"/>
                    <a:pt x="69" y="47"/>
                  </a:cubicBezTo>
                  <a:lnTo>
                    <a:pt x="69" y="47"/>
                  </a:lnTo>
                  <a:cubicBezTo>
                    <a:pt x="68" y="42"/>
                    <a:pt x="67" y="38"/>
                    <a:pt x="67" y="36"/>
                  </a:cubicBezTo>
                  <a:lnTo>
                    <a:pt x="67" y="36"/>
                  </a:lnTo>
                  <a:cubicBezTo>
                    <a:pt x="74" y="49"/>
                    <a:pt x="79" y="62"/>
                    <a:pt x="79" y="71"/>
                  </a:cubicBezTo>
                  <a:cubicBezTo>
                    <a:pt x="79" y="45"/>
                    <a:pt x="72" y="31"/>
                    <a:pt x="69" y="31"/>
                  </a:cubicBezTo>
                  <a:lnTo>
                    <a:pt x="69" y="31"/>
                  </a:lnTo>
                  <a:cubicBezTo>
                    <a:pt x="68" y="31"/>
                    <a:pt x="67" y="33"/>
                    <a:pt x="67" y="36"/>
                  </a:cubicBezTo>
                  <a:lnTo>
                    <a:pt x="67" y="36"/>
                  </a:lnTo>
                  <a:cubicBezTo>
                    <a:pt x="58" y="18"/>
                    <a:pt x="47"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2"/>
            <p:cNvSpPr/>
            <p:nvPr/>
          </p:nvSpPr>
          <p:spPr>
            <a:xfrm>
              <a:off x="6473900" y="1733100"/>
              <a:ext cx="1000" cy="5050"/>
            </a:xfrm>
            <a:custGeom>
              <a:avLst/>
              <a:gdLst/>
              <a:ahLst/>
              <a:cxnLst/>
              <a:rect l="l" t="t" r="r" b="b"/>
              <a:pathLst>
                <a:path w="40" h="202" extrusionOk="0">
                  <a:moveTo>
                    <a:pt x="3" y="1"/>
                  </a:moveTo>
                  <a:cubicBezTo>
                    <a:pt x="2" y="1"/>
                    <a:pt x="1" y="5"/>
                    <a:pt x="1" y="15"/>
                  </a:cubicBezTo>
                  <a:lnTo>
                    <a:pt x="27" y="197"/>
                  </a:lnTo>
                  <a:lnTo>
                    <a:pt x="27" y="119"/>
                  </a:lnTo>
                  <a:cubicBezTo>
                    <a:pt x="27" y="77"/>
                    <a:pt x="10" y="1"/>
                    <a:pt x="3" y="1"/>
                  </a:cubicBezTo>
                  <a:close/>
                  <a:moveTo>
                    <a:pt x="27" y="119"/>
                  </a:moveTo>
                  <a:cubicBezTo>
                    <a:pt x="27" y="151"/>
                    <a:pt x="36" y="202"/>
                    <a:pt x="38" y="202"/>
                  </a:cubicBezTo>
                  <a:cubicBezTo>
                    <a:pt x="39" y="202"/>
                    <a:pt x="37" y="181"/>
                    <a:pt x="27" y="1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2"/>
            <p:cNvSpPr/>
            <p:nvPr/>
          </p:nvSpPr>
          <p:spPr>
            <a:xfrm>
              <a:off x="6473900" y="1741275"/>
              <a:ext cx="675" cy="2650"/>
            </a:xfrm>
            <a:custGeom>
              <a:avLst/>
              <a:gdLst/>
              <a:ahLst/>
              <a:cxnLst/>
              <a:rect l="l" t="t" r="r" b="b"/>
              <a:pathLst>
                <a:path w="27" h="106" extrusionOk="0">
                  <a:moveTo>
                    <a:pt x="27" y="1"/>
                  </a:moveTo>
                  <a:cubicBezTo>
                    <a:pt x="1" y="27"/>
                    <a:pt x="1" y="79"/>
                    <a:pt x="27" y="105"/>
                  </a:cubicBezTo>
                  <a:cubicBezTo>
                    <a:pt x="27" y="79"/>
                    <a:pt x="27"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2"/>
            <p:cNvSpPr/>
            <p:nvPr/>
          </p:nvSpPr>
          <p:spPr>
            <a:xfrm>
              <a:off x="6473250" y="1728250"/>
              <a:ext cx="1975" cy="15675"/>
            </a:xfrm>
            <a:custGeom>
              <a:avLst/>
              <a:gdLst/>
              <a:ahLst/>
              <a:cxnLst/>
              <a:rect l="l" t="t" r="r" b="b"/>
              <a:pathLst>
                <a:path w="79" h="627" extrusionOk="0">
                  <a:moveTo>
                    <a:pt x="1" y="0"/>
                  </a:moveTo>
                  <a:lnTo>
                    <a:pt x="1" y="79"/>
                  </a:lnTo>
                  <a:cubicBezTo>
                    <a:pt x="1" y="96"/>
                    <a:pt x="1" y="113"/>
                    <a:pt x="1" y="131"/>
                  </a:cubicBezTo>
                  <a:lnTo>
                    <a:pt x="1" y="287"/>
                  </a:lnTo>
                  <a:lnTo>
                    <a:pt x="27" y="574"/>
                  </a:lnTo>
                  <a:lnTo>
                    <a:pt x="27" y="391"/>
                  </a:lnTo>
                  <a:cubicBezTo>
                    <a:pt x="27" y="470"/>
                    <a:pt x="27" y="522"/>
                    <a:pt x="53" y="600"/>
                  </a:cubicBezTo>
                  <a:cubicBezTo>
                    <a:pt x="27" y="444"/>
                    <a:pt x="53" y="548"/>
                    <a:pt x="53" y="470"/>
                  </a:cubicBezTo>
                  <a:cubicBezTo>
                    <a:pt x="27" y="394"/>
                    <a:pt x="27" y="342"/>
                    <a:pt x="51" y="292"/>
                  </a:cubicBezTo>
                  <a:lnTo>
                    <a:pt x="51" y="292"/>
                  </a:lnTo>
                  <a:cubicBezTo>
                    <a:pt x="52" y="309"/>
                    <a:pt x="53" y="325"/>
                    <a:pt x="53" y="339"/>
                  </a:cubicBezTo>
                  <a:cubicBezTo>
                    <a:pt x="53" y="318"/>
                    <a:pt x="53" y="300"/>
                    <a:pt x="53" y="287"/>
                  </a:cubicBezTo>
                  <a:cubicBezTo>
                    <a:pt x="52" y="289"/>
                    <a:pt x="51" y="290"/>
                    <a:pt x="51" y="292"/>
                  </a:cubicBezTo>
                  <a:lnTo>
                    <a:pt x="51" y="292"/>
                  </a:lnTo>
                  <a:cubicBezTo>
                    <a:pt x="44" y="210"/>
                    <a:pt x="27" y="105"/>
                    <a:pt x="27" y="105"/>
                  </a:cubicBezTo>
                  <a:cubicBezTo>
                    <a:pt x="27" y="79"/>
                    <a:pt x="1" y="79"/>
                    <a:pt x="1" y="0"/>
                  </a:cubicBezTo>
                  <a:close/>
                  <a:moveTo>
                    <a:pt x="53" y="339"/>
                  </a:moveTo>
                  <a:cubicBezTo>
                    <a:pt x="53" y="363"/>
                    <a:pt x="53" y="390"/>
                    <a:pt x="53" y="417"/>
                  </a:cubicBezTo>
                  <a:cubicBezTo>
                    <a:pt x="53" y="470"/>
                    <a:pt x="53" y="548"/>
                    <a:pt x="79" y="626"/>
                  </a:cubicBezTo>
                  <a:cubicBezTo>
                    <a:pt x="79" y="522"/>
                    <a:pt x="53" y="444"/>
                    <a:pt x="53"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2"/>
            <p:cNvSpPr/>
            <p:nvPr/>
          </p:nvSpPr>
          <p:spPr>
            <a:xfrm>
              <a:off x="6469350" y="1728650"/>
              <a:ext cx="3275" cy="13475"/>
            </a:xfrm>
            <a:custGeom>
              <a:avLst/>
              <a:gdLst/>
              <a:ahLst/>
              <a:cxnLst/>
              <a:rect l="l" t="t" r="r" b="b"/>
              <a:pathLst>
                <a:path w="131" h="539" extrusionOk="0">
                  <a:moveTo>
                    <a:pt x="78" y="63"/>
                  </a:moveTo>
                  <a:cubicBezTo>
                    <a:pt x="57" y="105"/>
                    <a:pt x="70" y="113"/>
                    <a:pt x="76" y="114"/>
                  </a:cubicBezTo>
                  <a:lnTo>
                    <a:pt x="76" y="114"/>
                  </a:lnTo>
                  <a:cubicBezTo>
                    <a:pt x="77" y="112"/>
                    <a:pt x="77" y="111"/>
                    <a:pt x="78" y="111"/>
                  </a:cubicBezTo>
                  <a:cubicBezTo>
                    <a:pt x="78" y="111"/>
                    <a:pt x="78" y="112"/>
                    <a:pt x="78" y="115"/>
                  </a:cubicBezTo>
                  <a:lnTo>
                    <a:pt x="78" y="63"/>
                  </a:lnTo>
                  <a:close/>
                  <a:moveTo>
                    <a:pt x="76" y="114"/>
                  </a:moveTo>
                  <a:lnTo>
                    <a:pt x="76" y="114"/>
                  </a:lnTo>
                  <a:cubicBezTo>
                    <a:pt x="70" y="132"/>
                    <a:pt x="52" y="219"/>
                    <a:pt x="52" y="219"/>
                  </a:cubicBezTo>
                  <a:lnTo>
                    <a:pt x="78" y="115"/>
                  </a:lnTo>
                  <a:lnTo>
                    <a:pt x="78" y="115"/>
                  </a:lnTo>
                  <a:cubicBezTo>
                    <a:pt x="78" y="115"/>
                    <a:pt x="77" y="115"/>
                    <a:pt x="76" y="114"/>
                  </a:cubicBezTo>
                  <a:close/>
                  <a:moveTo>
                    <a:pt x="126" y="0"/>
                  </a:moveTo>
                  <a:cubicBezTo>
                    <a:pt x="123" y="0"/>
                    <a:pt x="116" y="15"/>
                    <a:pt x="104" y="63"/>
                  </a:cubicBezTo>
                  <a:cubicBezTo>
                    <a:pt x="104" y="141"/>
                    <a:pt x="78" y="245"/>
                    <a:pt x="78" y="323"/>
                  </a:cubicBezTo>
                  <a:lnTo>
                    <a:pt x="78" y="193"/>
                  </a:lnTo>
                  <a:lnTo>
                    <a:pt x="78" y="115"/>
                  </a:lnTo>
                  <a:lnTo>
                    <a:pt x="52" y="245"/>
                  </a:lnTo>
                  <a:lnTo>
                    <a:pt x="0" y="428"/>
                  </a:lnTo>
                  <a:lnTo>
                    <a:pt x="0" y="480"/>
                  </a:lnTo>
                  <a:lnTo>
                    <a:pt x="0" y="532"/>
                  </a:lnTo>
                  <a:cubicBezTo>
                    <a:pt x="0" y="532"/>
                    <a:pt x="26" y="506"/>
                    <a:pt x="52" y="401"/>
                  </a:cubicBezTo>
                  <a:cubicBezTo>
                    <a:pt x="52" y="436"/>
                    <a:pt x="52" y="471"/>
                    <a:pt x="52" y="506"/>
                  </a:cubicBezTo>
                  <a:cubicBezTo>
                    <a:pt x="52" y="519"/>
                    <a:pt x="59" y="538"/>
                    <a:pt x="65" y="538"/>
                  </a:cubicBezTo>
                  <a:cubicBezTo>
                    <a:pt x="72" y="538"/>
                    <a:pt x="78" y="519"/>
                    <a:pt x="78" y="454"/>
                  </a:cubicBezTo>
                  <a:cubicBezTo>
                    <a:pt x="78" y="462"/>
                    <a:pt x="78" y="471"/>
                    <a:pt x="78" y="480"/>
                  </a:cubicBezTo>
                  <a:cubicBezTo>
                    <a:pt x="78" y="506"/>
                    <a:pt x="78" y="512"/>
                    <a:pt x="82" y="512"/>
                  </a:cubicBezTo>
                  <a:cubicBezTo>
                    <a:pt x="85" y="512"/>
                    <a:pt x="91" y="506"/>
                    <a:pt x="104" y="506"/>
                  </a:cubicBezTo>
                  <a:cubicBezTo>
                    <a:pt x="108" y="517"/>
                    <a:pt x="111" y="521"/>
                    <a:pt x="112" y="521"/>
                  </a:cubicBezTo>
                  <a:cubicBezTo>
                    <a:pt x="123" y="521"/>
                    <a:pt x="108" y="374"/>
                    <a:pt x="105" y="295"/>
                  </a:cubicBezTo>
                  <a:lnTo>
                    <a:pt x="105" y="295"/>
                  </a:lnTo>
                  <a:cubicBezTo>
                    <a:pt x="129" y="199"/>
                    <a:pt x="130" y="125"/>
                    <a:pt x="130" y="31"/>
                  </a:cubicBezTo>
                  <a:lnTo>
                    <a:pt x="130" y="31"/>
                  </a:lnTo>
                  <a:cubicBezTo>
                    <a:pt x="130" y="33"/>
                    <a:pt x="130" y="35"/>
                    <a:pt x="130" y="36"/>
                  </a:cubicBezTo>
                  <a:lnTo>
                    <a:pt x="130" y="10"/>
                  </a:lnTo>
                  <a:cubicBezTo>
                    <a:pt x="130" y="17"/>
                    <a:pt x="130" y="24"/>
                    <a:pt x="130" y="31"/>
                  </a:cubicBezTo>
                  <a:lnTo>
                    <a:pt x="130" y="31"/>
                  </a:lnTo>
                  <a:cubicBezTo>
                    <a:pt x="130" y="17"/>
                    <a:pt x="130"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2"/>
            <p:cNvSpPr/>
            <p:nvPr/>
          </p:nvSpPr>
          <p:spPr>
            <a:xfrm>
              <a:off x="6469150" y="1731650"/>
              <a:ext cx="425" cy="1350"/>
            </a:xfrm>
            <a:custGeom>
              <a:avLst/>
              <a:gdLst/>
              <a:ahLst/>
              <a:cxnLst/>
              <a:rect l="l" t="t" r="r" b="b"/>
              <a:pathLst>
                <a:path w="17" h="54" extrusionOk="0">
                  <a:moveTo>
                    <a:pt x="16" y="1"/>
                  </a:moveTo>
                  <a:cubicBezTo>
                    <a:pt x="15" y="1"/>
                    <a:pt x="13" y="6"/>
                    <a:pt x="8" y="21"/>
                  </a:cubicBezTo>
                  <a:cubicBezTo>
                    <a:pt x="2" y="45"/>
                    <a:pt x="0" y="54"/>
                    <a:pt x="1" y="54"/>
                  </a:cubicBezTo>
                  <a:cubicBezTo>
                    <a:pt x="2" y="54"/>
                    <a:pt x="17"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2"/>
            <p:cNvSpPr/>
            <p:nvPr/>
          </p:nvSpPr>
          <p:spPr>
            <a:xfrm>
              <a:off x="6467175" y="1730675"/>
              <a:ext cx="3350" cy="10825"/>
            </a:xfrm>
            <a:custGeom>
              <a:avLst/>
              <a:gdLst/>
              <a:ahLst/>
              <a:cxnLst/>
              <a:rect l="l" t="t" r="r" b="b"/>
              <a:pathLst>
                <a:path w="134" h="433" extrusionOk="0">
                  <a:moveTo>
                    <a:pt x="113" y="0"/>
                  </a:moveTo>
                  <a:cubicBezTo>
                    <a:pt x="112" y="0"/>
                    <a:pt x="108" y="39"/>
                    <a:pt x="87" y="60"/>
                  </a:cubicBezTo>
                  <a:cubicBezTo>
                    <a:pt x="87" y="84"/>
                    <a:pt x="21" y="327"/>
                    <a:pt x="31" y="327"/>
                  </a:cubicBezTo>
                  <a:cubicBezTo>
                    <a:pt x="31" y="327"/>
                    <a:pt x="33" y="325"/>
                    <a:pt x="35" y="321"/>
                  </a:cubicBezTo>
                  <a:lnTo>
                    <a:pt x="35" y="321"/>
                  </a:lnTo>
                  <a:cubicBezTo>
                    <a:pt x="9" y="373"/>
                    <a:pt x="9" y="399"/>
                    <a:pt x="9" y="399"/>
                  </a:cubicBezTo>
                  <a:cubicBezTo>
                    <a:pt x="1" y="423"/>
                    <a:pt x="0" y="433"/>
                    <a:pt x="4" y="433"/>
                  </a:cubicBezTo>
                  <a:cubicBezTo>
                    <a:pt x="11" y="433"/>
                    <a:pt x="35" y="390"/>
                    <a:pt x="35" y="373"/>
                  </a:cubicBezTo>
                  <a:cubicBezTo>
                    <a:pt x="61" y="294"/>
                    <a:pt x="87" y="190"/>
                    <a:pt x="113" y="112"/>
                  </a:cubicBezTo>
                  <a:cubicBezTo>
                    <a:pt x="130" y="38"/>
                    <a:pt x="133" y="13"/>
                    <a:pt x="130" y="13"/>
                  </a:cubicBezTo>
                  <a:lnTo>
                    <a:pt x="130" y="13"/>
                  </a:lnTo>
                  <a:cubicBezTo>
                    <a:pt x="124" y="13"/>
                    <a:pt x="92" y="114"/>
                    <a:pt x="88" y="114"/>
                  </a:cubicBezTo>
                  <a:cubicBezTo>
                    <a:pt x="87" y="114"/>
                    <a:pt x="87" y="113"/>
                    <a:pt x="87" y="112"/>
                  </a:cubicBezTo>
                  <a:cubicBezTo>
                    <a:pt x="87" y="112"/>
                    <a:pt x="113" y="34"/>
                    <a:pt x="113" y="8"/>
                  </a:cubicBezTo>
                  <a:cubicBezTo>
                    <a:pt x="113" y="3"/>
                    <a:pt x="113"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2"/>
            <p:cNvSpPr/>
            <p:nvPr/>
          </p:nvSpPr>
          <p:spPr>
            <a:xfrm>
              <a:off x="6468350" y="1728900"/>
              <a:ext cx="375" cy="950"/>
            </a:xfrm>
            <a:custGeom>
              <a:avLst/>
              <a:gdLst/>
              <a:ahLst/>
              <a:cxnLst/>
              <a:rect l="l" t="t" r="r" b="b"/>
              <a:pathLst>
                <a:path w="15" h="38" extrusionOk="0">
                  <a:moveTo>
                    <a:pt x="14" y="0"/>
                  </a:moveTo>
                  <a:cubicBezTo>
                    <a:pt x="14" y="19"/>
                    <a:pt x="1" y="37"/>
                    <a:pt x="3" y="37"/>
                  </a:cubicBezTo>
                  <a:cubicBezTo>
                    <a:pt x="3" y="37"/>
                    <a:pt x="6" y="34"/>
                    <a:pt x="14" y="26"/>
                  </a:cubicBezTo>
                  <a:lnTo>
                    <a:pt x="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2"/>
            <p:cNvSpPr/>
            <p:nvPr/>
          </p:nvSpPr>
          <p:spPr>
            <a:xfrm>
              <a:off x="6462175" y="1732200"/>
              <a:ext cx="2600" cy="3900"/>
            </a:xfrm>
            <a:custGeom>
              <a:avLst/>
              <a:gdLst/>
              <a:ahLst/>
              <a:cxnLst/>
              <a:rect l="l" t="t" r="r" b="b"/>
              <a:pathLst>
                <a:path w="104" h="156" extrusionOk="0">
                  <a:moveTo>
                    <a:pt x="104" y="0"/>
                  </a:moveTo>
                  <a:lnTo>
                    <a:pt x="104" y="0"/>
                  </a:lnTo>
                  <a:cubicBezTo>
                    <a:pt x="95" y="18"/>
                    <a:pt x="86" y="35"/>
                    <a:pt x="76" y="53"/>
                  </a:cubicBezTo>
                  <a:lnTo>
                    <a:pt x="76" y="53"/>
                  </a:lnTo>
                  <a:lnTo>
                    <a:pt x="79" y="51"/>
                  </a:lnTo>
                  <a:lnTo>
                    <a:pt x="104" y="0"/>
                  </a:lnTo>
                  <a:close/>
                  <a:moveTo>
                    <a:pt x="76" y="53"/>
                  </a:moveTo>
                  <a:lnTo>
                    <a:pt x="52" y="77"/>
                  </a:lnTo>
                  <a:cubicBezTo>
                    <a:pt x="26" y="103"/>
                    <a:pt x="0" y="129"/>
                    <a:pt x="0" y="155"/>
                  </a:cubicBezTo>
                  <a:cubicBezTo>
                    <a:pt x="34" y="121"/>
                    <a:pt x="57" y="87"/>
                    <a:pt x="76"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2"/>
            <p:cNvSpPr/>
            <p:nvPr/>
          </p:nvSpPr>
          <p:spPr>
            <a:xfrm>
              <a:off x="6462825" y="1733450"/>
              <a:ext cx="1325" cy="1350"/>
            </a:xfrm>
            <a:custGeom>
              <a:avLst/>
              <a:gdLst/>
              <a:ahLst/>
              <a:cxnLst/>
              <a:rect l="l" t="t" r="r" b="b"/>
              <a:pathLst>
                <a:path w="53" h="54" extrusionOk="0">
                  <a:moveTo>
                    <a:pt x="26" y="1"/>
                  </a:moveTo>
                  <a:lnTo>
                    <a:pt x="0" y="53"/>
                  </a:lnTo>
                  <a:lnTo>
                    <a:pt x="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2"/>
            <p:cNvSpPr/>
            <p:nvPr/>
          </p:nvSpPr>
          <p:spPr>
            <a:xfrm>
              <a:off x="6459575" y="1738025"/>
              <a:ext cx="675" cy="825"/>
            </a:xfrm>
            <a:custGeom>
              <a:avLst/>
              <a:gdLst/>
              <a:ahLst/>
              <a:cxnLst/>
              <a:rect l="l" t="t" r="r" b="b"/>
              <a:pathLst>
                <a:path w="27" h="33" extrusionOk="0">
                  <a:moveTo>
                    <a:pt x="26" y="0"/>
                  </a:moveTo>
                  <a:cubicBezTo>
                    <a:pt x="0" y="26"/>
                    <a:pt x="0" y="33"/>
                    <a:pt x="7" y="33"/>
                  </a:cubicBezTo>
                  <a:cubicBezTo>
                    <a:pt x="13" y="33"/>
                    <a:pt x="26" y="26"/>
                    <a:pt x="26" y="26"/>
                  </a:cubicBezTo>
                  <a:lnTo>
                    <a:pt x="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2"/>
            <p:cNvSpPr/>
            <p:nvPr/>
          </p:nvSpPr>
          <p:spPr>
            <a:xfrm>
              <a:off x="6456250" y="1727200"/>
              <a:ext cx="13775" cy="14750"/>
            </a:xfrm>
            <a:custGeom>
              <a:avLst/>
              <a:gdLst/>
              <a:ahLst/>
              <a:cxnLst/>
              <a:rect l="l" t="t" r="r" b="b"/>
              <a:pathLst>
                <a:path w="551" h="590" extrusionOk="0">
                  <a:moveTo>
                    <a:pt x="424" y="1"/>
                  </a:moveTo>
                  <a:lnTo>
                    <a:pt x="424" y="1"/>
                  </a:lnTo>
                  <a:cubicBezTo>
                    <a:pt x="423" y="1"/>
                    <a:pt x="414" y="12"/>
                    <a:pt x="394" y="42"/>
                  </a:cubicBezTo>
                  <a:cubicBezTo>
                    <a:pt x="410" y="26"/>
                    <a:pt x="425" y="1"/>
                    <a:pt x="424" y="1"/>
                  </a:cubicBezTo>
                  <a:close/>
                  <a:moveTo>
                    <a:pt x="524" y="68"/>
                  </a:moveTo>
                  <a:lnTo>
                    <a:pt x="524" y="68"/>
                  </a:lnTo>
                  <a:lnTo>
                    <a:pt x="524" y="68"/>
                  </a:lnTo>
                  <a:close/>
                  <a:moveTo>
                    <a:pt x="507" y="63"/>
                  </a:moveTo>
                  <a:cubicBezTo>
                    <a:pt x="505" y="63"/>
                    <a:pt x="502" y="64"/>
                    <a:pt x="498" y="68"/>
                  </a:cubicBezTo>
                  <a:cubicBezTo>
                    <a:pt x="498" y="82"/>
                    <a:pt x="500" y="87"/>
                    <a:pt x="502" y="87"/>
                  </a:cubicBezTo>
                  <a:cubicBezTo>
                    <a:pt x="507" y="87"/>
                    <a:pt x="514" y="63"/>
                    <a:pt x="507" y="63"/>
                  </a:cubicBezTo>
                  <a:close/>
                  <a:moveTo>
                    <a:pt x="491" y="83"/>
                  </a:moveTo>
                  <a:cubicBezTo>
                    <a:pt x="483" y="89"/>
                    <a:pt x="474" y="110"/>
                    <a:pt x="475" y="110"/>
                  </a:cubicBezTo>
                  <a:cubicBezTo>
                    <a:pt x="476" y="110"/>
                    <a:pt x="480" y="103"/>
                    <a:pt x="491" y="83"/>
                  </a:cubicBezTo>
                  <a:close/>
                  <a:moveTo>
                    <a:pt x="542" y="123"/>
                  </a:moveTo>
                  <a:cubicBezTo>
                    <a:pt x="540" y="130"/>
                    <a:pt x="538" y="136"/>
                    <a:pt x="535" y="143"/>
                  </a:cubicBezTo>
                  <a:lnTo>
                    <a:pt x="535" y="143"/>
                  </a:lnTo>
                  <a:cubicBezTo>
                    <a:pt x="544" y="136"/>
                    <a:pt x="546" y="124"/>
                    <a:pt x="542" y="123"/>
                  </a:cubicBezTo>
                  <a:close/>
                  <a:moveTo>
                    <a:pt x="417" y="272"/>
                  </a:moveTo>
                  <a:cubicBezTo>
                    <a:pt x="419" y="272"/>
                    <a:pt x="420" y="273"/>
                    <a:pt x="420" y="277"/>
                  </a:cubicBezTo>
                  <a:cubicBezTo>
                    <a:pt x="402" y="312"/>
                    <a:pt x="385" y="346"/>
                    <a:pt x="368" y="381"/>
                  </a:cubicBezTo>
                  <a:lnTo>
                    <a:pt x="368" y="381"/>
                  </a:lnTo>
                  <a:cubicBezTo>
                    <a:pt x="368" y="336"/>
                    <a:pt x="407" y="272"/>
                    <a:pt x="417" y="272"/>
                  </a:cubicBezTo>
                  <a:close/>
                  <a:moveTo>
                    <a:pt x="457" y="425"/>
                  </a:moveTo>
                  <a:lnTo>
                    <a:pt x="446" y="459"/>
                  </a:lnTo>
                  <a:cubicBezTo>
                    <a:pt x="446" y="459"/>
                    <a:pt x="446" y="459"/>
                    <a:pt x="446" y="512"/>
                  </a:cubicBezTo>
                  <a:cubicBezTo>
                    <a:pt x="446" y="512"/>
                    <a:pt x="456" y="463"/>
                    <a:pt x="457" y="425"/>
                  </a:cubicBezTo>
                  <a:close/>
                  <a:moveTo>
                    <a:pt x="524" y="68"/>
                  </a:moveTo>
                  <a:lnTo>
                    <a:pt x="498" y="147"/>
                  </a:lnTo>
                  <a:lnTo>
                    <a:pt x="446" y="329"/>
                  </a:lnTo>
                  <a:lnTo>
                    <a:pt x="446" y="355"/>
                  </a:lnTo>
                  <a:cubicBezTo>
                    <a:pt x="394" y="407"/>
                    <a:pt x="394" y="459"/>
                    <a:pt x="368" y="512"/>
                  </a:cubicBezTo>
                  <a:cubicBezTo>
                    <a:pt x="368" y="520"/>
                    <a:pt x="369" y="524"/>
                    <a:pt x="371" y="524"/>
                  </a:cubicBezTo>
                  <a:cubicBezTo>
                    <a:pt x="384" y="524"/>
                    <a:pt x="424" y="425"/>
                    <a:pt x="446" y="381"/>
                  </a:cubicBezTo>
                  <a:lnTo>
                    <a:pt x="446" y="381"/>
                  </a:lnTo>
                  <a:lnTo>
                    <a:pt x="368" y="564"/>
                  </a:lnTo>
                  <a:cubicBezTo>
                    <a:pt x="394" y="538"/>
                    <a:pt x="420" y="512"/>
                    <a:pt x="420" y="459"/>
                  </a:cubicBezTo>
                  <a:lnTo>
                    <a:pt x="446" y="381"/>
                  </a:lnTo>
                  <a:lnTo>
                    <a:pt x="446" y="381"/>
                  </a:lnTo>
                  <a:cubicBezTo>
                    <a:pt x="446" y="381"/>
                    <a:pt x="446" y="381"/>
                    <a:pt x="446" y="381"/>
                  </a:cubicBezTo>
                  <a:lnTo>
                    <a:pt x="446" y="381"/>
                  </a:lnTo>
                  <a:cubicBezTo>
                    <a:pt x="456" y="381"/>
                    <a:pt x="458" y="401"/>
                    <a:pt x="457" y="425"/>
                  </a:cubicBezTo>
                  <a:lnTo>
                    <a:pt x="457" y="425"/>
                  </a:lnTo>
                  <a:lnTo>
                    <a:pt x="472" y="381"/>
                  </a:lnTo>
                  <a:cubicBezTo>
                    <a:pt x="472" y="329"/>
                    <a:pt x="498" y="277"/>
                    <a:pt x="498" y="225"/>
                  </a:cubicBezTo>
                  <a:cubicBezTo>
                    <a:pt x="512" y="197"/>
                    <a:pt x="525" y="170"/>
                    <a:pt x="535" y="143"/>
                  </a:cubicBezTo>
                  <a:lnTo>
                    <a:pt x="535" y="143"/>
                  </a:lnTo>
                  <a:cubicBezTo>
                    <a:pt x="532" y="145"/>
                    <a:pt x="529" y="147"/>
                    <a:pt x="524" y="147"/>
                  </a:cubicBezTo>
                  <a:cubicBezTo>
                    <a:pt x="533" y="129"/>
                    <a:pt x="539" y="123"/>
                    <a:pt x="541" y="123"/>
                  </a:cubicBezTo>
                  <a:lnTo>
                    <a:pt x="541" y="123"/>
                  </a:lnTo>
                  <a:cubicBezTo>
                    <a:pt x="542" y="123"/>
                    <a:pt x="542" y="123"/>
                    <a:pt x="542" y="123"/>
                  </a:cubicBezTo>
                  <a:lnTo>
                    <a:pt x="542" y="123"/>
                  </a:lnTo>
                  <a:cubicBezTo>
                    <a:pt x="547" y="105"/>
                    <a:pt x="550" y="87"/>
                    <a:pt x="550" y="68"/>
                  </a:cubicBezTo>
                  <a:lnTo>
                    <a:pt x="550" y="68"/>
                  </a:lnTo>
                  <a:cubicBezTo>
                    <a:pt x="524" y="147"/>
                    <a:pt x="524" y="121"/>
                    <a:pt x="524" y="147"/>
                  </a:cubicBezTo>
                  <a:cubicBezTo>
                    <a:pt x="498" y="147"/>
                    <a:pt x="524" y="121"/>
                    <a:pt x="524" y="94"/>
                  </a:cubicBezTo>
                  <a:lnTo>
                    <a:pt x="524" y="68"/>
                  </a:lnTo>
                  <a:close/>
                  <a:moveTo>
                    <a:pt x="389" y="6"/>
                  </a:moveTo>
                  <a:cubicBezTo>
                    <a:pt x="388" y="6"/>
                    <a:pt x="382" y="9"/>
                    <a:pt x="368" y="16"/>
                  </a:cubicBezTo>
                  <a:lnTo>
                    <a:pt x="159" y="199"/>
                  </a:lnTo>
                  <a:cubicBezTo>
                    <a:pt x="133" y="225"/>
                    <a:pt x="29" y="303"/>
                    <a:pt x="3" y="355"/>
                  </a:cubicBezTo>
                  <a:cubicBezTo>
                    <a:pt x="1" y="357"/>
                    <a:pt x="1" y="357"/>
                    <a:pt x="1" y="357"/>
                  </a:cubicBezTo>
                  <a:cubicBezTo>
                    <a:pt x="5" y="357"/>
                    <a:pt x="104" y="280"/>
                    <a:pt x="118" y="280"/>
                  </a:cubicBezTo>
                  <a:lnTo>
                    <a:pt x="118" y="280"/>
                  </a:lnTo>
                  <a:cubicBezTo>
                    <a:pt x="125" y="280"/>
                    <a:pt x="111" y="299"/>
                    <a:pt x="55" y="355"/>
                  </a:cubicBezTo>
                  <a:cubicBezTo>
                    <a:pt x="3" y="407"/>
                    <a:pt x="29" y="407"/>
                    <a:pt x="29" y="407"/>
                  </a:cubicBezTo>
                  <a:lnTo>
                    <a:pt x="81" y="407"/>
                  </a:lnTo>
                  <a:cubicBezTo>
                    <a:pt x="107" y="355"/>
                    <a:pt x="133" y="329"/>
                    <a:pt x="159" y="303"/>
                  </a:cubicBezTo>
                  <a:lnTo>
                    <a:pt x="263" y="225"/>
                  </a:lnTo>
                  <a:lnTo>
                    <a:pt x="263" y="225"/>
                  </a:lnTo>
                  <a:cubicBezTo>
                    <a:pt x="211" y="277"/>
                    <a:pt x="107" y="381"/>
                    <a:pt x="55" y="459"/>
                  </a:cubicBezTo>
                  <a:cubicBezTo>
                    <a:pt x="51" y="472"/>
                    <a:pt x="51" y="477"/>
                    <a:pt x="55" y="477"/>
                  </a:cubicBezTo>
                  <a:cubicBezTo>
                    <a:pt x="74" y="477"/>
                    <a:pt x="185" y="329"/>
                    <a:pt x="185" y="329"/>
                  </a:cubicBezTo>
                  <a:lnTo>
                    <a:pt x="185" y="329"/>
                  </a:lnTo>
                  <a:cubicBezTo>
                    <a:pt x="185" y="329"/>
                    <a:pt x="133" y="407"/>
                    <a:pt x="133" y="407"/>
                  </a:cubicBezTo>
                  <a:cubicBezTo>
                    <a:pt x="154" y="407"/>
                    <a:pt x="191" y="341"/>
                    <a:pt x="192" y="341"/>
                  </a:cubicBezTo>
                  <a:lnTo>
                    <a:pt x="192" y="341"/>
                  </a:lnTo>
                  <a:cubicBezTo>
                    <a:pt x="192" y="341"/>
                    <a:pt x="190" y="345"/>
                    <a:pt x="185" y="355"/>
                  </a:cubicBezTo>
                  <a:cubicBezTo>
                    <a:pt x="181" y="364"/>
                    <a:pt x="180" y="367"/>
                    <a:pt x="182" y="367"/>
                  </a:cubicBezTo>
                  <a:cubicBezTo>
                    <a:pt x="186" y="367"/>
                    <a:pt x="206" y="345"/>
                    <a:pt x="226" y="323"/>
                  </a:cubicBezTo>
                  <a:lnTo>
                    <a:pt x="226" y="323"/>
                  </a:lnTo>
                  <a:cubicBezTo>
                    <a:pt x="212" y="346"/>
                    <a:pt x="207" y="355"/>
                    <a:pt x="208" y="355"/>
                  </a:cubicBezTo>
                  <a:cubicBezTo>
                    <a:pt x="211" y="355"/>
                    <a:pt x="263" y="277"/>
                    <a:pt x="263" y="277"/>
                  </a:cubicBezTo>
                  <a:lnTo>
                    <a:pt x="263" y="277"/>
                  </a:lnTo>
                  <a:cubicBezTo>
                    <a:pt x="263" y="277"/>
                    <a:pt x="245" y="300"/>
                    <a:pt x="226" y="323"/>
                  </a:cubicBezTo>
                  <a:lnTo>
                    <a:pt x="226" y="323"/>
                  </a:lnTo>
                  <a:cubicBezTo>
                    <a:pt x="229" y="317"/>
                    <a:pt x="233" y="311"/>
                    <a:pt x="237" y="303"/>
                  </a:cubicBezTo>
                  <a:lnTo>
                    <a:pt x="342" y="199"/>
                  </a:lnTo>
                  <a:lnTo>
                    <a:pt x="394" y="147"/>
                  </a:lnTo>
                  <a:lnTo>
                    <a:pt x="394" y="147"/>
                  </a:lnTo>
                  <a:cubicBezTo>
                    <a:pt x="342" y="225"/>
                    <a:pt x="237" y="381"/>
                    <a:pt x="185" y="459"/>
                  </a:cubicBezTo>
                  <a:cubicBezTo>
                    <a:pt x="169" y="492"/>
                    <a:pt x="163" y="504"/>
                    <a:pt x="164" y="504"/>
                  </a:cubicBezTo>
                  <a:cubicBezTo>
                    <a:pt x="165" y="504"/>
                    <a:pt x="201" y="443"/>
                    <a:pt x="237" y="407"/>
                  </a:cubicBezTo>
                  <a:lnTo>
                    <a:pt x="237" y="407"/>
                  </a:lnTo>
                  <a:cubicBezTo>
                    <a:pt x="219" y="462"/>
                    <a:pt x="175" y="529"/>
                    <a:pt x="177" y="529"/>
                  </a:cubicBezTo>
                  <a:cubicBezTo>
                    <a:pt x="178" y="529"/>
                    <a:pt x="188" y="517"/>
                    <a:pt x="211" y="486"/>
                  </a:cubicBezTo>
                  <a:lnTo>
                    <a:pt x="263" y="381"/>
                  </a:lnTo>
                  <a:cubicBezTo>
                    <a:pt x="269" y="376"/>
                    <a:pt x="272" y="374"/>
                    <a:pt x="273" y="374"/>
                  </a:cubicBezTo>
                  <a:lnTo>
                    <a:pt x="273" y="374"/>
                  </a:lnTo>
                  <a:cubicBezTo>
                    <a:pt x="280" y="374"/>
                    <a:pt x="263" y="407"/>
                    <a:pt x="263" y="407"/>
                  </a:cubicBezTo>
                  <a:lnTo>
                    <a:pt x="368" y="225"/>
                  </a:lnTo>
                  <a:lnTo>
                    <a:pt x="342" y="303"/>
                  </a:lnTo>
                  <a:lnTo>
                    <a:pt x="289" y="407"/>
                  </a:lnTo>
                  <a:cubicBezTo>
                    <a:pt x="263" y="433"/>
                    <a:pt x="237" y="459"/>
                    <a:pt x="211" y="512"/>
                  </a:cubicBezTo>
                  <a:cubicBezTo>
                    <a:pt x="211" y="529"/>
                    <a:pt x="214" y="535"/>
                    <a:pt x="218" y="535"/>
                  </a:cubicBezTo>
                  <a:cubicBezTo>
                    <a:pt x="226" y="535"/>
                    <a:pt x="237" y="512"/>
                    <a:pt x="237" y="512"/>
                  </a:cubicBezTo>
                  <a:cubicBezTo>
                    <a:pt x="249" y="512"/>
                    <a:pt x="255" y="522"/>
                    <a:pt x="261" y="522"/>
                  </a:cubicBezTo>
                  <a:cubicBezTo>
                    <a:pt x="269" y="522"/>
                    <a:pt x="275" y="506"/>
                    <a:pt x="289" y="433"/>
                  </a:cubicBezTo>
                  <a:cubicBezTo>
                    <a:pt x="316" y="381"/>
                    <a:pt x="342" y="329"/>
                    <a:pt x="394" y="277"/>
                  </a:cubicBezTo>
                  <a:cubicBezTo>
                    <a:pt x="395" y="275"/>
                    <a:pt x="397" y="274"/>
                    <a:pt x="397" y="274"/>
                  </a:cubicBezTo>
                  <a:lnTo>
                    <a:pt x="397" y="274"/>
                  </a:lnTo>
                  <a:cubicBezTo>
                    <a:pt x="406" y="274"/>
                    <a:pt x="316" y="433"/>
                    <a:pt x="316" y="433"/>
                  </a:cubicBezTo>
                  <a:cubicBezTo>
                    <a:pt x="316" y="433"/>
                    <a:pt x="303" y="470"/>
                    <a:pt x="304" y="485"/>
                  </a:cubicBezTo>
                  <a:lnTo>
                    <a:pt x="304" y="485"/>
                  </a:lnTo>
                  <a:cubicBezTo>
                    <a:pt x="289" y="522"/>
                    <a:pt x="285" y="547"/>
                    <a:pt x="263" y="590"/>
                  </a:cubicBezTo>
                  <a:cubicBezTo>
                    <a:pt x="263" y="590"/>
                    <a:pt x="270" y="586"/>
                    <a:pt x="279" y="581"/>
                  </a:cubicBezTo>
                  <a:lnTo>
                    <a:pt x="279" y="581"/>
                  </a:lnTo>
                  <a:cubicBezTo>
                    <a:pt x="277" y="585"/>
                    <a:pt x="276" y="587"/>
                    <a:pt x="277" y="587"/>
                  </a:cubicBezTo>
                  <a:cubicBezTo>
                    <a:pt x="278" y="587"/>
                    <a:pt x="283" y="583"/>
                    <a:pt x="290" y="573"/>
                  </a:cubicBezTo>
                  <a:lnTo>
                    <a:pt x="290" y="573"/>
                  </a:lnTo>
                  <a:cubicBezTo>
                    <a:pt x="303" y="563"/>
                    <a:pt x="316" y="550"/>
                    <a:pt x="316" y="538"/>
                  </a:cubicBezTo>
                  <a:cubicBezTo>
                    <a:pt x="316" y="512"/>
                    <a:pt x="342" y="459"/>
                    <a:pt x="342" y="433"/>
                  </a:cubicBezTo>
                  <a:cubicBezTo>
                    <a:pt x="363" y="412"/>
                    <a:pt x="384" y="374"/>
                    <a:pt x="391" y="374"/>
                  </a:cubicBezTo>
                  <a:cubicBezTo>
                    <a:pt x="393" y="374"/>
                    <a:pt x="394" y="376"/>
                    <a:pt x="394" y="381"/>
                  </a:cubicBezTo>
                  <a:cubicBezTo>
                    <a:pt x="368" y="407"/>
                    <a:pt x="316" y="538"/>
                    <a:pt x="316" y="564"/>
                  </a:cubicBezTo>
                  <a:cubicBezTo>
                    <a:pt x="316" y="564"/>
                    <a:pt x="368" y="512"/>
                    <a:pt x="368" y="433"/>
                  </a:cubicBezTo>
                  <a:lnTo>
                    <a:pt x="446" y="329"/>
                  </a:lnTo>
                  <a:lnTo>
                    <a:pt x="446" y="251"/>
                  </a:lnTo>
                  <a:cubicBezTo>
                    <a:pt x="446" y="199"/>
                    <a:pt x="472" y="121"/>
                    <a:pt x="498" y="94"/>
                  </a:cubicBezTo>
                  <a:cubicBezTo>
                    <a:pt x="498" y="85"/>
                    <a:pt x="496" y="82"/>
                    <a:pt x="494" y="82"/>
                  </a:cubicBezTo>
                  <a:cubicBezTo>
                    <a:pt x="493" y="82"/>
                    <a:pt x="492" y="82"/>
                    <a:pt x="491" y="83"/>
                  </a:cubicBezTo>
                  <a:lnTo>
                    <a:pt x="491" y="83"/>
                  </a:lnTo>
                  <a:cubicBezTo>
                    <a:pt x="494" y="77"/>
                    <a:pt x="496" y="73"/>
                    <a:pt x="498" y="68"/>
                  </a:cubicBezTo>
                  <a:lnTo>
                    <a:pt x="498" y="68"/>
                  </a:lnTo>
                  <a:cubicBezTo>
                    <a:pt x="495" y="74"/>
                    <a:pt x="493" y="79"/>
                    <a:pt x="491" y="83"/>
                  </a:cubicBezTo>
                  <a:lnTo>
                    <a:pt x="491" y="83"/>
                  </a:lnTo>
                  <a:cubicBezTo>
                    <a:pt x="491" y="83"/>
                    <a:pt x="491" y="83"/>
                    <a:pt x="491" y="83"/>
                  </a:cubicBezTo>
                  <a:lnTo>
                    <a:pt x="491" y="83"/>
                  </a:lnTo>
                  <a:cubicBezTo>
                    <a:pt x="466" y="135"/>
                    <a:pt x="419" y="244"/>
                    <a:pt x="415" y="244"/>
                  </a:cubicBezTo>
                  <a:cubicBezTo>
                    <a:pt x="414" y="244"/>
                    <a:pt x="415" y="238"/>
                    <a:pt x="420" y="225"/>
                  </a:cubicBezTo>
                  <a:lnTo>
                    <a:pt x="498" y="42"/>
                  </a:lnTo>
                  <a:lnTo>
                    <a:pt x="446" y="121"/>
                  </a:lnTo>
                  <a:cubicBezTo>
                    <a:pt x="446" y="94"/>
                    <a:pt x="472" y="94"/>
                    <a:pt x="472" y="68"/>
                  </a:cubicBezTo>
                  <a:lnTo>
                    <a:pt x="472" y="68"/>
                  </a:lnTo>
                  <a:cubicBezTo>
                    <a:pt x="454" y="86"/>
                    <a:pt x="425" y="140"/>
                    <a:pt x="424" y="140"/>
                  </a:cubicBezTo>
                  <a:cubicBezTo>
                    <a:pt x="423" y="140"/>
                    <a:pt x="429" y="128"/>
                    <a:pt x="446" y="94"/>
                  </a:cubicBezTo>
                  <a:cubicBezTo>
                    <a:pt x="446" y="42"/>
                    <a:pt x="472" y="42"/>
                    <a:pt x="446" y="42"/>
                  </a:cubicBezTo>
                  <a:cubicBezTo>
                    <a:pt x="446" y="16"/>
                    <a:pt x="446" y="16"/>
                    <a:pt x="446" y="16"/>
                  </a:cubicBezTo>
                  <a:cubicBezTo>
                    <a:pt x="446" y="16"/>
                    <a:pt x="411" y="51"/>
                    <a:pt x="403" y="51"/>
                  </a:cubicBezTo>
                  <a:cubicBezTo>
                    <a:pt x="400" y="51"/>
                    <a:pt x="402" y="42"/>
                    <a:pt x="420" y="16"/>
                  </a:cubicBezTo>
                  <a:lnTo>
                    <a:pt x="420" y="16"/>
                  </a:lnTo>
                  <a:cubicBezTo>
                    <a:pt x="414" y="22"/>
                    <a:pt x="405" y="31"/>
                    <a:pt x="394" y="42"/>
                  </a:cubicBezTo>
                  <a:lnTo>
                    <a:pt x="394" y="42"/>
                  </a:lnTo>
                  <a:cubicBezTo>
                    <a:pt x="378" y="50"/>
                    <a:pt x="362" y="66"/>
                    <a:pt x="349" y="81"/>
                  </a:cubicBezTo>
                  <a:lnTo>
                    <a:pt x="349" y="81"/>
                  </a:lnTo>
                  <a:lnTo>
                    <a:pt x="394" y="42"/>
                  </a:lnTo>
                  <a:lnTo>
                    <a:pt x="394" y="42"/>
                  </a:lnTo>
                  <a:cubicBezTo>
                    <a:pt x="379" y="57"/>
                    <a:pt x="360" y="76"/>
                    <a:pt x="342" y="94"/>
                  </a:cubicBezTo>
                  <a:cubicBezTo>
                    <a:pt x="328" y="115"/>
                    <a:pt x="321" y="123"/>
                    <a:pt x="320" y="123"/>
                  </a:cubicBezTo>
                  <a:cubicBezTo>
                    <a:pt x="318" y="123"/>
                    <a:pt x="331" y="102"/>
                    <a:pt x="349" y="81"/>
                  </a:cubicBezTo>
                  <a:lnTo>
                    <a:pt x="349" y="81"/>
                  </a:lnTo>
                  <a:lnTo>
                    <a:pt x="211" y="199"/>
                  </a:lnTo>
                  <a:cubicBezTo>
                    <a:pt x="245" y="165"/>
                    <a:pt x="368" y="42"/>
                    <a:pt x="392" y="18"/>
                  </a:cubicBezTo>
                  <a:lnTo>
                    <a:pt x="392" y="18"/>
                  </a:lnTo>
                  <a:cubicBezTo>
                    <a:pt x="349" y="61"/>
                    <a:pt x="306" y="104"/>
                    <a:pt x="263" y="132"/>
                  </a:cubicBezTo>
                  <a:lnTo>
                    <a:pt x="263" y="132"/>
                  </a:lnTo>
                  <a:cubicBezTo>
                    <a:pt x="273" y="119"/>
                    <a:pt x="286" y="98"/>
                    <a:pt x="316" y="68"/>
                  </a:cubicBezTo>
                  <a:cubicBezTo>
                    <a:pt x="354" y="30"/>
                    <a:pt x="392" y="6"/>
                    <a:pt x="38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2"/>
            <p:cNvSpPr/>
            <p:nvPr/>
          </p:nvSpPr>
          <p:spPr>
            <a:xfrm>
              <a:off x="6460750" y="1728250"/>
              <a:ext cx="2750" cy="2275"/>
            </a:xfrm>
            <a:custGeom>
              <a:avLst/>
              <a:gdLst/>
              <a:ahLst/>
              <a:cxnLst/>
              <a:rect l="l" t="t" r="r" b="b"/>
              <a:pathLst>
                <a:path w="110" h="91" extrusionOk="0">
                  <a:moveTo>
                    <a:pt x="109" y="0"/>
                  </a:moveTo>
                  <a:cubicBezTo>
                    <a:pt x="109" y="0"/>
                    <a:pt x="1" y="91"/>
                    <a:pt x="10" y="91"/>
                  </a:cubicBezTo>
                  <a:cubicBezTo>
                    <a:pt x="12" y="91"/>
                    <a:pt x="18" y="87"/>
                    <a:pt x="31" y="79"/>
                  </a:cubicBezTo>
                  <a:cubicBezTo>
                    <a:pt x="57" y="52"/>
                    <a:pt x="83" y="26"/>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2"/>
            <p:cNvSpPr/>
            <p:nvPr/>
          </p:nvSpPr>
          <p:spPr>
            <a:xfrm>
              <a:off x="6453500" y="1727050"/>
              <a:ext cx="12150" cy="8650"/>
            </a:xfrm>
            <a:custGeom>
              <a:avLst/>
              <a:gdLst/>
              <a:ahLst/>
              <a:cxnLst/>
              <a:rect l="l" t="t" r="r" b="b"/>
              <a:pathLst>
                <a:path w="486" h="346" extrusionOk="0">
                  <a:moveTo>
                    <a:pt x="179" y="213"/>
                  </a:moveTo>
                  <a:lnTo>
                    <a:pt x="179" y="213"/>
                  </a:lnTo>
                  <a:cubicBezTo>
                    <a:pt x="174" y="213"/>
                    <a:pt x="142" y="236"/>
                    <a:pt x="117" y="257"/>
                  </a:cubicBezTo>
                  <a:lnTo>
                    <a:pt x="139" y="257"/>
                  </a:lnTo>
                  <a:cubicBezTo>
                    <a:pt x="149" y="247"/>
                    <a:pt x="158" y="238"/>
                    <a:pt x="165" y="231"/>
                  </a:cubicBezTo>
                  <a:cubicBezTo>
                    <a:pt x="177" y="218"/>
                    <a:pt x="181" y="213"/>
                    <a:pt x="179" y="213"/>
                  </a:cubicBezTo>
                  <a:close/>
                  <a:moveTo>
                    <a:pt x="485" y="1"/>
                  </a:moveTo>
                  <a:lnTo>
                    <a:pt x="485" y="1"/>
                  </a:lnTo>
                  <a:cubicBezTo>
                    <a:pt x="484" y="1"/>
                    <a:pt x="474" y="7"/>
                    <a:pt x="452" y="22"/>
                  </a:cubicBezTo>
                  <a:lnTo>
                    <a:pt x="295" y="127"/>
                  </a:lnTo>
                  <a:cubicBezTo>
                    <a:pt x="256" y="179"/>
                    <a:pt x="243" y="192"/>
                    <a:pt x="240" y="192"/>
                  </a:cubicBezTo>
                  <a:cubicBezTo>
                    <a:pt x="236" y="192"/>
                    <a:pt x="243" y="179"/>
                    <a:pt x="243" y="179"/>
                  </a:cubicBezTo>
                  <a:lnTo>
                    <a:pt x="243" y="179"/>
                  </a:lnTo>
                  <a:lnTo>
                    <a:pt x="139" y="257"/>
                  </a:lnTo>
                  <a:cubicBezTo>
                    <a:pt x="117" y="279"/>
                    <a:pt x="90" y="305"/>
                    <a:pt x="71" y="324"/>
                  </a:cubicBezTo>
                  <a:lnTo>
                    <a:pt x="71" y="324"/>
                  </a:lnTo>
                  <a:cubicBezTo>
                    <a:pt x="70" y="324"/>
                    <a:pt x="69" y="324"/>
                    <a:pt x="67" y="324"/>
                  </a:cubicBezTo>
                  <a:cubicBezTo>
                    <a:pt x="63" y="324"/>
                    <a:pt x="61" y="326"/>
                    <a:pt x="61" y="335"/>
                  </a:cubicBezTo>
                  <a:cubicBezTo>
                    <a:pt x="64" y="332"/>
                    <a:pt x="67" y="328"/>
                    <a:pt x="71" y="324"/>
                  </a:cubicBezTo>
                  <a:lnTo>
                    <a:pt x="71" y="324"/>
                  </a:lnTo>
                  <a:cubicBezTo>
                    <a:pt x="78" y="327"/>
                    <a:pt x="87" y="335"/>
                    <a:pt x="87" y="335"/>
                  </a:cubicBezTo>
                  <a:cubicBezTo>
                    <a:pt x="165" y="283"/>
                    <a:pt x="243" y="205"/>
                    <a:pt x="321" y="153"/>
                  </a:cubicBezTo>
                  <a:cubicBezTo>
                    <a:pt x="385" y="110"/>
                    <a:pt x="465" y="34"/>
                    <a:pt x="452" y="34"/>
                  </a:cubicBezTo>
                  <a:lnTo>
                    <a:pt x="452" y="34"/>
                  </a:lnTo>
                  <a:cubicBezTo>
                    <a:pt x="449" y="34"/>
                    <a:pt x="443" y="37"/>
                    <a:pt x="433" y="44"/>
                  </a:cubicBezTo>
                  <a:lnTo>
                    <a:pt x="433" y="44"/>
                  </a:lnTo>
                  <a:cubicBezTo>
                    <a:pt x="461" y="19"/>
                    <a:pt x="486" y="1"/>
                    <a:pt x="485" y="1"/>
                  </a:cubicBezTo>
                  <a:close/>
                  <a:moveTo>
                    <a:pt x="113" y="257"/>
                  </a:moveTo>
                  <a:cubicBezTo>
                    <a:pt x="87" y="283"/>
                    <a:pt x="61" y="283"/>
                    <a:pt x="8" y="335"/>
                  </a:cubicBezTo>
                  <a:cubicBezTo>
                    <a:pt x="1" y="342"/>
                    <a:pt x="0" y="345"/>
                    <a:pt x="3" y="345"/>
                  </a:cubicBezTo>
                  <a:cubicBezTo>
                    <a:pt x="10" y="345"/>
                    <a:pt x="48" y="321"/>
                    <a:pt x="87" y="283"/>
                  </a:cubicBezTo>
                  <a:cubicBezTo>
                    <a:pt x="93" y="277"/>
                    <a:pt x="104" y="267"/>
                    <a:pt x="117" y="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2"/>
            <p:cNvSpPr/>
            <p:nvPr/>
          </p:nvSpPr>
          <p:spPr>
            <a:xfrm>
              <a:off x="6455900" y="1733325"/>
              <a:ext cx="1200" cy="625"/>
            </a:xfrm>
            <a:custGeom>
              <a:avLst/>
              <a:gdLst/>
              <a:ahLst/>
              <a:cxnLst/>
              <a:rect l="l" t="t" r="r" b="b"/>
              <a:pathLst>
                <a:path w="48" h="25" extrusionOk="0">
                  <a:moveTo>
                    <a:pt x="47" y="0"/>
                  </a:moveTo>
                  <a:lnTo>
                    <a:pt x="47" y="0"/>
                  </a:lnTo>
                  <a:cubicBezTo>
                    <a:pt x="45" y="0"/>
                    <a:pt x="41" y="3"/>
                    <a:pt x="36" y="6"/>
                  </a:cubicBezTo>
                  <a:lnTo>
                    <a:pt x="43" y="6"/>
                  </a:lnTo>
                  <a:cubicBezTo>
                    <a:pt x="47" y="2"/>
                    <a:pt x="48" y="0"/>
                    <a:pt x="47" y="0"/>
                  </a:cubicBezTo>
                  <a:close/>
                  <a:moveTo>
                    <a:pt x="17" y="6"/>
                  </a:moveTo>
                  <a:cubicBezTo>
                    <a:pt x="3" y="20"/>
                    <a:pt x="0" y="24"/>
                    <a:pt x="3" y="24"/>
                  </a:cubicBezTo>
                  <a:cubicBezTo>
                    <a:pt x="7" y="24"/>
                    <a:pt x="24" y="13"/>
                    <a:pt x="36"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2"/>
            <p:cNvSpPr/>
            <p:nvPr/>
          </p:nvSpPr>
          <p:spPr>
            <a:xfrm>
              <a:off x="6451650" y="1730200"/>
              <a:ext cx="3375" cy="2075"/>
            </a:xfrm>
            <a:custGeom>
              <a:avLst/>
              <a:gdLst/>
              <a:ahLst/>
              <a:cxnLst/>
              <a:rect l="l" t="t" r="r" b="b"/>
              <a:pathLst>
                <a:path w="135" h="83" extrusionOk="0">
                  <a:moveTo>
                    <a:pt x="135" y="1"/>
                  </a:moveTo>
                  <a:cubicBezTo>
                    <a:pt x="117" y="1"/>
                    <a:pt x="50" y="49"/>
                    <a:pt x="18" y="72"/>
                  </a:cubicBezTo>
                  <a:lnTo>
                    <a:pt x="18" y="72"/>
                  </a:lnTo>
                  <a:cubicBezTo>
                    <a:pt x="65" y="48"/>
                    <a:pt x="111" y="24"/>
                    <a:pt x="135" y="1"/>
                  </a:cubicBezTo>
                  <a:close/>
                  <a:moveTo>
                    <a:pt x="18" y="72"/>
                  </a:moveTo>
                  <a:cubicBezTo>
                    <a:pt x="14" y="74"/>
                    <a:pt x="9" y="76"/>
                    <a:pt x="4" y="79"/>
                  </a:cubicBezTo>
                  <a:cubicBezTo>
                    <a:pt x="1" y="82"/>
                    <a:pt x="0" y="83"/>
                    <a:pt x="1" y="83"/>
                  </a:cubicBezTo>
                  <a:cubicBezTo>
                    <a:pt x="2" y="83"/>
                    <a:pt x="9" y="78"/>
                    <a:pt x="18"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2"/>
            <p:cNvSpPr/>
            <p:nvPr/>
          </p:nvSpPr>
          <p:spPr>
            <a:xfrm>
              <a:off x="6451100" y="1728800"/>
              <a:ext cx="6275" cy="2725"/>
            </a:xfrm>
            <a:custGeom>
              <a:avLst/>
              <a:gdLst/>
              <a:ahLst/>
              <a:cxnLst/>
              <a:rect l="l" t="t" r="r" b="b"/>
              <a:pathLst>
                <a:path w="251" h="109" extrusionOk="0">
                  <a:moveTo>
                    <a:pt x="223" y="1"/>
                  </a:moveTo>
                  <a:cubicBezTo>
                    <a:pt x="221" y="1"/>
                    <a:pt x="216" y="2"/>
                    <a:pt x="209" y="4"/>
                  </a:cubicBezTo>
                  <a:cubicBezTo>
                    <a:pt x="157" y="4"/>
                    <a:pt x="0" y="109"/>
                    <a:pt x="52" y="109"/>
                  </a:cubicBezTo>
                  <a:cubicBezTo>
                    <a:pt x="76" y="109"/>
                    <a:pt x="250" y="1"/>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2"/>
            <p:cNvSpPr/>
            <p:nvPr/>
          </p:nvSpPr>
          <p:spPr>
            <a:xfrm>
              <a:off x="6455000" y="1728900"/>
              <a:ext cx="2625" cy="25"/>
            </a:xfrm>
            <a:custGeom>
              <a:avLst/>
              <a:gdLst/>
              <a:ahLst/>
              <a:cxnLst/>
              <a:rect l="l" t="t" r="r" b="b"/>
              <a:pathLst>
                <a:path w="105" h="1" extrusionOk="0">
                  <a:moveTo>
                    <a:pt x="53" y="0"/>
                  </a:moveTo>
                  <a:cubicBezTo>
                    <a:pt x="105" y="0"/>
                    <a:pt x="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2"/>
            <p:cNvSpPr/>
            <p:nvPr/>
          </p:nvSpPr>
          <p:spPr>
            <a:xfrm>
              <a:off x="6448800" y="1718625"/>
              <a:ext cx="4275" cy="800"/>
            </a:xfrm>
            <a:custGeom>
              <a:avLst/>
              <a:gdLst/>
              <a:ahLst/>
              <a:cxnLst/>
              <a:rect l="l" t="t" r="r" b="b"/>
              <a:pathLst>
                <a:path w="171" h="32" extrusionOk="0">
                  <a:moveTo>
                    <a:pt x="20" y="1"/>
                  </a:moveTo>
                  <a:cubicBezTo>
                    <a:pt x="1" y="1"/>
                    <a:pt x="1" y="7"/>
                    <a:pt x="40" y="20"/>
                  </a:cubicBezTo>
                  <a:cubicBezTo>
                    <a:pt x="75" y="29"/>
                    <a:pt x="104" y="32"/>
                    <a:pt x="124" y="32"/>
                  </a:cubicBezTo>
                  <a:cubicBezTo>
                    <a:pt x="164" y="32"/>
                    <a:pt x="170" y="20"/>
                    <a:pt x="118" y="20"/>
                  </a:cubicBezTo>
                  <a:cubicBezTo>
                    <a:pt x="79" y="7"/>
                    <a:pt x="40"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2"/>
            <p:cNvSpPr/>
            <p:nvPr/>
          </p:nvSpPr>
          <p:spPr>
            <a:xfrm>
              <a:off x="6461525" y="1717175"/>
              <a:ext cx="2625" cy="1325"/>
            </a:xfrm>
            <a:custGeom>
              <a:avLst/>
              <a:gdLst/>
              <a:ahLst/>
              <a:cxnLst/>
              <a:rect l="l" t="t" r="r" b="b"/>
              <a:pathLst>
                <a:path w="105" h="53" extrusionOk="0">
                  <a:moveTo>
                    <a:pt x="105" y="52"/>
                  </a:moveTo>
                  <a:lnTo>
                    <a:pt x="105" y="52"/>
                  </a:lnTo>
                  <a:cubicBezTo>
                    <a:pt x="52" y="26"/>
                    <a:pt x="0" y="0"/>
                    <a:pt x="105"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2"/>
            <p:cNvSpPr/>
            <p:nvPr/>
          </p:nvSpPr>
          <p:spPr>
            <a:xfrm>
              <a:off x="6448550" y="1713175"/>
              <a:ext cx="17550" cy="19100"/>
            </a:xfrm>
            <a:custGeom>
              <a:avLst/>
              <a:gdLst/>
              <a:ahLst/>
              <a:cxnLst/>
              <a:rect l="l" t="t" r="r" b="b"/>
              <a:pathLst>
                <a:path w="702" h="764" extrusionOk="0">
                  <a:moveTo>
                    <a:pt x="44" y="127"/>
                  </a:moveTo>
                  <a:cubicBezTo>
                    <a:pt x="42" y="127"/>
                    <a:pt x="59" y="132"/>
                    <a:pt x="82" y="138"/>
                  </a:cubicBezTo>
                  <a:lnTo>
                    <a:pt x="82" y="138"/>
                  </a:lnTo>
                  <a:cubicBezTo>
                    <a:pt x="80" y="137"/>
                    <a:pt x="78" y="135"/>
                    <a:pt x="76" y="134"/>
                  </a:cubicBezTo>
                  <a:cubicBezTo>
                    <a:pt x="55" y="129"/>
                    <a:pt x="46" y="127"/>
                    <a:pt x="44" y="127"/>
                  </a:cubicBezTo>
                  <a:close/>
                  <a:moveTo>
                    <a:pt x="150" y="168"/>
                  </a:moveTo>
                  <a:lnTo>
                    <a:pt x="206" y="186"/>
                  </a:lnTo>
                  <a:cubicBezTo>
                    <a:pt x="232" y="186"/>
                    <a:pt x="259" y="212"/>
                    <a:pt x="285" y="212"/>
                  </a:cubicBezTo>
                  <a:cubicBezTo>
                    <a:pt x="337" y="212"/>
                    <a:pt x="285" y="212"/>
                    <a:pt x="232" y="186"/>
                  </a:cubicBezTo>
                  <a:cubicBezTo>
                    <a:pt x="201" y="171"/>
                    <a:pt x="180" y="174"/>
                    <a:pt x="150" y="168"/>
                  </a:cubicBezTo>
                  <a:close/>
                  <a:moveTo>
                    <a:pt x="50" y="160"/>
                  </a:moveTo>
                  <a:cubicBezTo>
                    <a:pt x="50" y="178"/>
                    <a:pt x="137" y="196"/>
                    <a:pt x="208" y="214"/>
                  </a:cubicBezTo>
                  <a:lnTo>
                    <a:pt x="208" y="214"/>
                  </a:lnTo>
                  <a:cubicBezTo>
                    <a:pt x="208" y="213"/>
                    <a:pt x="207" y="213"/>
                    <a:pt x="206" y="212"/>
                  </a:cubicBezTo>
                  <a:cubicBezTo>
                    <a:pt x="221" y="212"/>
                    <a:pt x="229" y="212"/>
                    <a:pt x="234" y="213"/>
                  </a:cubicBezTo>
                  <a:lnTo>
                    <a:pt x="234" y="213"/>
                  </a:lnTo>
                  <a:cubicBezTo>
                    <a:pt x="142" y="187"/>
                    <a:pt x="50" y="160"/>
                    <a:pt x="50" y="160"/>
                  </a:cubicBezTo>
                  <a:close/>
                  <a:moveTo>
                    <a:pt x="234" y="213"/>
                  </a:moveTo>
                  <a:lnTo>
                    <a:pt x="234" y="213"/>
                  </a:lnTo>
                  <a:cubicBezTo>
                    <a:pt x="237" y="213"/>
                    <a:pt x="239" y="214"/>
                    <a:pt x="241" y="215"/>
                  </a:cubicBezTo>
                  <a:lnTo>
                    <a:pt x="241" y="215"/>
                  </a:lnTo>
                  <a:cubicBezTo>
                    <a:pt x="240" y="214"/>
                    <a:pt x="238" y="213"/>
                    <a:pt x="234" y="213"/>
                  </a:cubicBezTo>
                  <a:close/>
                  <a:moveTo>
                    <a:pt x="145" y="222"/>
                  </a:moveTo>
                  <a:cubicBezTo>
                    <a:pt x="157" y="223"/>
                    <a:pt x="169" y="224"/>
                    <a:pt x="179" y="224"/>
                  </a:cubicBezTo>
                  <a:cubicBezTo>
                    <a:pt x="181" y="224"/>
                    <a:pt x="183" y="224"/>
                    <a:pt x="184" y="224"/>
                  </a:cubicBezTo>
                  <a:lnTo>
                    <a:pt x="184" y="224"/>
                  </a:lnTo>
                  <a:cubicBezTo>
                    <a:pt x="210" y="228"/>
                    <a:pt x="236" y="232"/>
                    <a:pt x="256" y="235"/>
                  </a:cubicBezTo>
                  <a:lnTo>
                    <a:pt x="256" y="235"/>
                  </a:lnTo>
                  <a:cubicBezTo>
                    <a:pt x="252" y="231"/>
                    <a:pt x="249" y="228"/>
                    <a:pt x="248" y="225"/>
                  </a:cubicBezTo>
                  <a:lnTo>
                    <a:pt x="248" y="225"/>
                  </a:lnTo>
                  <a:cubicBezTo>
                    <a:pt x="263" y="229"/>
                    <a:pt x="276" y="234"/>
                    <a:pt x="285" y="238"/>
                  </a:cubicBezTo>
                  <a:cubicBezTo>
                    <a:pt x="279" y="238"/>
                    <a:pt x="269" y="237"/>
                    <a:pt x="256" y="235"/>
                  </a:cubicBezTo>
                  <a:lnTo>
                    <a:pt x="256" y="235"/>
                  </a:lnTo>
                  <a:cubicBezTo>
                    <a:pt x="256" y="236"/>
                    <a:pt x="257" y="237"/>
                    <a:pt x="259" y="238"/>
                  </a:cubicBezTo>
                  <a:cubicBezTo>
                    <a:pt x="272" y="251"/>
                    <a:pt x="278" y="251"/>
                    <a:pt x="281" y="251"/>
                  </a:cubicBezTo>
                  <a:cubicBezTo>
                    <a:pt x="285" y="251"/>
                    <a:pt x="285" y="251"/>
                    <a:pt x="285" y="264"/>
                  </a:cubicBezTo>
                  <a:cubicBezTo>
                    <a:pt x="285" y="264"/>
                    <a:pt x="145" y="244"/>
                    <a:pt x="145" y="222"/>
                  </a:cubicBezTo>
                  <a:close/>
                  <a:moveTo>
                    <a:pt x="467" y="395"/>
                  </a:moveTo>
                  <a:lnTo>
                    <a:pt x="439" y="401"/>
                  </a:lnTo>
                  <a:lnTo>
                    <a:pt x="439" y="401"/>
                  </a:lnTo>
                  <a:lnTo>
                    <a:pt x="450" y="402"/>
                  </a:lnTo>
                  <a:lnTo>
                    <a:pt x="450" y="402"/>
                  </a:lnTo>
                  <a:cubicBezTo>
                    <a:pt x="456" y="400"/>
                    <a:pt x="461" y="398"/>
                    <a:pt x="467" y="395"/>
                  </a:cubicBezTo>
                  <a:close/>
                  <a:moveTo>
                    <a:pt x="76" y="395"/>
                  </a:moveTo>
                  <a:cubicBezTo>
                    <a:pt x="76" y="403"/>
                    <a:pt x="82" y="406"/>
                    <a:pt x="88" y="406"/>
                  </a:cubicBezTo>
                  <a:cubicBezTo>
                    <a:pt x="99" y="406"/>
                    <a:pt x="111" y="395"/>
                    <a:pt x="76" y="395"/>
                  </a:cubicBezTo>
                  <a:close/>
                  <a:moveTo>
                    <a:pt x="86" y="1"/>
                  </a:moveTo>
                  <a:cubicBezTo>
                    <a:pt x="83" y="1"/>
                    <a:pt x="88" y="5"/>
                    <a:pt x="104" y="15"/>
                  </a:cubicBezTo>
                  <a:lnTo>
                    <a:pt x="104" y="15"/>
                  </a:lnTo>
                  <a:lnTo>
                    <a:pt x="76" y="4"/>
                  </a:lnTo>
                  <a:lnTo>
                    <a:pt x="76" y="4"/>
                  </a:lnTo>
                  <a:cubicBezTo>
                    <a:pt x="76" y="4"/>
                    <a:pt x="128" y="30"/>
                    <a:pt x="154" y="56"/>
                  </a:cubicBezTo>
                  <a:cubicBezTo>
                    <a:pt x="180" y="82"/>
                    <a:pt x="154" y="82"/>
                    <a:pt x="206" y="108"/>
                  </a:cubicBezTo>
                  <a:cubicBezTo>
                    <a:pt x="154" y="82"/>
                    <a:pt x="128" y="82"/>
                    <a:pt x="76" y="56"/>
                  </a:cubicBezTo>
                  <a:lnTo>
                    <a:pt x="76" y="108"/>
                  </a:lnTo>
                  <a:cubicBezTo>
                    <a:pt x="154" y="134"/>
                    <a:pt x="232" y="160"/>
                    <a:pt x="285" y="186"/>
                  </a:cubicBezTo>
                  <a:lnTo>
                    <a:pt x="180" y="160"/>
                  </a:lnTo>
                  <a:cubicBezTo>
                    <a:pt x="168" y="160"/>
                    <a:pt x="118" y="148"/>
                    <a:pt x="82" y="138"/>
                  </a:cubicBezTo>
                  <a:lnTo>
                    <a:pt x="82" y="138"/>
                  </a:lnTo>
                  <a:cubicBezTo>
                    <a:pt x="111" y="156"/>
                    <a:pt x="132" y="164"/>
                    <a:pt x="150" y="168"/>
                  </a:cubicBezTo>
                  <a:lnTo>
                    <a:pt x="150" y="168"/>
                  </a:lnTo>
                  <a:lnTo>
                    <a:pt x="128" y="160"/>
                  </a:lnTo>
                  <a:cubicBezTo>
                    <a:pt x="180" y="160"/>
                    <a:pt x="519" y="264"/>
                    <a:pt x="415" y="264"/>
                  </a:cubicBezTo>
                  <a:cubicBezTo>
                    <a:pt x="415" y="264"/>
                    <a:pt x="330" y="240"/>
                    <a:pt x="241" y="215"/>
                  </a:cubicBezTo>
                  <a:lnTo>
                    <a:pt x="241" y="215"/>
                  </a:lnTo>
                  <a:cubicBezTo>
                    <a:pt x="244" y="217"/>
                    <a:pt x="244" y="220"/>
                    <a:pt x="248" y="225"/>
                  </a:cubicBezTo>
                  <a:lnTo>
                    <a:pt x="248" y="225"/>
                  </a:lnTo>
                  <a:cubicBezTo>
                    <a:pt x="236" y="221"/>
                    <a:pt x="222" y="218"/>
                    <a:pt x="208" y="214"/>
                  </a:cubicBezTo>
                  <a:lnTo>
                    <a:pt x="208" y="214"/>
                  </a:lnTo>
                  <a:cubicBezTo>
                    <a:pt x="212" y="221"/>
                    <a:pt x="201" y="223"/>
                    <a:pt x="184" y="224"/>
                  </a:cubicBezTo>
                  <a:lnTo>
                    <a:pt x="184" y="224"/>
                  </a:lnTo>
                  <a:cubicBezTo>
                    <a:pt x="171" y="222"/>
                    <a:pt x="158" y="219"/>
                    <a:pt x="147" y="218"/>
                  </a:cubicBezTo>
                  <a:lnTo>
                    <a:pt x="147" y="218"/>
                  </a:lnTo>
                  <a:cubicBezTo>
                    <a:pt x="148" y="216"/>
                    <a:pt x="151" y="214"/>
                    <a:pt x="154" y="212"/>
                  </a:cubicBezTo>
                  <a:lnTo>
                    <a:pt x="50" y="212"/>
                  </a:lnTo>
                  <a:cubicBezTo>
                    <a:pt x="128" y="238"/>
                    <a:pt x="259" y="264"/>
                    <a:pt x="285" y="264"/>
                  </a:cubicBezTo>
                  <a:cubicBezTo>
                    <a:pt x="232" y="264"/>
                    <a:pt x="154" y="238"/>
                    <a:pt x="102" y="238"/>
                  </a:cubicBezTo>
                  <a:cubicBezTo>
                    <a:pt x="154" y="264"/>
                    <a:pt x="232" y="290"/>
                    <a:pt x="311" y="290"/>
                  </a:cubicBezTo>
                  <a:lnTo>
                    <a:pt x="24" y="290"/>
                  </a:lnTo>
                  <a:cubicBezTo>
                    <a:pt x="24" y="290"/>
                    <a:pt x="50" y="317"/>
                    <a:pt x="76" y="317"/>
                  </a:cubicBezTo>
                  <a:cubicBezTo>
                    <a:pt x="102" y="343"/>
                    <a:pt x="180" y="343"/>
                    <a:pt x="128" y="343"/>
                  </a:cubicBezTo>
                  <a:cubicBezTo>
                    <a:pt x="102" y="343"/>
                    <a:pt x="50" y="343"/>
                    <a:pt x="24" y="369"/>
                  </a:cubicBezTo>
                  <a:cubicBezTo>
                    <a:pt x="24" y="369"/>
                    <a:pt x="1" y="380"/>
                    <a:pt x="16" y="380"/>
                  </a:cubicBezTo>
                  <a:cubicBezTo>
                    <a:pt x="24" y="380"/>
                    <a:pt x="41" y="377"/>
                    <a:pt x="76" y="369"/>
                  </a:cubicBezTo>
                  <a:cubicBezTo>
                    <a:pt x="111" y="360"/>
                    <a:pt x="128" y="357"/>
                    <a:pt x="140" y="357"/>
                  </a:cubicBezTo>
                  <a:cubicBezTo>
                    <a:pt x="163" y="357"/>
                    <a:pt x="163" y="369"/>
                    <a:pt x="232" y="369"/>
                  </a:cubicBezTo>
                  <a:lnTo>
                    <a:pt x="154" y="369"/>
                  </a:lnTo>
                  <a:cubicBezTo>
                    <a:pt x="154" y="369"/>
                    <a:pt x="76" y="369"/>
                    <a:pt x="76" y="395"/>
                  </a:cubicBezTo>
                  <a:cubicBezTo>
                    <a:pt x="128" y="395"/>
                    <a:pt x="311" y="369"/>
                    <a:pt x="337" y="369"/>
                  </a:cubicBezTo>
                  <a:cubicBezTo>
                    <a:pt x="351" y="354"/>
                    <a:pt x="414" y="348"/>
                    <a:pt x="454" y="345"/>
                  </a:cubicBezTo>
                  <a:lnTo>
                    <a:pt x="454" y="345"/>
                  </a:lnTo>
                  <a:cubicBezTo>
                    <a:pt x="413" y="352"/>
                    <a:pt x="407" y="354"/>
                    <a:pt x="417" y="354"/>
                  </a:cubicBezTo>
                  <a:cubicBezTo>
                    <a:pt x="433" y="354"/>
                    <a:pt x="493" y="348"/>
                    <a:pt x="514" y="344"/>
                  </a:cubicBezTo>
                  <a:lnTo>
                    <a:pt x="514" y="344"/>
                  </a:lnTo>
                  <a:lnTo>
                    <a:pt x="441" y="369"/>
                  </a:lnTo>
                  <a:lnTo>
                    <a:pt x="389" y="369"/>
                  </a:lnTo>
                  <a:lnTo>
                    <a:pt x="154" y="395"/>
                  </a:lnTo>
                  <a:lnTo>
                    <a:pt x="259" y="395"/>
                  </a:lnTo>
                  <a:lnTo>
                    <a:pt x="225" y="406"/>
                  </a:lnTo>
                  <a:lnTo>
                    <a:pt x="225" y="406"/>
                  </a:lnTo>
                  <a:cubicBezTo>
                    <a:pt x="206" y="403"/>
                    <a:pt x="188" y="401"/>
                    <a:pt x="171" y="401"/>
                  </a:cubicBezTo>
                  <a:cubicBezTo>
                    <a:pt x="135" y="401"/>
                    <a:pt x="102" y="408"/>
                    <a:pt x="76" y="421"/>
                  </a:cubicBezTo>
                  <a:lnTo>
                    <a:pt x="180" y="421"/>
                  </a:lnTo>
                  <a:lnTo>
                    <a:pt x="225" y="406"/>
                  </a:lnTo>
                  <a:lnTo>
                    <a:pt x="225" y="406"/>
                  </a:lnTo>
                  <a:cubicBezTo>
                    <a:pt x="245" y="409"/>
                    <a:pt x="265" y="414"/>
                    <a:pt x="285" y="421"/>
                  </a:cubicBezTo>
                  <a:lnTo>
                    <a:pt x="206" y="421"/>
                  </a:lnTo>
                  <a:cubicBezTo>
                    <a:pt x="154" y="421"/>
                    <a:pt x="128" y="447"/>
                    <a:pt x="76" y="447"/>
                  </a:cubicBezTo>
                  <a:lnTo>
                    <a:pt x="232" y="447"/>
                  </a:lnTo>
                  <a:lnTo>
                    <a:pt x="439" y="401"/>
                  </a:lnTo>
                  <a:lnTo>
                    <a:pt x="439" y="401"/>
                  </a:lnTo>
                  <a:lnTo>
                    <a:pt x="389" y="395"/>
                  </a:lnTo>
                  <a:lnTo>
                    <a:pt x="571" y="395"/>
                  </a:lnTo>
                  <a:cubicBezTo>
                    <a:pt x="571" y="395"/>
                    <a:pt x="597" y="395"/>
                    <a:pt x="519" y="369"/>
                  </a:cubicBezTo>
                  <a:lnTo>
                    <a:pt x="597" y="369"/>
                  </a:lnTo>
                  <a:cubicBezTo>
                    <a:pt x="597" y="369"/>
                    <a:pt x="572" y="369"/>
                    <a:pt x="520" y="343"/>
                  </a:cubicBezTo>
                  <a:lnTo>
                    <a:pt x="520" y="343"/>
                  </a:lnTo>
                  <a:cubicBezTo>
                    <a:pt x="522" y="343"/>
                    <a:pt x="522" y="343"/>
                    <a:pt x="519" y="343"/>
                  </a:cubicBezTo>
                  <a:lnTo>
                    <a:pt x="597" y="343"/>
                  </a:lnTo>
                  <a:lnTo>
                    <a:pt x="467" y="317"/>
                  </a:lnTo>
                  <a:lnTo>
                    <a:pt x="519" y="317"/>
                  </a:lnTo>
                  <a:cubicBezTo>
                    <a:pt x="597" y="317"/>
                    <a:pt x="597" y="317"/>
                    <a:pt x="493" y="290"/>
                  </a:cubicBezTo>
                  <a:lnTo>
                    <a:pt x="571" y="290"/>
                  </a:lnTo>
                  <a:lnTo>
                    <a:pt x="467" y="264"/>
                  </a:lnTo>
                  <a:lnTo>
                    <a:pt x="545" y="264"/>
                  </a:lnTo>
                  <a:cubicBezTo>
                    <a:pt x="493" y="238"/>
                    <a:pt x="441" y="212"/>
                    <a:pt x="415" y="212"/>
                  </a:cubicBezTo>
                  <a:cubicBezTo>
                    <a:pt x="441" y="212"/>
                    <a:pt x="441" y="212"/>
                    <a:pt x="493" y="238"/>
                  </a:cubicBezTo>
                  <a:lnTo>
                    <a:pt x="535" y="249"/>
                  </a:lnTo>
                  <a:lnTo>
                    <a:pt x="535" y="249"/>
                  </a:lnTo>
                  <a:lnTo>
                    <a:pt x="571" y="264"/>
                  </a:lnTo>
                  <a:lnTo>
                    <a:pt x="597" y="264"/>
                  </a:lnTo>
                  <a:lnTo>
                    <a:pt x="467" y="212"/>
                  </a:lnTo>
                  <a:lnTo>
                    <a:pt x="480" y="225"/>
                  </a:lnTo>
                  <a:lnTo>
                    <a:pt x="480" y="225"/>
                  </a:lnTo>
                  <a:lnTo>
                    <a:pt x="389" y="186"/>
                  </a:lnTo>
                  <a:cubicBezTo>
                    <a:pt x="337" y="186"/>
                    <a:pt x="311" y="160"/>
                    <a:pt x="285" y="134"/>
                  </a:cubicBezTo>
                  <a:lnTo>
                    <a:pt x="285" y="134"/>
                  </a:lnTo>
                  <a:lnTo>
                    <a:pt x="467" y="212"/>
                  </a:lnTo>
                  <a:cubicBezTo>
                    <a:pt x="458" y="204"/>
                    <a:pt x="455" y="201"/>
                    <a:pt x="456" y="201"/>
                  </a:cubicBezTo>
                  <a:lnTo>
                    <a:pt x="456" y="201"/>
                  </a:lnTo>
                  <a:cubicBezTo>
                    <a:pt x="458" y="201"/>
                    <a:pt x="476" y="212"/>
                    <a:pt x="493" y="212"/>
                  </a:cubicBezTo>
                  <a:cubicBezTo>
                    <a:pt x="567" y="231"/>
                    <a:pt x="589" y="249"/>
                    <a:pt x="595" y="249"/>
                  </a:cubicBezTo>
                  <a:cubicBezTo>
                    <a:pt x="597" y="249"/>
                    <a:pt x="597" y="246"/>
                    <a:pt x="597" y="238"/>
                  </a:cubicBezTo>
                  <a:cubicBezTo>
                    <a:pt x="519" y="186"/>
                    <a:pt x="441" y="160"/>
                    <a:pt x="363" y="108"/>
                  </a:cubicBezTo>
                  <a:lnTo>
                    <a:pt x="128" y="30"/>
                  </a:lnTo>
                  <a:cubicBezTo>
                    <a:pt x="118" y="24"/>
                    <a:pt x="110" y="19"/>
                    <a:pt x="104" y="15"/>
                  </a:cubicBezTo>
                  <a:lnTo>
                    <a:pt x="104" y="15"/>
                  </a:lnTo>
                  <a:lnTo>
                    <a:pt x="206" y="56"/>
                  </a:lnTo>
                  <a:cubicBezTo>
                    <a:pt x="206" y="56"/>
                    <a:pt x="96" y="1"/>
                    <a:pt x="86" y="1"/>
                  </a:cubicBezTo>
                  <a:close/>
                  <a:moveTo>
                    <a:pt x="493" y="499"/>
                  </a:moveTo>
                  <a:lnTo>
                    <a:pt x="421" y="528"/>
                  </a:lnTo>
                  <a:lnTo>
                    <a:pt x="421" y="528"/>
                  </a:lnTo>
                  <a:cubicBezTo>
                    <a:pt x="440" y="518"/>
                    <a:pt x="459" y="507"/>
                    <a:pt x="467" y="499"/>
                  </a:cubicBezTo>
                  <a:close/>
                  <a:moveTo>
                    <a:pt x="674" y="539"/>
                  </a:moveTo>
                  <a:cubicBezTo>
                    <a:pt x="667" y="543"/>
                    <a:pt x="659" y="547"/>
                    <a:pt x="650" y="551"/>
                  </a:cubicBezTo>
                  <a:lnTo>
                    <a:pt x="650" y="551"/>
                  </a:lnTo>
                  <a:cubicBezTo>
                    <a:pt x="665" y="546"/>
                    <a:pt x="672" y="542"/>
                    <a:pt x="674" y="539"/>
                  </a:cubicBezTo>
                  <a:close/>
                  <a:moveTo>
                    <a:pt x="424" y="442"/>
                  </a:moveTo>
                  <a:lnTo>
                    <a:pt x="424" y="442"/>
                  </a:lnTo>
                  <a:cubicBezTo>
                    <a:pt x="358" y="461"/>
                    <a:pt x="282" y="480"/>
                    <a:pt x="206" y="499"/>
                  </a:cubicBezTo>
                  <a:cubicBezTo>
                    <a:pt x="180" y="508"/>
                    <a:pt x="172" y="511"/>
                    <a:pt x="174" y="511"/>
                  </a:cubicBezTo>
                  <a:cubicBezTo>
                    <a:pt x="177" y="511"/>
                    <a:pt x="224" y="499"/>
                    <a:pt x="259" y="499"/>
                  </a:cubicBezTo>
                  <a:cubicBezTo>
                    <a:pt x="214" y="499"/>
                    <a:pt x="54" y="556"/>
                    <a:pt x="92" y="556"/>
                  </a:cubicBezTo>
                  <a:cubicBezTo>
                    <a:pt x="98" y="556"/>
                    <a:pt x="110" y="555"/>
                    <a:pt x="128" y="551"/>
                  </a:cubicBezTo>
                  <a:cubicBezTo>
                    <a:pt x="139" y="547"/>
                    <a:pt x="149" y="543"/>
                    <a:pt x="158" y="540"/>
                  </a:cubicBezTo>
                  <a:lnTo>
                    <a:pt x="158" y="540"/>
                  </a:lnTo>
                  <a:cubicBezTo>
                    <a:pt x="146" y="546"/>
                    <a:pt x="141" y="551"/>
                    <a:pt x="154" y="551"/>
                  </a:cubicBezTo>
                  <a:cubicBezTo>
                    <a:pt x="232" y="525"/>
                    <a:pt x="311" y="499"/>
                    <a:pt x="285" y="499"/>
                  </a:cubicBezTo>
                  <a:cubicBezTo>
                    <a:pt x="341" y="480"/>
                    <a:pt x="385" y="461"/>
                    <a:pt x="424" y="442"/>
                  </a:cubicBezTo>
                  <a:close/>
                  <a:moveTo>
                    <a:pt x="259" y="525"/>
                  </a:moveTo>
                  <a:lnTo>
                    <a:pt x="102" y="577"/>
                  </a:lnTo>
                  <a:lnTo>
                    <a:pt x="172" y="560"/>
                  </a:lnTo>
                  <a:lnTo>
                    <a:pt x="172" y="560"/>
                  </a:lnTo>
                  <a:lnTo>
                    <a:pt x="259" y="525"/>
                  </a:lnTo>
                  <a:close/>
                  <a:moveTo>
                    <a:pt x="441" y="627"/>
                  </a:moveTo>
                  <a:lnTo>
                    <a:pt x="441" y="627"/>
                  </a:lnTo>
                  <a:cubicBezTo>
                    <a:pt x="439" y="629"/>
                    <a:pt x="437" y="630"/>
                    <a:pt x="435" y="631"/>
                  </a:cubicBezTo>
                  <a:lnTo>
                    <a:pt x="435" y="631"/>
                  </a:lnTo>
                  <a:cubicBezTo>
                    <a:pt x="437" y="631"/>
                    <a:pt x="439" y="630"/>
                    <a:pt x="441" y="629"/>
                  </a:cubicBezTo>
                  <a:cubicBezTo>
                    <a:pt x="441" y="629"/>
                    <a:pt x="441" y="628"/>
                    <a:pt x="441" y="627"/>
                  </a:cubicBezTo>
                  <a:close/>
                  <a:moveTo>
                    <a:pt x="450" y="402"/>
                  </a:moveTo>
                  <a:cubicBezTo>
                    <a:pt x="404" y="421"/>
                    <a:pt x="360" y="424"/>
                    <a:pt x="337" y="447"/>
                  </a:cubicBezTo>
                  <a:cubicBezTo>
                    <a:pt x="337" y="447"/>
                    <a:pt x="259" y="473"/>
                    <a:pt x="259" y="473"/>
                  </a:cubicBezTo>
                  <a:cubicBezTo>
                    <a:pt x="259" y="473"/>
                    <a:pt x="450" y="415"/>
                    <a:pt x="488" y="415"/>
                  </a:cubicBezTo>
                  <a:cubicBezTo>
                    <a:pt x="495" y="415"/>
                    <a:pt x="497" y="417"/>
                    <a:pt x="493" y="421"/>
                  </a:cubicBezTo>
                  <a:cubicBezTo>
                    <a:pt x="476" y="426"/>
                    <a:pt x="458" y="432"/>
                    <a:pt x="439" y="438"/>
                  </a:cubicBezTo>
                  <a:lnTo>
                    <a:pt x="439" y="438"/>
                  </a:lnTo>
                  <a:lnTo>
                    <a:pt x="467" y="421"/>
                  </a:lnTo>
                  <a:lnTo>
                    <a:pt x="467" y="421"/>
                  </a:lnTo>
                  <a:cubicBezTo>
                    <a:pt x="453" y="428"/>
                    <a:pt x="439" y="435"/>
                    <a:pt x="424" y="442"/>
                  </a:cubicBezTo>
                  <a:lnTo>
                    <a:pt x="424" y="442"/>
                  </a:lnTo>
                  <a:cubicBezTo>
                    <a:pt x="429" y="441"/>
                    <a:pt x="434" y="439"/>
                    <a:pt x="439" y="438"/>
                  </a:cubicBezTo>
                  <a:lnTo>
                    <a:pt x="439" y="438"/>
                  </a:lnTo>
                  <a:lnTo>
                    <a:pt x="337" y="499"/>
                  </a:lnTo>
                  <a:lnTo>
                    <a:pt x="206" y="551"/>
                  </a:lnTo>
                  <a:lnTo>
                    <a:pt x="172" y="560"/>
                  </a:lnTo>
                  <a:lnTo>
                    <a:pt x="172" y="560"/>
                  </a:lnTo>
                  <a:lnTo>
                    <a:pt x="128" y="577"/>
                  </a:lnTo>
                  <a:cubicBezTo>
                    <a:pt x="119" y="586"/>
                    <a:pt x="117" y="589"/>
                    <a:pt x="118" y="589"/>
                  </a:cubicBezTo>
                  <a:cubicBezTo>
                    <a:pt x="122" y="589"/>
                    <a:pt x="146" y="577"/>
                    <a:pt x="180" y="577"/>
                  </a:cubicBezTo>
                  <a:cubicBezTo>
                    <a:pt x="154" y="603"/>
                    <a:pt x="154" y="603"/>
                    <a:pt x="128" y="629"/>
                  </a:cubicBezTo>
                  <a:cubicBezTo>
                    <a:pt x="206" y="603"/>
                    <a:pt x="311" y="551"/>
                    <a:pt x="389" y="499"/>
                  </a:cubicBezTo>
                  <a:lnTo>
                    <a:pt x="415" y="499"/>
                  </a:lnTo>
                  <a:lnTo>
                    <a:pt x="363" y="551"/>
                  </a:lnTo>
                  <a:lnTo>
                    <a:pt x="363" y="551"/>
                  </a:lnTo>
                  <a:lnTo>
                    <a:pt x="363" y="551"/>
                  </a:lnTo>
                  <a:cubicBezTo>
                    <a:pt x="354" y="555"/>
                    <a:pt x="351" y="558"/>
                    <a:pt x="351" y="558"/>
                  </a:cubicBezTo>
                  <a:lnTo>
                    <a:pt x="351" y="558"/>
                  </a:lnTo>
                  <a:lnTo>
                    <a:pt x="180" y="655"/>
                  </a:lnTo>
                  <a:lnTo>
                    <a:pt x="415" y="551"/>
                  </a:lnTo>
                  <a:cubicBezTo>
                    <a:pt x="467" y="551"/>
                    <a:pt x="415" y="551"/>
                    <a:pt x="389" y="577"/>
                  </a:cubicBezTo>
                  <a:cubicBezTo>
                    <a:pt x="337" y="603"/>
                    <a:pt x="180" y="682"/>
                    <a:pt x="206" y="682"/>
                  </a:cubicBezTo>
                  <a:lnTo>
                    <a:pt x="232" y="682"/>
                  </a:lnTo>
                  <a:lnTo>
                    <a:pt x="206" y="708"/>
                  </a:lnTo>
                  <a:cubicBezTo>
                    <a:pt x="206" y="711"/>
                    <a:pt x="209" y="713"/>
                    <a:pt x="213" y="713"/>
                  </a:cubicBezTo>
                  <a:cubicBezTo>
                    <a:pt x="240" y="713"/>
                    <a:pt x="337" y="652"/>
                    <a:pt x="337" y="629"/>
                  </a:cubicBezTo>
                  <a:lnTo>
                    <a:pt x="337" y="629"/>
                  </a:lnTo>
                  <a:cubicBezTo>
                    <a:pt x="363" y="629"/>
                    <a:pt x="285" y="682"/>
                    <a:pt x="285" y="708"/>
                  </a:cubicBezTo>
                  <a:cubicBezTo>
                    <a:pt x="285" y="708"/>
                    <a:pt x="250" y="731"/>
                    <a:pt x="258" y="731"/>
                  </a:cubicBezTo>
                  <a:cubicBezTo>
                    <a:pt x="260" y="731"/>
                    <a:pt x="266" y="729"/>
                    <a:pt x="279" y="723"/>
                  </a:cubicBezTo>
                  <a:lnTo>
                    <a:pt x="279" y="723"/>
                  </a:lnTo>
                  <a:cubicBezTo>
                    <a:pt x="249" y="745"/>
                    <a:pt x="231" y="763"/>
                    <a:pt x="243" y="763"/>
                  </a:cubicBezTo>
                  <a:cubicBezTo>
                    <a:pt x="247" y="763"/>
                    <a:pt x="251" y="762"/>
                    <a:pt x="259" y="760"/>
                  </a:cubicBezTo>
                  <a:cubicBezTo>
                    <a:pt x="259" y="760"/>
                    <a:pt x="357" y="686"/>
                    <a:pt x="435" y="631"/>
                  </a:cubicBezTo>
                  <a:lnTo>
                    <a:pt x="435" y="631"/>
                  </a:lnTo>
                  <a:cubicBezTo>
                    <a:pt x="407" y="642"/>
                    <a:pt x="369" y="663"/>
                    <a:pt x="333" y="686"/>
                  </a:cubicBezTo>
                  <a:lnTo>
                    <a:pt x="333" y="686"/>
                  </a:lnTo>
                  <a:cubicBezTo>
                    <a:pt x="381" y="642"/>
                    <a:pt x="416" y="620"/>
                    <a:pt x="432" y="620"/>
                  </a:cubicBezTo>
                  <a:cubicBezTo>
                    <a:pt x="437" y="620"/>
                    <a:pt x="440" y="622"/>
                    <a:pt x="441" y="627"/>
                  </a:cubicBezTo>
                  <a:lnTo>
                    <a:pt x="441" y="627"/>
                  </a:lnTo>
                  <a:cubicBezTo>
                    <a:pt x="474" y="604"/>
                    <a:pt x="504" y="585"/>
                    <a:pt x="519" y="577"/>
                  </a:cubicBezTo>
                  <a:lnTo>
                    <a:pt x="519" y="577"/>
                  </a:lnTo>
                  <a:lnTo>
                    <a:pt x="311" y="734"/>
                  </a:lnTo>
                  <a:cubicBezTo>
                    <a:pt x="337" y="734"/>
                    <a:pt x="519" y="577"/>
                    <a:pt x="571" y="551"/>
                  </a:cubicBezTo>
                  <a:cubicBezTo>
                    <a:pt x="584" y="538"/>
                    <a:pt x="624" y="532"/>
                    <a:pt x="650" y="532"/>
                  </a:cubicBezTo>
                  <a:cubicBezTo>
                    <a:pt x="666" y="532"/>
                    <a:pt x="677" y="534"/>
                    <a:pt x="674" y="539"/>
                  </a:cubicBezTo>
                  <a:lnTo>
                    <a:pt x="674" y="539"/>
                  </a:lnTo>
                  <a:cubicBezTo>
                    <a:pt x="686" y="533"/>
                    <a:pt x="695" y="528"/>
                    <a:pt x="702" y="525"/>
                  </a:cubicBezTo>
                  <a:lnTo>
                    <a:pt x="650" y="525"/>
                  </a:lnTo>
                  <a:cubicBezTo>
                    <a:pt x="597" y="525"/>
                    <a:pt x="676" y="499"/>
                    <a:pt x="676" y="499"/>
                  </a:cubicBezTo>
                  <a:lnTo>
                    <a:pt x="676" y="499"/>
                  </a:lnTo>
                  <a:cubicBezTo>
                    <a:pt x="666" y="499"/>
                    <a:pt x="636" y="509"/>
                    <a:pt x="607" y="520"/>
                  </a:cubicBezTo>
                  <a:lnTo>
                    <a:pt x="607" y="520"/>
                  </a:lnTo>
                  <a:cubicBezTo>
                    <a:pt x="638" y="505"/>
                    <a:pt x="646" y="501"/>
                    <a:pt x="643" y="501"/>
                  </a:cubicBezTo>
                  <a:lnTo>
                    <a:pt x="643" y="501"/>
                  </a:lnTo>
                  <a:cubicBezTo>
                    <a:pt x="641" y="501"/>
                    <a:pt x="622" y="507"/>
                    <a:pt x="610" y="507"/>
                  </a:cubicBezTo>
                  <a:cubicBezTo>
                    <a:pt x="603" y="507"/>
                    <a:pt x="597" y="505"/>
                    <a:pt x="597" y="499"/>
                  </a:cubicBezTo>
                  <a:cubicBezTo>
                    <a:pt x="597" y="473"/>
                    <a:pt x="597" y="473"/>
                    <a:pt x="597" y="473"/>
                  </a:cubicBezTo>
                  <a:cubicBezTo>
                    <a:pt x="571" y="473"/>
                    <a:pt x="624" y="473"/>
                    <a:pt x="597" y="447"/>
                  </a:cubicBezTo>
                  <a:lnTo>
                    <a:pt x="597" y="447"/>
                  </a:lnTo>
                  <a:lnTo>
                    <a:pt x="519" y="473"/>
                  </a:lnTo>
                  <a:lnTo>
                    <a:pt x="467" y="473"/>
                  </a:lnTo>
                  <a:lnTo>
                    <a:pt x="545" y="447"/>
                  </a:lnTo>
                  <a:cubicBezTo>
                    <a:pt x="574" y="437"/>
                    <a:pt x="592" y="431"/>
                    <a:pt x="602" y="427"/>
                  </a:cubicBezTo>
                  <a:lnTo>
                    <a:pt x="602" y="427"/>
                  </a:lnTo>
                  <a:cubicBezTo>
                    <a:pt x="613" y="424"/>
                    <a:pt x="623" y="421"/>
                    <a:pt x="624" y="421"/>
                  </a:cubicBezTo>
                  <a:lnTo>
                    <a:pt x="624" y="421"/>
                  </a:lnTo>
                  <a:lnTo>
                    <a:pt x="612" y="423"/>
                  </a:lnTo>
                  <a:lnTo>
                    <a:pt x="612" y="423"/>
                  </a:lnTo>
                  <a:cubicBezTo>
                    <a:pt x="615" y="421"/>
                    <a:pt x="609" y="421"/>
                    <a:pt x="597" y="421"/>
                  </a:cubicBezTo>
                  <a:cubicBezTo>
                    <a:pt x="590" y="425"/>
                    <a:pt x="585" y="427"/>
                    <a:pt x="582" y="429"/>
                  </a:cubicBezTo>
                  <a:lnTo>
                    <a:pt x="582" y="429"/>
                  </a:lnTo>
                  <a:lnTo>
                    <a:pt x="493" y="447"/>
                  </a:lnTo>
                  <a:cubicBezTo>
                    <a:pt x="467" y="447"/>
                    <a:pt x="571" y="421"/>
                    <a:pt x="597" y="421"/>
                  </a:cubicBezTo>
                  <a:cubicBezTo>
                    <a:pt x="606" y="412"/>
                    <a:pt x="603" y="409"/>
                    <a:pt x="596" y="409"/>
                  </a:cubicBezTo>
                  <a:cubicBezTo>
                    <a:pt x="588" y="409"/>
                    <a:pt x="574" y="414"/>
                    <a:pt x="568" y="417"/>
                  </a:cubicBezTo>
                  <a:lnTo>
                    <a:pt x="568" y="417"/>
                  </a:lnTo>
                  <a:lnTo>
                    <a:pt x="450" y="4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2"/>
            <p:cNvSpPr/>
            <p:nvPr/>
          </p:nvSpPr>
          <p:spPr>
            <a:xfrm>
              <a:off x="6454350" y="1705425"/>
              <a:ext cx="1975" cy="1975"/>
            </a:xfrm>
            <a:custGeom>
              <a:avLst/>
              <a:gdLst/>
              <a:ahLst/>
              <a:cxnLst/>
              <a:rect l="l" t="t" r="r" b="b"/>
              <a:pathLst>
                <a:path w="79" h="79" extrusionOk="0">
                  <a:moveTo>
                    <a:pt x="0" y="1"/>
                  </a:moveTo>
                  <a:cubicBezTo>
                    <a:pt x="1" y="1"/>
                    <a:pt x="79" y="79"/>
                    <a:pt x="79" y="79"/>
                  </a:cubicBezTo>
                  <a:cubicBezTo>
                    <a:pt x="79" y="5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2"/>
            <p:cNvSpPr/>
            <p:nvPr/>
          </p:nvSpPr>
          <p:spPr>
            <a:xfrm>
              <a:off x="6465425" y="1713900"/>
              <a:ext cx="1325" cy="1325"/>
            </a:xfrm>
            <a:custGeom>
              <a:avLst/>
              <a:gdLst/>
              <a:ahLst/>
              <a:cxnLst/>
              <a:rect l="l" t="t" r="r" b="b"/>
              <a:pathLst>
                <a:path w="53" h="53" extrusionOk="0">
                  <a:moveTo>
                    <a:pt x="27" y="27"/>
                  </a:moveTo>
                  <a:cubicBezTo>
                    <a:pt x="53" y="53"/>
                    <a:pt x="1" y="1"/>
                    <a:pt x="27"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2"/>
            <p:cNvSpPr/>
            <p:nvPr/>
          </p:nvSpPr>
          <p:spPr>
            <a:xfrm>
              <a:off x="6451100" y="1705300"/>
              <a:ext cx="14350" cy="11900"/>
            </a:xfrm>
            <a:custGeom>
              <a:avLst/>
              <a:gdLst/>
              <a:ahLst/>
              <a:cxnLst/>
              <a:rect l="l" t="t" r="r" b="b"/>
              <a:pathLst>
                <a:path w="574" h="476" extrusionOk="0">
                  <a:moveTo>
                    <a:pt x="158" y="174"/>
                  </a:moveTo>
                  <a:lnTo>
                    <a:pt x="158" y="174"/>
                  </a:lnTo>
                  <a:cubicBezTo>
                    <a:pt x="160" y="174"/>
                    <a:pt x="167" y="178"/>
                    <a:pt x="183" y="188"/>
                  </a:cubicBezTo>
                  <a:cubicBezTo>
                    <a:pt x="188" y="197"/>
                    <a:pt x="192" y="203"/>
                    <a:pt x="194" y="207"/>
                  </a:cubicBezTo>
                  <a:lnTo>
                    <a:pt x="194" y="207"/>
                  </a:lnTo>
                  <a:cubicBezTo>
                    <a:pt x="174" y="191"/>
                    <a:pt x="155" y="174"/>
                    <a:pt x="158" y="174"/>
                  </a:cubicBezTo>
                  <a:close/>
                  <a:moveTo>
                    <a:pt x="172" y="201"/>
                  </a:moveTo>
                  <a:lnTo>
                    <a:pt x="172" y="201"/>
                  </a:lnTo>
                  <a:cubicBezTo>
                    <a:pt x="180" y="207"/>
                    <a:pt x="189" y="211"/>
                    <a:pt x="197" y="215"/>
                  </a:cubicBezTo>
                  <a:lnTo>
                    <a:pt x="197" y="215"/>
                  </a:lnTo>
                  <a:cubicBezTo>
                    <a:pt x="197" y="217"/>
                    <a:pt x="197" y="217"/>
                    <a:pt x="196" y="217"/>
                  </a:cubicBezTo>
                  <a:cubicBezTo>
                    <a:pt x="192" y="217"/>
                    <a:pt x="183" y="210"/>
                    <a:pt x="172" y="201"/>
                  </a:cubicBezTo>
                  <a:close/>
                  <a:moveTo>
                    <a:pt x="217" y="226"/>
                  </a:moveTo>
                  <a:lnTo>
                    <a:pt x="217" y="226"/>
                  </a:lnTo>
                  <a:cubicBezTo>
                    <a:pt x="223" y="230"/>
                    <a:pt x="229" y="235"/>
                    <a:pt x="235" y="240"/>
                  </a:cubicBezTo>
                  <a:cubicBezTo>
                    <a:pt x="235" y="240"/>
                    <a:pt x="227" y="234"/>
                    <a:pt x="217" y="226"/>
                  </a:cubicBezTo>
                  <a:close/>
                  <a:moveTo>
                    <a:pt x="119" y="222"/>
                  </a:moveTo>
                  <a:lnTo>
                    <a:pt x="209" y="267"/>
                  </a:lnTo>
                  <a:cubicBezTo>
                    <a:pt x="261" y="267"/>
                    <a:pt x="261" y="267"/>
                    <a:pt x="261" y="293"/>
                  </a:cubicBezTo>
                  <a:cubicBezTo>
                    <a:pt x="209" y="293"/>
                    <a:pt x="157" y="267"/>
                    <a:pt x="104" y="240"/>
                  </a:cubicBezTo>
                  <a:lnTo>
                    <a:pt x="104" y="240"/>
                  </a:lnTo>
                  <a:cubicBezTo>
                    <a:pt x="104" y="240"/>
                    <a:pt x="117" y="245"/>
                    <a:pt x="125" y="245"/>
                  </a:cubicBezTo>
                  <a:cubicBezTo>
                    <a:pt x="134" y="245"/>
                    <a:pt x="138" y="240"/>
                    <a:pt x="119" y="222"/>
                  </a:cubicBezTo>
                  <a:close/>
                  <a:moveTo>
                    <a:pt x="472" y="348"/>
                  </a:moveTo>
                  <a:lnTo>
                    <a:pt x="495" y="371"/>
                  </a:lnTo>
                  <a:lnTo>
                    <a:pt x="495" y="371"/>
                  </a:lnTo>
                  <a:lnTo>
                    <a:pt x="472" y="348"/>
                  </a:lnTo>
                  <a:close/>
                  <a:moveTo>
                    <a:pt x="516" y="365"/>
                  </a:moveTo>
                  <a:lnTo>
                    <a:pt x="516" y="365"/>
                  </a:lnTo>
                  <a:cubicBezTo>
                    <a:pt x="516" y="365"/>
                    <a:pt x="518" y="367"/>
                    <a:pt x="522" y="371"/>
                  </a:cubicBezTo>
                  <a:cubicBezTo>
                    <a:pt x="522" y="371"/>
                    <a:pt x="522" y="371"/>
                    <a:pt x="522" y="371"/>
                  </a:cubicBezTo>
                  <a:lnTo>
                    <a:pt x="522" y="371"/>
                  </a:lnTo>
                  <a:cubicBezTo>
                    <a:pt x="519" y="368"/>
                    <a:pt x="516" y="365"/>
                    <a:pt x="516" y="365"/>
                  </a:cubicBezTo>
                  <a:close/>
                  <a:moveTo>
                    <a:pt x="481" y="362"/>
                  </a:moveTo>
                  <a:lnTo>
                    <a:pt x="481" y="362"/>
                  </a:lnTo>
                  <a:cubicBezTo>
                    <a:pt x="484" y="362"/>
                    <a:pt x="494" y="370"/>
                    <a:pt x="517" y="392"/>
                  </a:cubicBezTo>
                  <a:lnTo>
                    <a:pt x="517" y="392"/>
                  </a:lnTo>
                  <a:cubicBezTo>
                    <a:pt x="512" y="387"/>
                    <a:pt x="505" y="381"/>
                    <a:pt x="498" y="373"/>
                  </a:cubicBezTo>
                  <a:lnTo>
                    <a:pt x="498" y="373"/>
                  </a:lnTo>
                  <a:lnTo>
                    <a:pt x="522" y="397"/>
                  </a:lnTo>
                  <a:lnTo>
                    <a:pt x="522" y="397"/>
                  </a:lnTo>
                  <a:cubicBezTo>
                    <a:pt x="520" y="395"/>
                    <a:pt x="518" y="394"/>
                    <a:pt x="517" y="392"/>
                  </a:cubicBezTo>
                  <a:lnTo>
                    <a:pt x="517" y="392"/>
                  </a:lnTo>
                  <a:cubicBezTo>
                    <a:pt x="518" y="394"/>
                    <a:pt x="520" y="395"/>
                    <a:pt x="521" y="397"/>
                  </a:cubicBezTo>
                  <a:lnTo>
                    <a:pt x="521" y="397"/>
                  </a:lnTo>
                  <a:cubicBezTo>
                    <a:pt x="504" y="397"/>
                    <a:pt x="475" y="362"/>
                    <a:pt x="481" y="362"/>
                  </a:cubicBezTo>
                  <a:close/>
                  <a:moveTo>
                    <a:pt x="574" y="397"/>
                  </a:moveTo>
                  <a:cubicBezTo>
                    <a:pt x="574" y="401"/>
                    <a:pt x="572" y="402"/>
                    <a:pt x="569" y="402"/>
                  </a:cubicBezTo>
                  <a:cubicBezTo>
                    <a:pt x="568" y="402"/>
                    <a:pt x="567" y="402"/>
                    <a:pt x="566" y="402"/>
                  </a:cubicBezTo>
                  <a:lnTo>
                    <a:pt x="566" y="402"/>
                  </a:lnTo>
                  <a:cubicBezTo>
                    <a:pt x="568" y="403"/>
                    <a:pt x="570" y="404"/>
                    <a:pt x="571" y="404"/>
                  </a:cubicBezTo>
                  <a:cubicBezTo>
                    <a:pt x="573" y="404"/>
                    <a:pt x="574" y="402"/>
                    <a:pt x="574" y="397"/>
                  </a:cubicBezTo>
                  <a:close/>
                  <a:moveTo>
                    <a:pt x="203" y="1"/>
                  </a:moveTo>
                  <a:lnTo>
                    <a:pt x="203" y="1"/>
                  </a:lnTo>
                  <a:cubicBezTo>
                    <a:pt x="203" y="1"/>
                    <a:pt x="248" y="48"/>
                    <a:pt x="259" y="75"/>
                  </a:cubicBezTo>
                  <a:lnTo>
                    <a:pt x="259" y="75"/>
                  </a:lnTo>
                  <a:cubicBezTo>
                    <a:pt x="255" y="73"/>
                    <a:pt x="251" y="72"/>
                    <a:pt x="247" y="72"/>
                  </a:cubicBezTo>
                  <a:cubicBezTo>
                    <a:pt x="241" y="72"/>
                    <a:pt x="235" y="75"/>
                    <a:pt x="235" y="84"/>
                  </a:cubicBezTo>
                  <a:cubicBezTo>
                    <a:pt x="235" y="84"/>
                    <a:pt x="246" y="95"/>
                    <a:pt x="261" y="103"/>
                  </a:cubicBezTo>
                  <a:lnTo>
                    <a:pt x="261" y="103"/>
                  </a:lnTo>
                  <a:cubicBezTo>
                    <a:pt x="241" y="93"/>
                    <a:pt x="218" y="76"/>
                    <a:pt x="183" y="58"/>
                  </a:cubicBezTo>
                  <a:lnTo>
                    <a:pt x="183" y="58"/>
                  </a:lnTo>
                  <a:lnTo>
                    <a:pt x="365" y="240"/>
                  </a:lnTo>
                  <a:cubicBezTo>
                    <a:pt x="365" y="240"/>
                    <a:pt x="339" y="240"/>
                    <a:pt x="313" y="214"/>
                  </a:cubicBezTo>
                  <a:lnTo>
                    <a:pt x="183" y="136"/>
                  </a:lnTo>
                  <a:lnTo>
                    <a:pt x="287" y="240"/>
                  </a:lnTo>
                  <a:cubicBezTo>
                    <a:pt x="235" y="214"/>
                    <a:pt x="157" y="110"/>
                    <a:pt x="130" y="84"/>
                  </a:cubicBezTo>
                  <a:lnTo>
                    <a:pt x="130" y="84"/>
                  </a:lnTo>
                  <a:cubicBezTo>
                    <a:pt x="111" y="84"/>
                    <a:pt x="161" y="139"/>
                    <a:pt x="150" y="139"/>
                  </a:cubicBezTo>
                  <a:cubicBezTo>
                    <a:pt x="146" y="139"/>
                    <a:pt x="133" y="131"/>
                    <a:pt x="104" y="110"/>
                  </a:cubicBezTo>
                  <a:lnTo>
                    <a:pt x="104" y="110"/>
                  </a:lnTo>
                  <a:lnTo>
                    <a:pt x="235" y="214"/>
                  </a:lnTo>
                  <a:cubicBezTo>
                    <a:pt x="235" y="214"/>
                    <a:pt x="176" y="170"/>
                    <a:pt x="158" y="170"/>
                  </a:cubicBezTo>
                  <a:cubicBezTo>
                    <a:pt x="152" y="170"/>
                    <a:pt x="150" y="175"/>
                    <a:pt x="156" y="186"/>
                  </a:cubicBezTo>
                  <a:lnTo>
                    <a:pt x="156" y="186"/>
                  </a:lnTo>
                  <a:cubicBezTo>
                    <a:pt x="142" y="174"/>
                    <a:pt x="130" y="162"/>
                    <a:pt x="130" y="162"/>
                  </a:cubicBezTo>
                  <a:cubicBezTo>
                    <a:pt x="104" y="162"/>
                    <a:pt x="130" y="188"/>
                    <a:pt x="130" y="214"/>
                  </a:cubicBezTo>
                  <a:cubicBezTo>
                    <a:pt x="130" y="214"/>
                    <a:pt x="102" y="200"/>
                    <a:pt x="86" y="194"/>
                  </a:cubicBezTo>
                  <a:lnTo>
                    <a:pt x="86" y="194"/>
                  </a:lnTo>
                  <a:cubicBezTo>
                    <a:pt x="83" y="192"/>
                    <a:pt x="81" y="190"/>
                    <a:pt x="78" y="188"/>
                  </a:cubicBezTo>
                  <a:lnTo>
                    <a:pt x="26" y="188"/>
                  </a:lnTo>
                  <a:cubicBezTo>
                    <a:pt x="26" y="188"/>
                    <a:pt x="26" y="200"/>
                    <a:pt x="18" y="200"/>
                  </a:cubicBezTo>
                  <a:cubicBezTo>
                    <a:pt x="15" y="200"/>
                    <a:pt x="9" y="197"/>
                    <a:pt x="0" y="188"/>
                  </a:cubicBezTo>
                  <a:lnTo>
                    <a:pt x="0" y="188"/>
                  </a:lnTo>
                  <a:lnTo>
                    <a:pt x="26" y="214"/>
                  </a:lnTo>
                  <a:cubicBezTo>
                    <a:pt x="52" y="240"/>
                    <a:pt x="130" y="293"/>
                    <a:pt x="130" y="293"/>
                  </a:cubicBezTo>
                  <a:cubicBezTo>
                    <a:pt x="157" y="319"/>
                    <a:pt x="209" y="345"/>
                    <a:pt x="287" y="371"/>
                  </a:cubicBezTo>
                  <a:cubicBezTo>
                    <a:pt x="287" y="371"/>
                    <a:pt x="275" y="348"/>
                    <a:pt x="283" y="348"/>
                  </a:cubicBezTo>
                  <a:lnTo>
                    <a:pt x="283" y="348"/>
                  </a:lnTo>
                  <a:cubicBezTo>
                    <a:pt x="287" y="348"/>
                    <a:pt x="296" y="353"/>
                    <a:pt x="313" y="371"/>
                  </a:cubicBezTo>
                  <a:cubicBezTo>
                    <a:pt x="352" y="384"/>
                    <a:pt x="352" y="384"/>
                    <a:pt x="346" y="384"/>
                  </a:cubicBezTo>
                  <a:cubicBezTo>
                    <a:pt x="339" y="384"/>
                    <a:pt x="326" y="384"/>
                    <a:pt x="339" y="397"/>
                  </a:cubicBezTo>
                  <a:cubicBezTo>
                    <a:pt x="365" y="397"/>
                    <a:pt x="495" y="449"/>
                    <a:pt x="522" y="475"/>
                  </a:cubicBezTo>
                  <a:cubicBezTo>
                    <a:pt x="548" y="475"/>
                    <a:pt x="548" y="475"/>
                    <a:pt x="522" y="449"/>
                  </a:cubicBezTo>
                  <a:cubicBezTo>
                    <a:pt x="513" y="449"/>
                    <a:pt x="493" y="437"/>
                    <a:pt x="471" y="424"/>
                  </a:cubicBezTo>
                  <a:lnTo>
                    <a:pt x="471" y="424"/>
                  </a:lnTo>
                  <a:lnTo>
                    <a:pt x="522" y="449"/>
                  </a:lnTo>
                  <a:lnTo>
                    <a:pt x="469" y="397"/>
                  </a:lnTo>
                  <a:lnTo>
                    <a:pt x="495" y="397"/>
                  </a:lnTo>
                  <a:cubicBezTo>
                    <a:pt x="510" y="397"/>
                    <a:pt x="534" y="414"/>
                    <a:pt x="536" y="414"/>
                  </a:cubicBezTo>
                  <a:cubicBezTo>
                    <a:pt x="538" y="414"/>
                    <a:pt x="534" y="410"/>
                    <a:pt x="521" y="397"/>
                  </a:cubicBezTo>
                  <a:lnTo>
                    <a:pt x="521" y="397"/>
                  </a:lnTo>
                  <a:cubicBezTo>
                    <a:pt x="521" y="397"/>
                    <a:pt x="521" y="397"/>
                    <a:pt x="522" y="397"/>
                  </a:cubicBezTo>
                  <a:cubicBezTo>
                    <a:pt x="540" y="409"/>
                    <a:pt x="549" y="414"/>
                    <a:pt x="550" y="414"/>
                  </a:cubicBezTo>
                  <a:cubicBezTo>
                    <a:pt x="556" y="414"/>
                    <a:pt x="495" y="365"/>
                    <a:pt x="495" y="345"/>
                  </a:cubicBezTo>
                  <a:lnTo>
                    <a:pt x="495" y="345"/>
                  </a:lnTo>
                  <a:cubicBezTo>
                    <a:pt x="495" y="345"/>
                    <a:pt x="509" y="358"/>
                    <a:pt x="525" y="371"/>
                  </a:cubicBezTo>
                  <a:lnTo>
                    <a:pt x="525" y="371"/>
                  </a:lnTo>
                  <a:cubicBezTo>
                    <a:pt x="536" y="373"/>
                    <a:pt x="546" y="383"/>
                    <a:pt x="555" y="391"/>
                  </a:cubicBezTo>
                  <a:lnTo>
                    <a:pt x="555" y="391"/>
                  </a:lnTo>
                  <a:cubicBezTo>
                    <a:pt x="545" y="386"/>
                    <a:pt x="535" y="379"/>
                    <a:pt x="525" y="371"/>
                  </a:cubicBezTo>
                  <a:lnTo>
                    <a:pt x="525" y="371"/>
                  </a:lnTo>
                  <a:cubicBezTo>
                    <a:pt x="524" y="371"/>
                    <a:pt x="523" y="371"/>
                    <a:pt x="522" y="371"/>
                  </a:cubicBezTo>
                  <a:lnTo>
                    <a:pt x="522" y="371"/>
                  </a:lnTo>
                  <a:cubicBezTo>
                    <a:pt x="533" y="380"/>
                    <a:pt x="554" y="398"/>
                    <a:pt x="566" y="402"/>
                  </a:cubicBezTo>
                  <a:lnTo>
                    <a:pt x="566" y="402"/>
                  </a:lnTo>
                  <a:cubicBezTo>
                    <a:pt x="563" y="399"/>
                    <a:pt x="559" y="395"/>
                    <a:pt x="555" y="391"/>
                  </a:cubicBezTo>
                  <a:lnTo>
                    <a:pt x="555" y="391"/>
                  </a:lnTo>
                  <a:cubicBezTo>
                    <a:pt x="562" y="395"/>
                    <a:pt x="568" y="397"/>
                    <a:pt x="574" y="397"/>
                  </a:cubicBezTo>
                  <a:lnTo>
                    <a:pt x="548" y="345"/>
                  </a:lnTo>
                  <a:lnTo>
                    <a:pt x="548" y="345"/>
                  </a:lnTo>
                  <a:cubicBezTo>
                    <a:pt x="548" y="345"/>
                    <a:pt x="559" y="356"/>
                    <a:pt x="567" y="356"/>
                  </a:cubicBezTo>
                  <a:cubicBezTo>
                    <a:pt x="571" y="356"/>
                    <a:pt x="574" y="353"/>
                    <a:pt x="574" y="345"/>
                  </a:cubicBezTo>
                  <a:lnTo>
                    <a:pt x="548" y="319"/>
                  </a:lnTo>
                  <a:lnTo>
                    <a:pt x="469" y="240"/>
                  </a:lnTo>
                  <a:lnTo>
                    <a:pt x="287" y="84"/>
                  </a:lnTo>
                  <a:cubicBezTo>
                    <a:pt x="261" y="58"/>
                    <a:pt x="235" y="6"/>
                    <a:pt x="209" y="6"/>
                  </a:cubicBezTo>
                  <a:cubicBezTo>
                    <a:pt x="205" y="2"/>
                    <a:pt x="203" y="1"/>
                    <a:pt x="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2"/>
            <p:cNvSpPr/>
            <p:nvPr/>
          </p:nvSpPr>
          <p:spPr>
            <a:xfrm>
              <a:off x="6465425" y="1702175"/>
              <a:ext cx="25" cy="675"/>
            </a:xfrm>
            <a:custGeom>
              <a:avLst/>
              <a:gdLst/>
              <a:ahLst/>
              <a:cxnLst/>
              <a:rect l="l" t="t" r="r" b="b"/>
              <a:pathLst>
                <a:path w="1" h="27" extrusionOk="0">
                  <a:moveTo>
                    <a:pt x="1" y="0"/>
                  </a:moveTo>
                  <a:cubicBezTo>
                    <a:pt x="1" y="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2"/>
            <p:cNvSpPr/>
            <p:nvPr/>
          </p:nvSpPr>
          <p:spPr>
            <a:xfrm>
              <a:off x="6456650" y="1698925"/>
              <a:ext cx="12725" cy="15650"/>
            </a:xfrm>
            <a:custGeom>
              <a:avLst/>
              <a:gdLst/>
              <a:ahLst/>
              <a:cxnLst/>
              <a:rect l="l" t="t" r="r" b="b"/>
              <a:pathLst>
                <a:path w="509" h="626" extrusionOk="0">
                  <a:moveTo>
                    <a:pt x="326" y="0"/>
                  </a:moveTo>
                  <a:lnTo>
                    <a:pt x="326" y="0"/>
                  </a:lnTo>
                  <a:cubicBezTo>
                    <a:pt x="334" y="17"/>
                    <a:pt x="343" y="35"/>
                    <a:pt x="351" y="51"/>
                  </a:cubicBezTo>
                  <a:lnTo>
                    <a:pt x="351" y="51"/>
                  </a:lnTo>
                  <a:cubicBezTo>
                    <a:pt x="348" y="34"/>
                    <a:pt x="343" y="17"/>
                    <a:pt x="326" y="0"/>
                  </a:cubicBezTo>
                  <a:close/>
                  <a:moveTo>
                    <a:pt x="247" y="78"/>
                  </a:moveTo>
                  <a:cubicBezTo>
                    <a:pt x="247" y="78"/>
                    <a:pt x="247" y="91"/>
                    <a:pt x="257" y="99"/>
                  </a:cubicBezTo>
                  <a:lnTo>
                    <a:pt x="257" y="99"/>
                  </a:lnTo>
                  <a:cubicBezTo>
                    <a:pt x="251" y="86"/>
                    <a:pt x="247" y="78"/>
                    <a:pt x="247" y="78"/>
                  </a:cubicBezTo>
                  <a:close/>
                  <a:moveTo>
                    <a:pt x="202" y="145"/>
                  </a:moveTo>
                  <a:cubicBezTo>
                    <a:pt x="234" y="192"/>
                    <a:pt x="254" y="247"/>
                    <a:pt x="273" y="287"/>
                  </a:cubicBezTo>
                  <a:lnTo>
                    <a:pt x="247" y="261"/>
                  </a:lnTo>
                  <a:cubicBezTo>
                    <a:pt x="224" y="214"/>
                    <a:pt x="222" y="188"/>
                    <a:pt x="202" y="145"/>
                  </a:cubicBezTo>
                  <a:close/>
                  <a:moveTo>
                    <a:pt x="50" y="282"/>
                  </a:moveTo>
                  <a:lnTo>
                    <a:pt x="50" y="282"/>
                  </a:lnTo>
                  <a:cubicBezTo>
                    <a:pt x="73" y="326"/>
                    <a:pt x="98" y="365"/>
                    <a:pt x="143" y="365"/>
                  </a:cubicBezTo>
                  <a:cubicBezTo>
                    <a:pt x="129" y="351"/>
                    <a:pt x="84" y="313"/>
                    <a:pt x="50" y="282"/>
                  </a:cubicBezTo>
                  <a:close/>
                  <a:moveTo>
                    <a:pt x="117" y="365"/>
                  </a:moveTo>
                  <a:cubicBezTo>
                    <a:pt x="117" y="378"/>
                    <a:pt x="117" y="378"/>
                    <a:pt x="120" y="378"/>
                  </a:cubicBezTo>
                  <a:cubicBezTo>
                    <a:pt x="124" y="378"/>
                    <a:pt x="130" y="378"/>
                    <a:pt x="143" y="391"/>
                  </a:cubicBezTo>
                  <a:cubicBezTo>
                    <a:pt x="126" y="374"/>
                    <a:pt x="117" y="365"/>
                    <a:pt x="117" y="365"/>
                  </a:cubicBezTo>
                  <a:close/>
                  <a:moveTo>
                    <a:pt x="247" y="339"/>
                  </a:moveTo>
                  <a:cubicBezTo>
                    <a:pt x="273" y="365"/>
                    <a:pt x="293" y="391"/>
                    <a:pt x="313" y="420"/>
                  </a:cubicBezTo>
                  <a:lnTo>
                    <a:pt x="313" y="420"/>
                  </a:lnTo>
                  <a:lnTo>
                    <a:pt x="247" y="339"/>
                  </a:lnTo>
                  <a:close/>
                  <a:moveTo>
                    <a:pt x="486" y="482"/>
                  </a:moveTo>
                  <a:lnTo>
                    <a:pt x="486" y="482"/>
                  </a:lnTo>
                  <a:cubicBezTo>
                    <a:pt x="492" y="513"/>
                    <a:pt x="503" y="541"/>
                    <a:pt x="507" y="562"/>
                  </a:cubicBezTo>
                  <a:lnTo>
                    <a:pt x="507" y="562"/>
                  </a:lnTo>
                  <a:cubicBezTo>
                    <a:pt x="505" y="548"/>
                    <a:pt x="499" y="523"/>
                    <a:pt x="486" y="482"/>
                  </a:cubicBezTo>
                  <a:close/>
                  <a:moveTo>
                    <a:pt x="507" y="562"/>
                  </a:moveTo>
                  <a:cubicBezTo>
                    <a:pt x="508" y="570"/>
                    <a:pt x="508" y="574"/>
                    <a:pt x="508" y="574"/>
                  </a:cubicBezTo>
                  <a:lnTo>
                    <a:pt x="508" y="574"/>
                  </a:lnTo>
                  <a:cubicBezTo>
                    <a:pt x="508" y="570"/>
                    <a:pt x="508" y="566"/>
                    <a:pt x="507" y="562"/>
                  </a:cubicBezTo>
                  <a:close/>
                  <a:moveTo>
                    <a:pt x="469" y="595"/>
                  </a:moveTo>
                  <a:lnTo>
                    <a:pt x="469" y="595"/>
                  </a:lnTo>
                  <a:cubicBezTo>
                    <a:pt x="474" y="602"/>
                    <a:pt x="477" y="607"/>
                    <a:pt x="480" y="607"/>
                  </a:cubicBezTo>
                  <a:cubicBezTo>
                    <a:pt x="481" y="607"/>
                    <a:pt x="482" y="605"/>
                    <a:pt x="482" y="600"/>
                  </a:cubicBezTo>
                  <a:cubicBezTo>
                    <a:pt x="478" y="600"/>
                    <a:pt x="474" y="598"/>
                    <a:pt x="469" y="595"/>
                  </a:cubicBezTo>
                  <a:close/>
                  <a:moveTo>
                    <a:pt x="404" y="600"/>
                  </a:moveTo>
                  <a:cubicBezTo>
                    <a:pt x="404" y="613"/>
                    <a:pt x="410" y="619"/>
                    <a:pt x="414" y="619"/>
                  </a:cubicBezTo>
                  <a:cubicBezTo>
                    <a:pt x="417" y="619"/>
                    <a:pt x="417" y="613"/>
                    <a:pt x="404" y="600"/>
                  </a:cubicBezTo>
                  <a:close/>
                  <a:moveTo>
                    <a:pt x="300" y="0"/>
                  </a:moveTo>
                  <a:cubicBezTo>
                    <a:pt x="300" y="52"/>
                    <a:pt x="326" y="104"/>
                    <a:pt x="326" y="130"/>
                  </a:cubicBezTo>
                  <a:cubicBezTo>
                    <a:pt x="326" y="173"/>
                    <a:pt x="377" y="249"/>
                    <a:pt x="369" y="249"/>
                  </a:cubicBezTo>
                  <a:cubicBezTo>
                    <a:pt x="367" y="249"/>
                    <a:pt x="362" y="245"/>
                    <a:pt x="352" y="235"/>
                  </a:cubicBezTo>
                  <a:cubicBezTo>
                    <a:pt x="341" y="202"/>
                    <a:pt x="334" y="187"/>
                    <a:pt x="333" y="187"/>
                  </a:cubicBezTo>
                  <a:lnTo>
                    <a:pt x="333" y="187"/>
                  </a:lnTo>
                  <a:cubicBezTo>
                    <a:pt x="331" y="187"/>
                    <a:pt x="334" y="204"/>
                    <a:pt x="343" y="232"/>
                  </a:cubicBezTo>
                  <a:lnTo>
                    <a:pt x="343" y="232"/>
                  </a:lnTo>
                  <a:cubicBezTo>
                    <a:pt x="333" y="216"/>
                    <a:pt x="316" y="199"/>
                    <a:pt x="300" y="183"/>
                  </a:cubicBezTo>
                  <a:cubicBezTo>
                    <a:pt x="300" y="183"/>
                    <a:pt x="300" y="104"/>
                    <a:pt x="273" y="104"/>
                  </a:cubicBezTo>
                  <a:cubicBezTo>
                    <a:pt x="266" y="104"/>
                    <a:pt x="260" y="102"/>
                    <a:pt x="257" y="99"/>
                  </a:cubicBezTo>
                  <a:lnTo>
                    <a:pt x="257" y="99"/>
                  </a:lnTo>
                  <a:cubicBezTo>
                    <a:pt x="278" y="148"/>
                    <a:pt x="331" y="268"/>
                    <a:pt x="330" y="268"/>
                  </a:cubicBezTo>
                  <a:cubicBezTo>
                    <a:pt x="330" y="268"/>
                    <a:pt x="328" y="266"/>
                    <a:pt x="326" y="261"/>
                  </a:cubicBezTo>
                  <a:cubicBezTo>
                    <a:pt x="282" y="217"/>
                    <a:pt x="219" y="61"/>
                    <a:pt x="200" y="61"/>
                  </a:cubicBezTo>
                  <a:cubicBezTo>
                    <a:pt x="197" y="61"/>
                    <a:pt x="195" y="66"/>
                    <a:pt x="195" y="78"/>
                  </a:cubicBezTo>
                  <a:cubicBezTo>
                    <a:pt x="221" y="130"/>
                    <a:pt x="247" y="183"/>
                    <a:pt x="273" y="209"/>
                  </a:cubicBezTo>
                  <a:cubicBezTo>
                    <a:pt x="300" y="261"/>
                    <a:pt x="300" y="287"/>
                    <a:pt x="326" y="339"/>
                  </a:cubicBezTo>
                  <a:cubicBezTo>
                    <a:pt x="300" y="287"/>
                    <a:pt x="273" y="235"/>
                    <a:pt x="247" y="209"/>
                  </a:cubicBezTo>
                  <a:lnTo>
                    <a:pt x="169" y="78"/>
                  </a:lnTo>
                  <a:cubicBezTo>
                    <a:pt x="169" y="85"/>
                    <a:pt x="169" y="95"/>
                    <a:pt x="169" y="104"/>
                  </a:cubicBezTo>
                  <a:cubicBezTo>
                    <a:pt x="172" y="107"/>
                    <a:pt x="174" y="110"/>
                    <a:pt x="177" y="112"/>
                  </a:cubicBezTo>
                  <a:lnTo>
                    <a:pt x="177" y="112"/>
                  </a:lnTo>
                  <a:cubicBezTo>
                    <a:pt x="173" y="115"/>
                    <a:pt x="169" y="121"/>
                    <a:pt x="169" y="130"/>
                  </a:cubicBezTo>
                  <a:cubicBezTo>
                    <a:pt x="164" y="136"/>
                    <a:pt x="159" y="138"/>
                    <a:pt x="154" y="138"/>
                  </a:cubicBezTo>
                  <a:cubicBezTo>
                    <a:pt x="134" y="138"/>
                    <a:pt x="117" y="104"/>
                    <a:pt x="117" y="104"/>
                  </a:cubicBezTo>
                  <a:lnTo>
                    <a:pt x="117" y="104"/>
                  </a:lnTo>
                  <a:cubicBezTo>
                    <a:pt x="117" y="156"/>
                    <a:pt x="117" y="183"/>
                    <a:pt x="143" y="235"/>
                  </a:cubicBezTo>
                  <a:lnTo>
                    <a:pt x="117" y="183"/>
                  </a:lnTo>
                  <a:cubicBezTo>
                    <a:pt x="108" y="174"/>
                    <a:pt x="103" y="171"/>
                    <a:pt x="99" y="171"/>
                  </a:cubicBezTo>
                  <a:cubicBezTo>
                    <a:pt x="91" y="171"/>
                    <a:pt x="91" y="183"/>
                    <a:pt x="91" y="183"/>
                  </a:cubicBezTo>
                  <a:cubicBezTo>
                    <a:pt x="91" y="183"/>
                    <a:pt x="79" y="171"/>
                    <a:pt x="72" y="171"/>
                  </a:cubicBezTo>
                  <a:cubicBezTo>
                    <a:pt x="68" y="171"/>
                    <a:pt x="65" y="174"/>
                    <a:pt x="65" y="183"/>
                  </a:cubicBezTo>
                  <a:cubicBezTo>
                    <a:pt x="65" y="205"/>
                    <a:pt x="123" y="266"/>
                    <a:pt x="122" y="266"/>
                  </a:cubicBezTo>
                  <a:cubicBezTo>
                    <a:pt x="122" y="266"/>
                    <a:pt x="121" y="264"/>
                    <a:pt x="117" y="261"/>
                  </a:cubicBezTo>
                  <a:cubicBezTo>
                    <a:pt x="85" y="229"/>
                    <a:pt x="63" y="206"/>
                    <a:pt x="56" y="206"/>
                  </a:cubicBezTo>
                  <a:lnTo>
                    <a:pt x="56" y="206"/>
                  </a:lnTo>
                  <a:cubicBezTo>
                    <a:pt x="53" y="206"/>
                    <a:pt x="55" y="215"/>
                    <a:pt x="65" y="235"/>
                  </a:cubicBezTo>
                  <a:cubicBezTo>
                    <a:pt x="47" y="217"/>
                    <a:pt x="39" y="212"/>
                    <a:pt x="34" y="212"/>
                  </a:cubicBezTo>
                  <a:cubicBezTo>
                    <a:pt x="24" y="212"/>
                    <a:pt x="30" y="235"/>
                    <a:pt x="13" y="235"/>
                  </a:cubicBezTo>
                  <a:cubicBezTo>
                    <a:pt x="1" y="235"/>
                    <a:pt x="21" y="256"/>
                    <a:pt x="50" y="282"/>
                  </a:cubicBezTo>
                  <a:lnTo>
                    <a:pt x="50" y="282"/>
                  </a:lnTo>
                  <a:cubicBezTo>
                    <a:pt x="46" y="275"/>
                    <a:pt x="42" y="268"/>
                    <a:pt x="39" y="261"/>
                  </a:cubicBezTo>
                  <a:lnTo>
                    <a:pt x="39" y="261"/>
                  </a:lnTo>
                  <a:cubicBezTo>
                    <a:pt x="39" y="261"/>
                    <a:pt x="143" y="339"/>
                    <a:pt x="143" y="339"/>
                  </a:cubicBezTo>
                  <a:cubicBezTo>
                    <a:pt x="140" y="337"/>
                    <a:pt x="137" y="336"/>
                    <a:pt x="135" y="336"/>
                  </a:cubicBezTo>
                  <a:lnTo>
                    <a:pt x="135" y="336"/>
                  </a:lnTo>
                  <a:cubicBezTo>
                    <a:pt x="114" y="336"/>
                    <a:pt x="211" y="453"/>
                    <a:pt x="206" y="453"/>
                  </a:cubicBezTo>
                  <a:cubicBezTo>
                    <a:pt x="205" y="453"/>
                    <a:pt x="202" y="450"/>
                    <a:pt x="195" y="443"/>
                  </a:cubicBezTo>
                  <a:cubicBezTo>
                    <a:pt x="173" y="421"/>
                    <a:pt x="156" y="404"/>
                    <a:pt x="143" y="391"/>
                  </a:cubicBezTo>
                  <a:lnTo>
                    <a:pt x="143" y="391"/>
                  </a:lnTo>
                  <a:cubicBezTo>
                    <a:pt x="195" y="443"/>
                    <a:pt x="221" y="495"/>
                    <a:pt x="273" y="522"/>
                  </a:cubicBezTo>
                  <a:cubicBezTo>
                    <a:pt x="326" y="548"/>
                    <a:pt x="378" y="626"/>
                    <a:pt x="404" y="626"/>
                  </a:cubicBezTo>
                  <a:cubicBezTo>
                    <a:pt x="404" y="607"/>
                    <a:pt x="378" y="589"/>
                    <a:pt x="381" y="589"/>
                  </a:cubicBezTo>
                  <a:lnTo>
                    <a:pt x="381" y="589"/>
                  </a:lnTo>
                  <a:cubicBezTo>
                    <a:pt x="382" y="589"/>
                    <a:pt x="389" y="592"/>
                    <a:pt x="404" y="600"/>
                  </a:cubicBezTo>
                  <a:lnTo>
                    <a:pt x="352" y="522"/>
                  </a:lnTo>
                  <a:lnTo>
                    <a:pt x="352" y="522"/>
                  </a:lnTo>
                  <a:cubicBezTo>
                    <a:pt x="353" y="523"/>
                    <a:pt x="375" y="557"/>
                    <a:pt x="398" y="587"/>
                  </a:cubicBezTo>
                  <a:lnTo>
                    <a:pt x="398" y="587"/>
                  </a:lnTo>
                  <a:cubicBezTo>
                    <a:pt x="392" y="574"/>
                    <a:pt x="391" y="570"/>
                    <a:pt x="393" y="570"/>
                  </a:cubicBezTo>
                  <a:lnTo>
                    <a:pt x="393" y="570"/>
                  </a:lnTo>
                  <a:cubicBezTo>
                    <a:pt x="395" y="570"/>
                    <a:pt x="402" y="581"/>
                    <a:pt x="403" y="594"/>
                  </a:cubicBezTo>
                  <a:lnTo>
                    <a:pt x="403" y="594"/>
                  </a:lnTo>
                  <a:cubicBezTo>
                    <a:pt x="402" y="592"/>
                    <a:pt x="400" y="589"/>
                    <a:pt x="398" y="587"/>
                  </a:cubicBezTo>
                  <a:lnTo>
                    <a:pt x="398" y="587"/>
                  </a:lnTo>
                  <a:cubicBezTo>
                    <a:pt x="399" y="590"/>
                    <a:pt x="401" y="595"/>
                    <a:pt x="404" y="600"/>
                  </a:cubicBezTo>
                  <a:cubicBezTo>
                    <a:pt x="404" y="598"/>
                    <a:pt x="404" y="596"/>
                    <a:pt x="403" y="594"/>
                  </a:cubicBezTo>
                  <a:lnTo>
                    <a:pt x="403" y="594"/>
                  </a:lnTo>
                  <a:cubicBezTo>
                    <a:pt x="413" y="607"/>
                    <a:pt x="423" y="618"/>
                    <a:pt x="430" y="626"/>
                  </a:cubicBezTo>
                  <a:cubicBezTo>
                    <a:pt x="430" y="626"/>
                    <a:pt x="404" y="574"/>
                    <a:pt x="404" y="574"/>
                  </a:cubicBezTo>
                  <a:cubicBezTo>
                    <a:pt x="381" y="574"/>
                    <a:pt x="337" y="491"/>
                    <a:pt x="346" y="491"/>
                  </a:cubicBezTo>
                  <a:lnTo>
                    <a:pt x="346" y="491"/>
                  </a:lnTo>
                  <a:cubicBezTo>
                    <a:pt x="347" y="491"/>
                    <a:pt x="349" y="493"/>
                    <a:pt x="352" y="495"/>
                  </a:cubicBezTo>
                  <a:cubicBezTo>
                    <a:pt x="333" y="468"/>
                    <a:pt x="328" y="460"/>
                    <a:pt x="329" y="460"/>
                  </a:cubicBezTo>
                  <a:lnTo>
                    <a:pt x="329" y="460"/>
                  </a:lnTo>
                  <a:cubicBezTo>
                    <a:pt x="330" y="460"/>
                    <a:pt x="341" y="473"/>
                    <a:pt x="347" y="475"/>
                  </a:cubicBezTo>
                  <a:lnTo>
                    <a:pt x="347" y="475"/>
                  </a:lnTo>
                  <a:cubicBezTo>
                    <a:pt x="357" y="489"/>
                    <a:pt x="367" y="505"/>
                    <a:pt x="378" y="522"/>
                  </a:cubicBezTo>
                  <a:lnTo>
                    <a:pt x="430" y="600"/>
                  </a:lnTo>
                  <a:lnTo>
                    <a:pt x="482" y="626"/>
                  </a:lnTo>
                  <a:lnTo>
                    <a:pt x="450" y="583"/>
                  </a:lnTo>
                  <a:lnTo>
                    <a:pt x="450" y="583"/>
                  </a:lnTo>
                  <a:cubicBezTo>
                    <a:pt x="451" y="582"/>
                    <a:pt x="451" y="582"/>
                    <a:pt x="452" y="581"/>
                  </a:cubicBezTo>
                  <a:lnTo>
                    <a:pt x="452" y="581"/>
                  </a:lnTo>
                  <a:cubicBezTo>
                    <a:pt x="458" y="587"/>
                    <a:pt x="463" y="592"/>
                    <a:pt x="469" y="595"/>
                  </a:cubicBezTo>
                  <a:lnTo>
                    <a:pt x="469" y="595"/>
                  </a:lnTo>
                  <a:cubicBezTo>
                    <a:pt x="465" y="589"/>
                    <a:pt x="461" y="581"/>
                    <a:pt x="456" y="573"/>
                  </a:cubicBezTo>
                  <a:lnTo>
                    <a:pt x="456" y="573"/>
                  </a:lnTo>
                  <a:lnTo>
                    <a:pt x="456" y="548"/>
                  </a:lnTo>
                  <a:cubicBezTo>
                    <a:pt x="456" y="546"/>
                    <a:pt x="456" y="545"/>
                    <a:pt x="456" y="544"/>
                  </a:cubicBezTo>
                  <a:lnTo>
                    <a:pt x="456" y="544"/>
                  </a:lnTo>
                  <a:cubicBezTo>
                    <a:pt x="462" y="555"/>
                    <a:pt x="466" y="560"/>
                    <a:pt x="468" y="560"/>
                  </a:cubicBezTo>
                  <a:cubicBezTo>
                    <a:pt x="473" y="560"/>
                    <a:pt x="460" y="519"/>
                    <a:pt x="430" y="443"/>
                  </a:cubicBezTo>
                  <a:lnTo>
                    <a:pt x="430" y="443"/>
                  </a:lnTo>
                  <a:cubicBezTo>
                    <a:pt x="456" y="495"/>
                    <a:pt x="482" y="522"/>
                    <a:pt x="482" y="548"/>
                  </a:cubicBezTo>
                  <a:cubicBezTo>
                    <a:pt x="482" y="548"/>
                    <a:pt x="508" y="600"/>
                    <a:pt x="508" y="600"/>
                  </a:cubicBezTo>
                  <a:cubicBezTo>
                    <a:pt x="508" y="577"/>
                    <a:pt x="450" y="459"/>
                    <a:pt x="467" y="459"/>
                  </a:cubicBezTo>
                  <a:lnTo>
                    <a:pt x="467" y="459"/>
                  </a:lnTo>
                  <a:cubicBezTo>
                    <a:pt x="470" y="459"/>
                    <a:pt x="475" y="462"/>
                    <a:pt x="482" y="469"/>
                  </a:cubicBezTo>
                  <a:cubicBezTo>
                    <a:pt x="483" y="474"/>
                    <a:pt x="485" y="478"/>
                    <a:pt x="486" y="482"/>
                  </a:cubicBezTo>
                  <a:lnTo>
                    <a:pt x="486" y="482"/>
                  </a:lnTo>
                  <a:cubicBezTo>
                    <a:pt x="484" y="469"/>
                    <a:pt x="482" y="456"/>
                    <a:pt x="482" y="443"/>
                  </a:cubicBezTo>
                  <a:lnTo>
                    <a:pt x="430" y="313"/>
                  </a:lnTo>
                  <a:cubicBezTo>
                    <a:pt x="404" y="287"/>
                    <a:pt x="378" y="261"/>
                    <a:pt x="378" y="209"/>
                  </a:cubicBezTo>
                  <a:cubicBezTo>
                    <a:pt x="352" y="156"/>
                    <a:pt x="404" y="209"/>
                    <a:pt x="378" y="130"/>
                  </a:cubicBezTo>
                  <a:cubicBezTo>
                    <a:pt x="378" y="113"/>
                    <a:pt x="366" y="84"/>
                    <a:pt x="351" y="51"/>
                  </a:cubicBezTo>
                  <a:lnTo>
                    <a:pt x="351" y="51"/>
                  </a:lnTo>
                  <a:cubicBezTo>
                    <a:pt x="352" y="60"/>
                    <a:pt x="352" y="69"/>
                    <a:pt x="352" y="78"/>
                  </a:cubicBezTo>
                  <a:cubicBezTo>
                    <a:pt x="352" y="52"/>
                    <a:pt x="326" y="0"/>
                    <a:pt x="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2"/>
            <p:cNvSpPr/>
            <p:nvPr/>
          </p:nvSpPr>
          <p:spPr>
            <a:xfrm>
              <a:off x="6464125" y="1698250"/>
              <a:ext cx="25" cy="700"/>
            </a:xfrm>
            <a:custGeom>
              <a:avLst/>
              <a:gdLst/>
              <a:ahLst/>
              <a:cxnLst/>
              <a:rect l="l" t="t" r="r" b="b"/>
              <a:pathLst>
                <a:path w="1" h="28" extrusionOk="0">
                  <a:moveTo>
                    <a:pt x="1" y="1"/>
                  </a:moveTo>
                  <a:lnTo>
                    <a:pt x="1" y="2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2"/>
            <p:cNvSpPr/>
            <p:nvPr/>
          </p:nvSpPr>
          <p:spPr>
            <a:xfrm>
              <a:off x="6466725" y="1701250"/>
              <a:ext cx="1325" cy="950"/>
            </a:xfrm>
            <a:custGeom>
              <a:avLst/>
              <a:gdLst/>
              <a:ahLst/>
              <a:cxnLst/>
              <a:rect l="l" t="t" r="r" b="b"/>
              <a:pathLst>
                <a:path w="53" h="38" extrusionOk="0">
                  <a:moveTo>
                    <a:pt x="44" y="1"/>
                  </a:moveTo>
                  <a:cubicBezTo>
                    <a:pt x="40" y="1"/>
                    <a:pt x="35" y="4"/>
                    <a:pt x="27" y="11"/>
                  </a:cubicBezTo>
                  <a:cubicBezTo>
                    <a:pt x="1" y="11"/>
                    <a:pt x="27" y="37"/>
                    <a:pt x="53" y="37"/>
                  </a:cubicBezTo>
                  <a:cubicBezTo>
                    <a:pt x="53" y="19"/>
                    <a:pt x="53"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2"/>
            <p:cNvSpPr/>
            <p:nvPr/>
          </p:nvSpPr>
          <p:spPr>
            <a:xfrm>
              <a:off x="6468125" y="1698625"/>
              <a:ext cx="600" cy="1675"/>
            </a:xfrm>
            <a:custGeom>
              <a:avLst/>
              <a:gdLst/>
              <a:ahLst/>
              <a:cxnLst/>
              <a:rect l="l" t="t" r="r" b="b"/>
              <a:pathLst>
                <a:path w="24" h="67" extrusionOk="0">
                  <a:moveTo>
                    <a:pt x="6" y="0"/>
                  </a:moveTo>
                  <a:lnTo>
                    <a:pt x="6" y="0"/>
                  </a:lnTo>
                  <a:cubicBezTo>
                    <a:pt x="0" y="0"/>
                    <a:pt x="4" y="67"/>
                    <a:pt x="18" y="67"/>
                  </a:cubicBezTo>
                  <a:cubicBezTo>
                    <a:pt x="20" y="67"/>
                    <a:pt x="21" y="66"/>
                    <a:pt x="23" y="64"/>
                  </a:cubicBezTo>
                  <a:cubicBezTo>
                    <a:pt x="15" y="16"/>
                    <a:pt x="9"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2"/>
            <p:cNvSpPr/>
            <p:nvPr/>
          </p:nvSpPr>
          <p:spPr>
            <a:xfrm>
              <a:off x="6463475" y="1697625"/>
              <a:ext cx="6550" cy="15725"/>
            </a:xfrm>
            <a:custGeom>
              <a:avLst/>
              <a:gdLst/>
              <a:ahLst/>
              <a:cxnLst/>
              <a:rect l="l" t="t" r="r" b="b"/>
              <a:pathLst>
                <a:path w="262" h="629" extrusionOk="0">
                  <a:moveTo>
                    <a:pt x="27" y="0"/>
                  </a:moveTo>
                  <a:cubicBezTo>
                    <a:pt x="28" y="4"/>
                    <a:pt x="79" y="157"/>
                    <a:pt x="79" y="182"/>
                  </a:cubicBezTo>
                  <a:cubicBezTo>
                    <a:pt x="79" y="130"/>
                    <a:pt x="53" y="78"/>
                    <a:pt x="27" y="0"/>
                  </a:cubicBezTo>
                  <a:close/>
                  <a:moveTo>
                    <a:pt x="117" y="114"/>
                  </a:moveTo>
                  <a:cubicBezTo>
                    <a:pt x="124" y="117"/>
                    <a:pt x="131" y="117"/>
                    <a:pt x="131" y="130"/>
                  </a:cubicBezTo>
                  <a:cubicBezTo>
                    <a:pt x="131" y="130"/>
                    <a:pt x="157" y="156"/>
                    <a:pt x="157" y="235"/>
                  </a:cubicBezTo>
                  <a:cubicBezTo>
                    <a:pt x="157" y="219"/>
                    <a:pt x="138" y="156"/>
                    <a:pt x="117" y="114"/>
                  </a:cubicBezTo>
                  <a:close/>
                  <a:moveTo>
                    <a:pt x="197" y="322"/>
                  </a:moveTo>
                  <a:cubicBezTo>
                    <a:pt x="203" y="333"/>
                    <a:pt x="206" y="351"/>
                    <a:pt x="208" y="361"/>
                  </a:cubicBezTo>
                  <a:lnTo>
                    <a:pt x="208" y="361"/>
                  </a:lnTo>
                  <a:cubicBezTo>
                    <a:pt x="203" y="348"/>
                    <a:pt x="200" y="335"/>
                    <a:pt x="197" y="322"/>
                  </a:cubicBezTo>
                  <a:close/>
                  <a:moveTo>
                    <a:pt x="131" y="339"/>
                  </a:moveTo>
                  <a:lnTo>
                    <a:pt x="131" y="339"/>
                  </a:lnTo>
                  <a:cubicBezTo>
                    <a:pt x="131" y="339"/>
                    <a:pt x="145" y="383"/>
                    <a:pt x="153" y="394"/>
                  </a:cubicBezTo>
                  <a:lnTo>
                    <a:pt x="153" y="394"/>
                  </a:lnTo>
                  <a:lnTo>
                    <a:pt x="131" y="339"/>
                  </a:lnTo>
                  <a:close/>
                  <a:moveTo>
                    <a:pt x="136" y="6"/>
                  </a:moveTo>
                  <a:cubicBezTo>
                    <a:pt x="133" y="6"/>
                    <a:pt x="131" y="13"/>
                    <a:pt x="131" y="26"/>
                  </a:cubicBezTo>
                  <a:cubicBezTo>
                    <a:pt x="105" y="52"/>
                    <a:pt x="105" y="52"/>
                    <a:pt x="105" y="78"/>
                  </a:cubicBezTo>
                  <a:cubicBezTo>
                    <a:pt x="105" y="84"/>
                    <a:pt x="105" y="89"/>
                    <a:pt x="106" y="93"/>
                  </a:cubicBezTo>
                  <a:lnTo>
                    <a:pt x="106" y="93"/>
                  </a:lnTo>
                  <a:cubicBezTo>
                    <a:pt x="98" y="82"/>
                    <a:pt x="91" y="75"/>
                    <a:pt x="85" y="75"/>
                  </a:cubicBezTo>
                  <a:cubicBezTo>
                    <a:pt x="83" y="75"/>
                    <a:pt x="81" y="76"/>
                    <a:pt x="79" y="78"/>
                  </a:cubicBezTo>
                  <a:lnTo>
                    <a:pt x="105" y="156"/>
                  </a:lnTo>
                  <a:lnTo>
                    <a:pt x="105" y="235"/>
                  </a:lnTo>
                  <a:lnTo>
                    <a:pt x="157" y="391"/>
                  </a:lnTo>
                  <a:cubicBezTo>
                    <a:pt x="157" y="395"/>
                    <a:pt x="156" y="396"/>
                    <a:pt x="155" y="396"/>
                  </a:cubicBezTo>
                  <a:cubicBezTo>
                    <a:pt x="155" y="396"/>
                    <a:pt x="154" y="395"/>
                    <a:pt x="153" y="394"/>
                  </a:cubicBezTo>
                  <a:lnTo>
                    <a:pt x="153" y="394"/>
                  </a:lnTo>
                  <a:lnTo>
                    <a:pt x="183" y="469"/>
                  </a:lnTo>
                  <a:lnTo>
                    <a:pt x="209" y="574"/>
                  </a:lnTo>
                  <a:cubicBezTo>
                    <a:pt x="183" y="495"/>
                    <a:pt x="157" y="417"/>
                    <a:pt x="131" y="391"/>
                  </a:cubicBezTo>
                  <a:cubicBezTo>
                    <a:pt x="131" y="339"/>
                    <a:pt x="105" y="313"/>
                    <a:pt x="105" y="287"/>
                  </a:cubicBezTo>
                  <a:lnTo>
                    <a:pt x="79" y="182"/>
                  </a:lnTo>
                  <a:cubicBezTo>
                    <a:pt x="53" y="130"/>
                    <a:pt x="27" y="78"/>
                    <a:pt x="0" y="26"/>
                  </a:cubicBezTo>
                  <a:lnTo>
                    <a:pt x="0" y="26"/>
                  </a:lnTo>
                  <a:cubicBezTo>
                    <a:pt x="27" y="78"/>
                    <a:pt x="27" y="130"/>
                    <a:pt x="53" y="182"/>
                  </a:cubicBezTo>
                  <a:cubicBezTo>
                    <a:pt x="53" y="182"/>
                    <a:pt x="79" y="287"/>
                    <a:pt x="105" y="313"/>
                  </a:cubicBezTo>
                  <a:cubicBezTo>
                    <a:pt x="105" y="339"/>
                    <a:pt x="209" y="600"/>
                    <a:pt x="235" y="626"/>
                  </a:cubicBezTo>
                  <a:cubicBezTo>
                    <a:pt x="244" y="626"/>
                    <a:pt x="247" y="629"/>
                    <a:pt x="247" y="629"/>
                  </a:cubicBezTo>
                  <a:cubicBezTo>
                    <a:pt x="247" y="629"/>
                    <a:pt x="238" y="620"/>
                    <a:pt x="236" y="575"/>
                  </a:cubicBezTo>
                  <a:lnTo>
                    <a:pt x="236" y="575"/>
                  </a:lnTo>
                  <a:cubicBezTo>
                    <a:pt x="237" y="563"/>
                    <a:pt x="238" y="559"/>
                    <a:pt x="241" y="559"/>
                  </a:cubicBezTo>
                  <a:cubicBezTo>
                    <a:pt x="247" y="559"/>
                    <a:pt x="258" y="603"/>
                    <a:pt x="261" y="603"/>
                  </a:cubicBezTo>
                  <a:cubicBezTo>
                    <a:pt x="261" y="603"/>
                    <a:pt x="261" y="602"/>
                    <a:pt x="261" y="600"/>
                  </a:cubicBezTo>
                  <a:lnTo>
                    <a:pt x="235" y="261"/>
                  </a:lnTo>
                  <a:lnTo>
                    <a:pt x="235" y="235"/>
                  </a:lnTo>
                  <a:lnTo>
                    <a:pt x="235" y="182"/>
                  </a:lnTo>
                  <a:cubicBezTo>
                    <a:pt x="235" y="193"/>
                    <a:pt x="235" y="197"/>
                    <a:pt x="235" y="197"/>
                  </a:cubicBezTo>
                  <a:cubicBezTo>
                    <a:pt x="234" y="197"/>
                    <a:pt x="230" y="125"/>
                    <a:pt x="209" y="104"/>
                  </a:cubicBezTo>
                  <a:cubicBezTo>
                    <a:pt x="206" y="101"/>
                    <a:pt x="204" y="100"/>
                    <a:pt x="202" y="100"/>
                  </a:cubicBezTo>
                  <a:lnTo>
                    <a:pt x="202" y="100"/>
                  </a:lnTo>
                  <a:cubicBezTo>
                    <a:pt x="188" y="100"/>
                    <a:pt x="209" y="185"/>
                    <a:pt x="209" y="208"/>
                  </a:cubicBezTo>
                  <a:lnTo>
                    <a:pt x="209" y="235"/>
                  </a:lnTo>
                  <a:cubicBezTo>
                    <a:pt x="209" y="235"/>
                    <a:pt x="229" y="374"/>
                    <a:pt x="217" y="374"/>
                  </a:cubicBezTo>
                  <a:cubicBezTo>
                    <a:pt x="215" y="374"/>
                    <a:pt x="212" y="371"/>
                    <a:pt x="209" y="365"/>
                  </a:cubicBezTo>
                  <a:cubicBezTo>
                    <a:pt x="209" y="369"/>
                    <a:pt x="209" y="370"/>
                    <a:pt x="209" y="370"/>
                  </a:cubicBezTo>
                  <a:cubicBezTo>
                    <a:pt x="209" y="370"/>
                    <a:pt x="209" y="367"/>
                    <a:pt x="208" y="361"/>
                  </a:cubicBezTo>
                  <a:lnTo>
                    <a:pt x="208" y="361"/>
                  </a:lnTo>
                  <a:cubicBezTo>
                    <a:pt x="208" y="363"/>
                    <a:pt x="209" y="364"/>
                    <a:pt x="209" y="365"/>
                  </a:cubicBezTo>
                  <a:cubicBezTo>
                    <a:pt x="209" y="338"/>
                    <a:pt x="202" y="317"/>
                    <a:pt x="191" y="297"/>
                  </a:cubicBezTo>
                  <a:lnTo>
                    <a:pt x="191" y="297"/>
                  </a:lnTo>
                  <a:cubicBezTo>
                    <a:pt x="193" y="305"/>
                    <a:pt x="195" y="314"/>
                    <a:pt x="197" y="322"/>
                  </a:cubicBezTo>
                  <a:lnTo>
                    <a:pt x="197" y="322"/>
                  </a:lnTo>
                  <a:cubicBezTo>
                    <a:pt x="193" y="317"/>
                    <a:pt x="189" y="313"/>
                    <a:pt x="183" y="313"/>
                  </a:cubicBezTo>
                  <a:cubicBezTo>
                    <a:pt x="183" y="313"/>
                    <a:pt x="157" y="235"/>
                    <a:pt x="157" y="235"/>
                  </a:cubicBezTo>
                  <a:lnTo>
                    <a:pt x="157" y="235"/>
                  </a:lnTo>
                  <a:cubicBezTo>
                    <a:pt x="169" y="259"/>
                    <a:pt x="182" y="278"/>
                    <a:pt x="191" y="297"/>
                  </a:cubicBezTo>
                  <a:lnTo>
                    <a:pt x="191" y="297"/>
                  </a:lnTo>
                  <a:cubicBezTo>
                    <a:pt x="183" y="251"/>
                    <a:pt x="183" y="210"/>
                    <a:pt x="183" y="156"/>
                  </a:cubicBezTo>
                  <a:cubicBezTo>
                    <a:pt x="164" y="60"/>
                    <a:pt x="144" y="6"/>
                    <a:pt x="136"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2"/>
            <p:cNvSpPr/>
            <p:nvPr/>
          </p:nvSpPr>
          <p:spPr>
            <a:xfrm>
              <a:off x="6470000" y="1703475"/>
              <a:ext cx="25" cy="675"/>
            </a:xfrm>
            <a:custGeom>
              <a:avLst/>
              <a:gdLst/>
              <a:ahLst/>
              <a:cxnLst/>
              <a:rect l="l" t="t" r="r" b="b"/>
              <a:pathLst>
                <a:path w="1" h="27" extrusionOk="0">
                  <a:moveTo>
                    <a:pt x="0" y="1"/>
                  </a:moveTo>
                  <a:lnTo>
                    <a:pt x="0" y="2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2"/>
            <p:cNvSpPr/>
            <p:nvPr/>
          </p:nvSpPr>
          <p:spPr>
            <a:xfrm>
              <a:off x="6470000" y="1698250"/>
              <a:ext cx="1325" cy="13725"/>
            </a:xfrm>
            <a:custGeom>
              <a:avLst/>
              <a:gdLst/>
              <a:ahLst/>
              <a:cxnLst/>
              <a:rect l="l" t="t" r="r" b="b"/>
              <a:pathLst>
                <a:path w="53" h="549" extrusionOk="0">
                  <a:moveTo>
                    <a:pt x="0" y="1"/>
                  </a:moveTo>
                  <a:cubicBezTo>
                    <a:pt x="12" y="49"/>
                    <a:pt x="19" y="102"/>
                    <a:pt x="25" y="157"/>
                  </a:cubicBezTo>
                  <a:lnTo>
                    <a:pt x="25" y="157"/>
                  </a:lnTo>
                  <a:cubicBezTo>
                    <a:pt x="22" y="103"/>
                    <a:pt x="16" y="48"/>
                    <a:pt x="0" y="1"/>
                  </a:cubicBezTo>
                  <a:close/>
                  <a:moveTo>
                    <a:pt x="25" y="157"/>
                  </a:moveTo>
                  <a:cubicBezTo>
                    <a:pt x="25" y="163"/>
                    <a:pt x="25" y="169"/>
                    <a:pt x="25" y="175"/>
                  </a:cubicBezTo>
                  <a:lnTo>
                    <a:pt x="25" y="175"/>
                  </a:lnTo>
                  <a:cubicBezTo>
                    <a:pt x="22" y="170"/>
                    <a:pt x="20" y="166"/>
                    <a:pt x="19" y="166"/>
                  </a:cubicBezTo>
                  <a:lnTo>
                    <a:pt x="19" y="166"/>
                  </a:lnTo>
                  <a:cubicBezTo>
                    <a:pt x="18" y="166"/>
                    <a:pt x="20" y="171"/>
                    <a:pt x="25" y="182"/>
                  </a:cubicBezTo>
                  <a:lnTo>
                    <a:pt x="25" y="182"/>
                  </a:lnTo>
                  <a:cubicBezTo>
                    <a:pt x="25" y="180"/>
                    <a:pt x="25" y="178"/>
                    <a:pt x="25" y="175"/>
                  </a:cubicBezTo>
                  <a:lnTo>
                    <a:pt x="25" y="175"/>
                  </a:lnTo>
                  <a:cubicBezTo>
                    <a:pt x="26" y="176"/>
                    <a:pt x="26" y="177"/>
                    <a:pt x="27" y="178"/>
                  </a:cubicBezTo>
                  <a:lnTo>
                    <a:pt x="27" y="178"/>
                  </a:lnTo>
                  <a:cubicBezTo>
                    <a:pt x="26" y="171"/>
                    <a:pt x="25" y="164"/>
                    <a:pt x="25" y="157"/>
                  </a:cubicBezTo>
                  <a:close/>
                  <a:moveTo>
                    <a:pt x="25" y="182"/>
                  </a:moveTo>
                  <a:cubicBezTo>
                    <a:pt x="26" y="210"/>
                    <a:pt x="26" y="237"/>
                    <a:pt x="26" y="262"/>
                  </a:cubicBezTo>
                  <a:cubicBezTo>
                    <a:pt x="26" y="238"/>
                    <a:pt x="26" y="211"/>
                    <a:pt x="26" y="183"/>
                  </a:cubicBezTo>
                  <a:cubicBezTo>
                    <a:pt x="26" y="183"/>
                    <a:pt x="26" y="182"/>
                    <a:pt x="25" y="182"/>
                  </a:cubicBezTo>
                  <a:close/>
                  <a:moveTo>
                    <a:pt x="27" y="178"/>
                  </a:moveTo>
                  <a:cubicBezTo>
                    <a:pt x="33" y="239"/>
                    <a:pt x="40" y="302"/>
                    <a:pt x="52" y="366"/>
                  </a:cubicBezTo>
                  <a:lnTo>
                    <a:pt x="52" y="262"/>
                  </a:lnTo>
                  <a:cubicBezTo>
                    <a:pt x="52" y="233"/>
                    <a:pt x="37" y="197"/>
                    <a:pt x="27" y="178"/>
                  </a:cubicBezTo>
                  <a:close/>
                  <a:moveTo>
                    <a:pt x="26" y="366"/>
                  </a:moveTo>
                  <a:cubicBezTo>
                    <a:pt x="26" y="418"/>
                    <a:pt x="26" y="470"/>
                    <a:pt x="26" y="522"/>
                  </a:cubicBezTo>
                  <a:lnTo>
                    <a:pt x="26" y="549"/>
                  </a:lnTo>
                  <a:cubicBezTo>
                    <a:pt x="26" y="549"/>
                    <a:pt x="52" y="549"/>
                    <a:pt x="26" y="3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2"/>
            <p:cNvSpPr/>
            <p:nvPr/>
          </p:nvSpPr>
          <p:spPr>
            <a:xfrm>
              <a:off x="6471950" y="1698250"/>
              <a:ext cx="25" cy="1350"/>
            </a:xfrm>
            <a:custGeom>
              <a:avLst/>
              <a:gdLst/>
              <a:ahLst/>
              <a:cxnLst/>
              <a:rect l="l" t="t" r="r" b="b"/>
              <a:pathLst>
                <a:path w="1" h="54" extrusionOk="0">
                  <a:moveTo>
                    <a:pt x="0" y="1"/>
                  </a:moveTo>
                  <a:lnTo>
                    <a:pt x="0" y="53"/>
                  </a:lnTo>
                  <a:lnTo>
                    <a:pt x="0"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2"/>
            <p:cNvSpPr/>
            <p:nvPr/>
          </p:nvSpPr>
          <p:spPr>
            <a:xfrm>
              <a:off x="6473250" y="1695650"/>
              <a:ext cx="25" cy="1325"/>
            </a:xfrm>
            <a:custGeom>
              <a:avLst/>
              <a:gdLst/>
              <a:ahLst/>
              <a:cxnLst/>
              <a:rect l="l" t="t" r="r" b="b"/>
              <a:pathLst>
                <a:path w="1" h="53" extrusionOk="0">
                  <a:moveTo>
                    <a:pt x="1" y="53"/>
                  </a:moveTo>
                  <a:cubicBezTo>
                    <a:pt x="1" y="1"/>
                    <a:pt x="1" y="27"/>
                    <a:pt x="1"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2"/>
            <p:cNvSpPr/>
            <p:nvPr/>
          </p:nvSpPr>
          <p:spPr>
            <a:xfrm>
              <a:off x="6473250" y="1696300"/>
              <a:ext cx="675" cy="675"/>
            </a:xfrm>
            <a:custGeom>
              <a:avLst/>
              <a:gdLst/>
              <a:ahLst/>
              <a:cxnLst/>
              <a:rect l="l" t="t" r="r" b="b"/>
              <a:pathLst>
                <a:path w="27" h="27" extrusionOk="0">
                  <a:moveTo>
                    <a:pt x="1" y="27"/>
                  </a:moveTo>
                  <a:lnTo>
                    <a:pt x="1" y="27"/>
                  </a:lnTo>
                  <a:cubicBezTo>
                    <a:pt x="1" y="27"/>
                    <a:pt x="27" y="1"/>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2"/>
            <p:cNvSpPr/>
            <p:nvPr/>
          </p:nvSpPr>
          <p:spPr>
            <a:xfrm>
              <a:off x="6473250" y="1695725"/>
              <a:ext cx="375" cy="2550"/>
            </a:xfrm>
            <a:custGeom>
              <a:avLst/>
              <a:gdLst/>
              <a:ahLst/>
              <a:cxnLst/>
              <a:rect l="l" t="t" r="r" b="b"/>
              <a:pathLst>
                <a:path w="15" h="102" extrusionOk="0">
                  <a:moveTo>
                    <a:pt x="10" y="1"/>
                  </a:moveTo>
                  <a:cubicBezTo>
                    <a:pt x="7" y="1"/>
                    <a:pt x="2" y="21"/>
                    <a:pt x="1" y="75"/>
                  </a:cubicBezTo>
                  <a:lnTo>
                    <a:pt x="1" y="75"/>
                  </a:lnTo>
                  <a:cubicBezTo>
                    <a:pt x="14" y="34"/>
                    <a:pt x="13" y="1"/>
                    <a:pt x="10" y="1"/>
                  </a:cubicBezTo>
                  <a:close/>
                  <a:moveTo>
                    <a:pt x="1" y="75"/>
                  </a:moveTo>
                  <a:lnTo>
                    <a:pt x="1" y="75"/>
                  </a:lnTo>
                  <a:cubicBezTo>
                    <a:pt x="1" y="75"/>
                    <a:pt x="1" y="76"/>
                    <a:pt x="1" y="76"/>
                  </a:cubicBezTo>
                  <a:cubicBezTo>
                    <a:pt x="1" y="76"/>
                    <a:pt x="1" y="76"/>
                    <a:pt x="1" y="102"/>
                  </a:cubicBezTo>
                  <a:cubicBezTo>
                    <a:pt x="1" y="92"/>
                    <a:pt x="1" y="83"/>
                    <a:pt x="1" y="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2"/>
            <p:cNvSpPr/>
            <p:nvPr/>
          </p:nvSpPr>
          <p:spPr>
            <a:xfrm>
              <a:off x="6489550" y="1715200"/>
              <a:ext cx="5225" cy="1350"/>
            </a:xfrm>
            <a:custGeom>
              <a:avLst/>
              <a:gdLst/>
              <a:ahLst/>
              <a:cxnLst/>
              <a:rect l="l" t="t" r="r" b="b"/>
              <a:pathLst>
                <a:path w="209" h="54" extrusionOk="0">
                  <a:moveTo>
                    <a:pt x="0" y="53"/>
                  </a:moveTo>
                  <a:cubicBezTo>
                    <a:pt x="209" y="1"/>
                    <a:pt x="0" y="53"/>
                    <a:pt x="0"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2"/>
            <p:cNvSpPr/>
            <p:nvPr/>
          </p:nvSpPr>
          <p:spPr>
            <a:xfrm>
              <a:off x="6492800" y="1721725"/>
              <a:ext cx="1325" cy="525"/>
            </a:xfrm>
            <a:custGeom>
              <a:avLst/>
              <a:gdLst/>
              <a:ahLst/>
              <a:cxnLst/>
              <a:rect l="l" t="t" r="r" b="b"/>
              <a:pathLst>
                <a:path w="53" h="21" extrusionOk="0">
                  <a:moveTo>
                    <a:pt x="1" y="1"/>
                  </a:moveTo>
                  <a:cubicBezTo>
                    <a:pt x="1" y="14"/>
                    <a:pt x="7" y="20"/>
                    <a:pt x="17" y="20"/>
                  </a:cubicBezTo>
                  <a:cubicBezTo>
                    <a:pt x="27" y="20"/>
                    <a:pt x="40" y="14"/>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2"/>
            <p:cNvSpPr/>
            <p:nvPr/>
          </p:nvSpPr>
          <p:spPr>
            <a:xfrm>
              <a:off x="6483025" y="1703475"/>
              <a:ext cx="675" cy="675"/>
            </a:xfrm>
            <a:custGeom>
              <a:avLst/>
              <a:gdLst/>
              <a:ahLst/>
              <a:cxnLst/>
              <a:rect l="l" t="t" r="r" b="b"/>
              <a:pathLst>
                <a:path w="27" h="27" extrusionOk="0">
                  <a:moveTo>
                    <a:pt x="27" y="1"/>
                  </a:moveTo>
                  <a:lnTo>
                    <a:pt x="1" y="2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2"/>
            <p:cNvSpPr/>
            <p:nvPr/>
          </p:nvSpPr>
          <p:spPr>
            <a:xfrm>
              <a:off x="6472125" y="1700225"/>
              <a:ext cx="22000" cy="21525"/>
            </a:xfrm>
            <a:custGeom>
              <a:avLst/>
              <a:gdLst/>
              <a:ahLst/>
              <a:cxnLst/>
              <a:rect l="l" t="t" r="r" b="b"/>
              <a:pathLst>
                <a:path w="880" h="861" extrusionOk="0">
                  <a:moveTo>
                    <a:pt x="98" y="78"/>
                  </a:moveTo>
                  <a:cubicBezTo>
                    <a:pt x="98" y="78"/>
                    <a:pt x="98" y="78"/>
                    <a:pt x="98" y="78"/>
                  </a:cubicBezTo>
                  <a:lnTo>
                    <a:pt x="98" y="78"/>
                  </a:lnTo>
                  <a:close/>
                  <a:moveTo>
                    <a:pt x="259" y="14"/>
                  </a:moveTo>
                  <a:cubicBezTo>
                    <a:pt x="257" y="14"/>
                    <a:pt x="211" y="95"/>
                    <a:pt x="225" y="104"/>
                  </a:cubicBezTo>
                  <a:lnTo>
                    <a:pt x="225" y="104"/>
                  </a:lnTo>
                  <a:cubicBezTo>
                    <a:pt x="232" y="79"/>
                    <a:pt x="243" y="48"/>
                    <a:pt x="254" y="26"/>
                  </a:cubicBezTo>
                  <a:cubicBezTo>
                    <a:pt x="258" y="18"/>
                    <a:pt x="260" y="14"/>
                    <a:pt x="259" y="14"/>
                  </a:cubicBezTo>
                  <a:close/>
                  <a:moveTo>
                    <a:pt x="225" y="104"/>
                  </a:moveTo>
                  <a:lnTo>
                    <a:pt x="225" y="104"/>
                  </a:lnTo>
                  <a:cubicBezTo>
                    <a:pt x="225" y="105"/>
                    <a:pt x="224" y="107"/>
                    <a:pt x="224" y="109"/>
                  </a:cubicBezTo>
                  <a:lnTo>
                    <a:pt x="224" y="109"/>
                  </a:lnTo>
                  <a:cubicBezTo>
                    <a:pt x="225" y="107"/>
                    <a:pt x="227" y="106"/>
                    <a:pt x="228" y="104"/>
                  </a:cubicBezTo>
                  <a:cubicBezTo>
                    <a:pt x="227" y="104"/>
                    <a:pt x="226" y="104"/>
                    <a:pt x="225" y="104"/>
                  </a:cubicBezTo>
                  <a:close/>
                  <a:moveTo>
                    <a:pt x="204" y="130"/>
                  </a:moveTo>
                  <a:lnTo>
                    <a:pt x="204" y="130"/>
                  </a:lnTo>
                  <a:cubicBezTo>
                    <a:pt x="203" y="132"/>
                    <a:pt x="202" y="133"/>
                    <a:pt x="201" y="134"/>
                  </a:cubicBezTo>
                  <a:lnTo>
                    <a:pt x="201" y="134"/>
                  </a:lnTo>
                  <a:cubicBezTo>
                    <a:pt x="202" y="132"/>
                    <a:pt x="202" y="131"/>
                    <a:pt x="202" y="131"/>
                  </a:cubicBezTo>
                  <a:cubicBezTo>
                    <a:pt x="202" y="131"/>
                    <a:pt x="203" y="131"/>
                    <a:pt x="204" y="130"/>
                  </a:cubicBezTo>
                  <a:close/>
                  <a:moveTo>
                    <a:pt x="280" y="131"/>
                  </a:moveTo>
                  <a:cubicBezTo>
                    <a:pt x="280" y="135"/>
                    <a:pt x="279" y="140"/>
                    <a:pt x="276" y="146"/>
                  </a:cubicBezTo>
                  <a:lnTo>
                    <a:pt x="276" y="146"/>
                  </a:lnTo>
                  <a:cubicBezTo>
                    <a:pt x="277" y="141"/>
                    <a:pt x="279" y="136"/>
                    <a:pt x="280" y="131"/>
                  </a:cubicBezTo>
                  <a:close/>
                  <a:moveTo>
                    <a:pt x="72" y="183"/>
                  </a:moveTo>
                  <a:cubicBezTo>
                    <a:pt x="72" y="183"/>
                    <a:pt x="72" y="183"/>
                    <a:pt x="72" y="183"/>
                  </a:cubicBezTo>
                  <a:cubicBezTo>
                    <a:pt x="72" y="183"/>
                    <a:pt x="72" y="183"/>
                    <a:pt x="72" y="183"/>
                  </a:cubicBezTo>
                  <a:close/>
                  <a:moveTo>
                    <a:pt x="254" y="180"/>
                  </a:moveTo>
                  <a:cubicBezTo>
                    <a:pt x="250" y="186"/>
                    <a:pt x="247" y="190"/>
                    <a:pt x="247" y="190"/>
                  </a:cubicBezTo>
                  <a:cubicBezTo>
                    <a:pt x="247" y="190"/>
                    <a:pt x="249" y="188"/>
                    <a:pt x="254" y="183"/>
                  </a:cubicBezTo>
                  <a:cubicBezTo>
                    <a:pt x="254" y="182"/>
                    <a:pt x="254" y="181"/>
                    <a:pt x="254" y="180"/>
                  </a:cubicBezTo>
                  <a:close/>
                  <a:moveTo>
                    <a:pt x="124" y="52"/>
                  </a:moveTo>
                  <a:cubicBezTo>
                    <a:pt x="107" y="118"/>
                    <a:pt x="101" y="174"/>
                    <a:pt x="99" y="226"/>
                  </a:cubicBezTo>
                  <a:lnTo>
                    <a:pt x="99" y="226"/>
                  </a:lnTo>
                  <a:lnTo>
                    <a:pt x="124" y="52"/>
                  </a:lnTo>
                  <a:close/>
                  <a:moveTo>
                    <a:pt x="201" y="134"/>
                  </a:moveTo>
                  <a:cubicBezTo>
                    <a:pt x="197" y="150"/>
                    <a:pt x="181" y="213"/>
                    <a:pt x="177" y="213"/>
                  </a:cubicBezTo>
                  <a:cubicBezTo>
                    <a:pt x="176" y="213"/>
                    <a:pt x="176" y="212"/>
                    <a:pt x="176" y="209"/>
                  </a:cubicBezTo>
                  <a:cubicBezTo>
                    <a:pt x="176" y="209"/>
                    <a:pt x="176" y="191"/>
                    <a:pt x="175" y="168"/>
                  </a:cubicBezTo>
                  <a:lnTo>
                    <a:pt x="175" y="168"/>
                  </a:lnTo>
                  <a:cubicBezTo>
                    <a:pt x="155" y="199"/>
                    <a:pt x="139" y="230"/>
                    <a:pt x="124" y="261"/>
                  </a:cubicBezTo>
                  <a:lnTo>
                    <a:pt x="175" y="158"/>
                  </a:lnTo>
                  <a:lnTo>
                    <a:pt x="175" y="158"/>
                  </a:lnTo>
                  <a:cubicBezTo>
                    <a:pt x="175" y="162"/>
                    <a:pt x="175" y="165"/>
                    <a:pt x="175" y="168"/>
                  </a:cubicBezTo>
                  <a:lnTo>
                    <a:pt x="175" y="168"/>
                  </a:lnTo>
                  <a:cubicBezTo>
                    <a:pt x="183" y="157"/>
                    <a:pt x="192" y="146"/>
                    <a:pt x="201" y="134"/>
                  </a:cubicBezTo>
                  <a:close/>
                  <a:moveTo>
                    <a:pt x="671" y="287"/>
                  </a:moveTo>
                  <a:lnTo>
                    <a:pt x="671" y="287"/>
                  </a:lnTo>
                  <a:cubicBezTo>
                    <a:pt x="653" y="296"/>
                    <a:pt x="619" y="318"/>
                    <a:pt x="583" y="342"/>
                  </a:cubicBezTo>
                  <a:lnTo>
                    <a:pt x="583" y="342"/>
                  </a:lnTo>
                  <a:cubicBezTo>
                    <a:pt x="612" y="332"/>
                    <a:pt x="671" y="287"/>
                    <a:pt x="671" y="287"/>
                  </a:cubicBezTo>
                  <a:close/>
                  <a:moveTo>
                    <a:pt x="802" y="470"/>
                  </a:moveTo>
                  <a:cubicBezTo>
                    <a:pt x="756" y="481"/>
                    <a:pt x="740" y="487"/>
                    <a:pt x="739" y="491"/>
                  </a:cubicBezTo>
                  <a:lnTo>
                    <a:pt x="739" y="491"/>
                  </a:lnTo>
                  <a:cubicBezTo>
                    <a:pt x="763" y="483"/>
                    <a:pt x="785" y="475"/>
                    <a:pt x="802" y="470"/>
                  </a:cubicBezTo>
                  <a:close/>
                  <a:moveTo>
                    <a:pt x="29" y="437"/>
                  </a:moveTo>
                  <a:lnTo>
                    <a:pt x="29" y="437"/>
                  </a:lnTo>
                  <a:cubicBezTo>
                    <a:pt x="24" y="448"/>
                    <a:pt x="19" y="459"/>
                    <a:pt x="19" y="470"/>
                  </a:cubicBezTo>
                  <a:cubicBezTo>
                    <a:pt x="19" y="481"/>
                    <a:pt x="19" y="490"/>
                    <a:pt x="19" y="496"/>
                  </a:cubicBezTo>
                  <a:lnTo>
                    <a:pt x="29" y="437"/>
                  </a:lnTo>
                  <a:close/>
                  <a:moveTo>
                    <a:pt x="113" y="502"/>
                  </a:moveTo>
                  <a:cubicBezTo>
                    <a:pt x="104" y="513"/>
                    <a:pt x="98" y="522"/>
                    <a:pt x="98" y="522"/>
                  </a:cubicBezTo>
                  <a:lnTo>
                    <a:pt x="98" y="548"/>
                  </a:lnTo>
                  <a:lnTo>
                    <a:pt x="113" y="502"/>
                  </a:lnTo>
                  <a:close/>
                  <a:moveTo>
                    <a:pt x="463" y="548"/>
                  </a:moveTo>
                  <a:lnTo>
                    <a:pt x="463" y="548"/>
                  </a:lnTo>
                  <a:cubicBezTo>
                    <a:pt x="440" y="559"/>
                    <a:pt x="413" y="575"/>
                    <a:pt x="385" y="592"/>
                  </a:cubicBezTo>
                  <a:lnTo>
                    <a:pt x="385" y="592"/>
                  </a:lnTo>
                  <a:cubicBezTo>
                    <a:pt x="416" y="570"/>
                    <a:pt x="451" y="548"/>
                    <a:pt x="463" y="548"/>
                  </a:cubicBezTo>
                  <a:close/>
                  <a:moveTo>
                    <a:pt x="280" y="615"/>
                  </a:moveTo>
                  <a:cubicBezTo>
                    <a:pt x="274" y="621"/>
                    <a:pt x="273" y="626"/>
                    <a:pt x="280" y="626"/>
                  </a:cubicBezTo>
                  <a:lnTo>
                    <a:pt x="280" y="615"/>
                  </a:lnTo>
                  <a:close/>
                  <a:moveTo>
                    <a:pt x="630" y="771"/>
                  </a:moveTo>
                  <a:cubicBezTo>
                    <a:pt x="639" y="771"/>
                    <a:pt x="680" y="782"/>
                    <a:pt x="697" y="782"/>
                  </a:cubicBezTo>
                  <a:lnTo>
                    <a:pt x="645" y="782"/>
                  </a:lnTo>
                  <a:cubicBezTo>
                    <a:pt x="628" y="774"/>
                    <a:pt x="625" y="771"/>
                    <a:pt x="630" y="771"/>
                  </a:cubicBezTo>
                  <a:close/>
                  <a:moveTo>
                    <a:pt x="332" y="0"/>
                  </a:moveTo>
                  <a:lnTo>
                    <a:pt x="332" y="0"/>
                  </a:lnTo>
                  <a:cubicBezTo>
                    <a:pt x="331" y="3"/>
                    <a:pt x="280" y="104"/>
                    <a:pt x="280" y="104"/>
                  </a:cubicBezTo>
                  <a:cubicBezTo>
                    <a:pt x="280" y="78"/>
                    <a:pt x="306" y="52"/>
                    <a:pt x="306" y="26"/>
                  </a:cubicBezTo>
                  <a:lnTo>
                    <a:pt x="306" y="26"/>
                  </a:lnTo>
                  <a:cubicBezTo>
                    <a:pt x="306" y="26"/>
                    <a:pt x="306" y="27"/>
                    <a:pt x="280" y="52"/>
                  </a:cubicBezTo>
                  <a:cubicBezTo>
                    <a:pt x="271" y="62"/>
                    <a:pt x="261" y="71"/>
                    <a:pt x="253" y="81"/>
                  </a:cubicBezTo>
                  <a:lnTo>
                    <a:pt x="253" y="81"/>
                  </a:lnTo>
                  <a:cubicBezTo>
                    <a:pt x="253" y="80"/>
                    <a:pt x="254" y="79"/>
                    <a:pt x="254" y="78"/>
                  </a:cubicBezTo>
                  <a:lnTo>
                    <a:pt x="254" y="78"/>
                  </a:lnTo>
                  <a:cubicBezTo>
                    <a:pt x="254" y="79"/>
                    <a:pt x="253" y="80"/>
                    <a:pt x="253" y="81"/>
                  </a:cubicBezTo>
                  <a:lnTo>
                    <a:pt x="253" y="81"/>
                  </a:lnTo>
                  <a:cubicBezTo>
                    <a:pt x="244" y="91"/>
                    <a:pt x="237" y="102"/>
                    <a:pt x="232" y="112"/>
                  </a:cubicBezTo>
                  <a:lnTo>
                    <a:pt x="232" y="112"/>
                  </a:lnTo>
                  <a:cubicBezTo>
                    <a:pt x="232" y="113"/>
                    <a:pt x="231" y="113"/>
                    <a:pt x="230" y="114"/>
                  </a:cubicBezTo>
                  <a:lnTo>
                    <a:pt x="230" y="114"/>
                  </a:lnTo>
                  <a:lnTo>
                    <a:pt x="223" y="112"/>
                  </a:lnTo>
                  <a:lnTo>
                    <a:pt x="223" y="112"/>
                  </a:lnTo>
                  <a:cubicBezTo>
                    <a:pt x="222" y="115"/>
                    <a:pt x="221" y="119"/>
                    <a:pt x="220" y="123"/>
                  </a:cubicBezTo>
                  <a:lnTo>
                    <a:pt x="220" y="123"/>
                  </a:lnTo>
                  <a:cubicBezTo>
                    <a:pt x="223" y="120"/>
                    <a:pt x="227" y="118"/>
                    <a:pt x="230" y="114"/>
                  </a:cubicBezTo>
                  <a:lnTo>
                    <a:pt x="230" y="114"/>
                  </a:lnTo>
                  <a:lnTo>
                    <a:pt x="231" y="114"/>
                  </a:lnTo>
                  <a:lnTo>
                    <a:pt x="231" y="114"/>
                  </a:lnTo>
                  <a:cubicBezTo>
                    <a:pt x="229" y="120"/>
                    <a:pt x="228" y="125"/>
                    <a:pt x="228" y="131"/>
                  </a:cubicBezTo>
                  <a:cubicBezTo>
                    <a:pt x="223" y="141"/>
                    <a:pt x="220" y="145"/>
                    <a:pt x="218" y="145"/>
                  </a:cubicBezTo>
                  <a:cubicBezTo>
                    <a:pt x="216" y="145"/>
                    <a:pt x="217" y="136"/>
                    <a:pt x="220" y="123"/>
                  </a:cubicBezTo>
                  <a:lnTo>
                    <a:pt x="220" y="123"/>
                  </a:lnTo>
                  <a:cubicBezTo>
                    <a:pt x="213" y="128"/>
                    <a:pt x="207" y="130"/>
                    <a:pt x="204" y="130"/>
                  </a:cubicBezTo>
                  <a:lnTo>
                    <a:pt x="204" y="130"/>
                  </a:lnTo>
                  <a:cubicBezTo>
                    <a:pt x="210" y="124"/>
                    <a:pt x="215" y="117"/>
                    <a:pt x="222" y="111"/>
                  </a:cubicBezTo>
                  <a:lnTo>
                    <a:pt x="222" y="111"/>
                  </a:lnTo>
                  <a:lnTo>
                    <a:pt x="223" y="112"/>
                  </a:lnTo>
                  <a:lnTo>
                    <a:pt x="223" y="112"/>
                  </a:lnTo>
                  <a:cubicBezTo>
                    <a:pt x="223" y="111"/>
                    <a:pt x="224" y="110"/>
                    <a:pt x="224" y="109"/>
                  </a:cubicBezTo>
                  <a:lnTo>
                    <a:pt x="224" y="109"/>
                  </a:lnTo>
                  <a:cubicBezTo>
                    <a:pt x="223" y="110"/>
                    <a:pt x="222" y="110"/>
                    <a:pt x="222" y="111"/>
                  </a:cubicBezTo>
                  <a:lnTo>
                    <a:pt x="222" y="111"/>
                  </a:lnTo>
                  <a:lnTo>
                    <a:pt x="202" y="104"/>
                  </a:lnTo>
                  <a:lnTo>
                    <a:pt x="175" y="158"/>
                  </a:lnTo>
                  <a:lnTo>
                    <a:pt x="175" y="158"/>
                  </a:lnTo>
                  <a:cubicBezTo>
                    <a:pt x="174" y="121"/>
                    <a:pt x="171" y="77"/>
                    <a:pt x="165" y="77"/>
                  </a:cubicBezTo>
                  <a:cubicBezTo>
                    <a:pt x="161" y="77"/>
                    <a:pt x="156" y="91"/>
                    <a:pt x="150" y="131"/>
                  </a:cubicBezTo>
                  <a:lnTo>
                    <a:pt x="150" y="78"/>
                  </a:lnTo>
                  <a:lnTo>
                    <a:pt x="124" y="235"/>
                  </a:lnTo>
                  <a:cubicBezTo>
                    <a:pt x="124" y="157"/>
                    <a:pt x="150" y="104"/>
                    <a:pt x="150" y="26"/>
                  </a:cubicBezTo>
                  <a:lnTo>
                    <a:pt x="150" y="26"/>
                  </a:lnTo>
                  <a:cubicBezTo>
                    <a:pt x="124" y="103"/>
                    <a:pt x="124" y="155"/>
                    <a:pt x="99" y="232"/>
                  </a:cubicBezTo>
                  <a:lnTo>
                    <a:pt x="99" y="232"/>
                  </a:lnTo>
                  <a:cubicBezTo>
                    <a:pt x="99" y="230"/>
                    <a:pt x="99" y="228"/>
                    <a:pt x="99" y="226"/>
                  </a:cubicBezTo>
                  <a:lnTo>
                    <a:pt x="99" y="226"/>
                  </a:lnTo>
                  <a:lnTo>
                    <a:pt x="98" y="235"/>
                  </a:lnTo>
                  <a:cubicBezTo>
                    <a:pt x="98" y="234"/>
                    <a:pt x="98" y="233"/>
                    <a:pt x="99" y="232"/>
                  </a:cubicBezTo>
                  <a:lnTo>
                    <a:pt x="99" y="232"/>
                  </a:lnTo>
                  <a:cubicBezTo>
                    <a:pt x="98" y="260"/>
                    <a:pt x="98" y="286"/>
                    <a:pt x="98" y="313"/>
                  </a:cubicBezTo>
                  <a:cubicBezTo>
                    <a:pt x="98" y="235"/>
                    <a:pt x="98" y="183"/>
                    <a:pt x="98" y="104"/>
                  </a:cubicBezTo>
                  <a:lnTo>
                    <a:pt x="98" y="78"/>
                  </a:lnTo>
                  <a:cubicBezTo>
                    <a:pt x="98" y="158"/>
                    <a:pt x="98" y="192"/>
                    <a:pt x="86" y="192"/>
                  </a:cubicBezTo>
                  <a:cubicBezTo>
                    <a:pt x="82" y="192"/>
                    <a:pt x="78" y="189"/>
                    <a:pt x="72" y="183"/>
                  </a:cubicBezTo>
                  <a:cubicBezTo>
                    <a:pt x="72" y="209"/>
                    <a:pt x="72" y="235"/>
                    <a:pt x="72" y="261"/>
                  </a:cubicBezTo>
                  <a:cubicBezTo>
                    <a:pt x="61" y="257"/>
                    <a:pt x="52" y="256"/>
                    <a:pt x="45" y="256"/>
                  </a:cubicBezTo>
                  <a:cubicBezTo>
                    <a:pt x="0" y="256"/>
                    <a:pt x="19" y="320"/>
                    <a:pt x="19" y="365"/>
                  </a:cubicBezTo>
                  <a:lnTo>
                    <a:pt x="19" y="417"/>
                  </a:lnTo>
                  <a:cubicBezTo>
                    <a:pt x="46" y="365"/>
                    <a:pt x="19" y="339"/>
                    <a:pt x="46" y="339"/>
                  </a:cubicBezTo>
                  <a:lnTo>
                    <a:pt x="29" y="437"/>
                  </a:lnTo>
                  <a:lnTo>
                    <a:pt x="29" y="437"/>
                  </a:lnTo>
                  <a:cubicBezTo>
                    <a:pt x="34" y="428"/>
                    <a:pt x="39" y="419"/>
                    <a:pt x="42" y="409"/>
                  </a:cubicBezTo>
                  <a:lnTo>
                    <a:pt x="42" y="409"/>
                  </a:lnTo>
                  <a:cubicBezTo>
                    <a:pt x="34" y="450"/>
                    <a:pt x="17" y="546"/>
                    <a:pt x="24" y="546"/>
                  </a:cubicBezTo>
                  <a:cubicBezTo>
                    <a:pt x="27" y="546"/>
                    <a:pt x="33" y="532"/>
                    <a:pt x="46" y="496"/>
                  </a:cubicBezTo>
                  <a:lnTo>
                    <a:pt x="46" y="548"/>
                  </a:lnTo>
                  <a:cubicBezTo>
                    <a:pt x="46" y="555"/>
                    <a:pt x="46" y="558"/>
                    <a:pt x="47" y="558"/>
                  </a:cubicBezTo>
                  <a:cubicBezTo>
                    <a:pt x="53" y="558"/>
                    <a:pt x="75" y="433"/>
                    <a:pt x="98" y="365"/>
                  </a:cubicBezTo>
                  <a:lnTo>
                    <a:pt x="98" y="365"/>
                  </a:lnTo>
                  <a:lnTo>
                    <a:pt x="72" y="470"/>
                  </a:lnTo>
                  <a:cubicBezTo>
                    <a:pt x="72" y="470"/>
                    <a:pt x="72" y="496"/>
                    <a:pt x="72" y="522"/>
                  </a:cubicBezTo>
                  <a:lnTo>
                    <a:pt x="72" y="548"/>
                  </a:lnTo>
                  <a:lnTo>
                    <a:pt x="72" y="574"/>
                  </a:lnTo>
                  <a:lnTo>
                    <a:pt x="124" y="417"/>
                  </a:lnTo>
                  <a:cubicBezTo>
                    <a:pt x="124" y="443"/>
                    <a:pt x="124" y="470"/>
                    <a:pt x="124" y="470"/>
                  </a:cubicBezTo>
                  <a:lnTo>
                    <a:pt x="113" y="502"/>
                  </a:lnTo>
                  <a:lnTo>
                    <a:pt x="113" y="502"/>
                  </a:lnTo>
                  <a:cubicBezTo>
                    <a:pt x="132" y="477"/>
                    <a:pt x="164" y="439"/>
                    <a:pt x="173" y="439"/>
                  </a:cubicBezTo>
                  <a:cubicBezTo>
                    <a:pt x="175" y="439"/>
                    <a:pt x="176" y="441"/>
                    <a:pt x="176" y="443"/>
                  </a:cubicBezTo>
                  <a:cubicBezTo>
                    <a:pt x="160" y="474"/>
                    <a:pt x="136" y="524"/>
                    <a:pt x="124" y="548"/>
                  </a:cubicBezTo>
                  <a:lnTo>
                    <a:pt x="150" y="522"/>
                  </a:lnTo>
                  <a:lnTo>
                    <a:pt x="150" y="522"/>
                  </a:lnTo>
                  <a:cubicBezTo>
                    <a:pt x="94" y="606"/>
                    <a:pt x="83" y="630"/>
                    <a:pt x="89" y="630"/>
                  </a:cubicBezTo>
                  <a:cubicBezTo>
                    <a:pt x="94" y="630"/>
                    <a:pt x="112" y="612"/>
                    <a:pt x="124" y="600"/>
                  </a:cubicBezTo>
                  <a:cubicBezTo>
                    <a:pt x="124" y="600"/>
                    <a:pt x="124" y="600"/>
                    <a:pt x="176" y="574"/>
                  </a:cubicBezTo>
                  <a:cubicBezTo>
                    <a:pt x="191" y="566"/>
                    <a:pt x="197" y="563"/>
                    <a:pt x="199" y="563"/>
                  </a:cubicBezTo>
                  <a:lnTo>
                    <a:pt x="199" y="563"/>
                  </a:lnTo>
                  <a:cubicBezTo>
                    <a:pt x="202" y="563"/>
                    <a:pt x="176" y="581"/>
                    <a:pt x="176" y="600"/>
                  </a:cubicBezTo>
                  <a:lnTo>
                    <a:pt x="176" y="626"/>
                  </a:lnTo>
                  <a:lnTo>
                    <a:pt x="202" y="600"/>
                  </a:lnTo>
                  <a:cubicBezTo>
                    <a:pt x="228" y="574"/>
                    <a:pt x="254" y="548"/>
                    <a:pt x="254" y="548"/>
                  </a:cubicBezTo>
                  <a:lnTo>
                    <a:pt x="254" y="548"/>
                  </a:lnTo>
                  <a:cubicBezTo>
                    <a:pt x="254" y="548"/>
                    <a:pt x="254" y="548"/>
                    <a:pt x="228" y="600"/>
                  </a:cubicBezTo>
                  <a:cubicBezTo>
                    <a:pt x="228" y="600"/>
                    <a:pt x="178" y="633"/>
                    <a:pt x="198" y="633"/>
                  </a:cubicBezTo>
                  <a:cubicBezTo>
                    <a:pt x="203" y="633"/>
                    <a:pt x="212" y="631"/>
                    <a:pt x="228" y="626"/>
                  </a:cubicBezTo>
                  <a:cubicBezTo>
                    <a:pt x="254" y="600"/>
                    <a:pt x="254" y="574"/>
                    <a:pt x="280" y="574"/>
                  </a:cubicBezTo>
                  <a:lnTo>
                    <a:pt x="280" y="615"/>
                  </a:lnTo>
                  <a:lnTo>
                    <a:pt x="280" y="615"/>
                  </a:lnTo>
                  <a:cubicBezTo>
                    <a:pt x="295" y="600"/>
                    <a:pt x="340" y="574"/>
                    <a:pt x="358" y="574"/>
                  </a:cubicBezTo>
                  <a:lnTo>
                    <a:pt x="358" y="574"/>
                  </a:lnTo>
                  <a:cubicBezTo>
                    <a:pt x="358" y="574"/>
                    <a:pt x="358" y="574"/>
                    <a:pt x="332" y="600"/>
                  </a:cubicBezTo>
                  <a:lnTo>
                    <a:pt x="437" y="522"/>
                  </a:lnTo>
                  <a:lnTo>
                    <a:pt x="339" y="619"/>
                  </a:lnTo>
                  <a:lnTo>
                    <a:pt x="339" y="619"/>
                  </a:lnTo>
                  <a:cubicBezTo>
                    <a:pt x="318" y="632"/>
                    <a:pt x="298" y="643"/>
                    <a:pt x="280" y="652"/>
                  </a:cubicBezTo>
                  <a:cubicBezTo>
                    <a:pt x="263" y="661"/>
                    <a:pt x="260" y="664"/>
                    <a:pt x="264" y="664"/>
                  </a:cubicBezTo>
                  <a:cubicBezTo>
                    <a:pt x="271" y="664"/>
                    <a:pt x="306" y="652"/>
                    <a:pt x="306" y="652"/>
                  </a:cubicBezTo>
                  <a:cubicBezTo>
                    <a:pt x="324" y="652"/>
                    <a:pt x="318" y="664"/>
                    <a:pt x="320" y="664"/>
                  </a:cubicBezTo>
                  <a:cubicBezTo>
                    <a:pt x="321" y="664"/>
                    <a:pt x="324" y="661"/>
                    <a:pt x="332" y="652"/>
                  </a:cubicBezTo>
                  <a:lnTo>
                    <a:pt x="358" y="626"/>
                  </a:lnTo>
                  <a:lnTo>
                    <a:pt x="411" y="626"/>
                  </a:lnTo>
                  <a:lnTo>
                    <a:pt x="280" y="704"/>
                  </a:lnTo>
                  <a:cubicBezTo>
                    <a:pt x="280" y="704"/>
                    <a:pt x="269" y="716"/>
                    <a:pt x="292" y="716"/>
                  </a:cubicBezTo>
                  <a:cubicBezTo>
                    <a:pt x="303" y="716"/>
                    <a:pt x="324" y="713"/>
                    <a:pt x="358" y="704"/>
                  </a:cubicBezTo>
                  <a:lnTo>
                    <a:pt x="358" y="704"/>
                  </a:lnTo>
                  <a:cubicBezTo>
                    <a:pt x="319" y="717"/>
                    <a:pt x="319" y="717"/>
                    <a:pt x="326" y="717"/>
                  </a:cubicBezTo>
                  <a:cubicBezTo>
                    <a:pt x="332" y="717"/>
                    <a:pt x="345" y="717"/>
                    <a:pt x="332" y="730"/>
                  </a:cubicBezTo>
                  <a:cubicBezTo>
                    <a:pt x="355" y="730"/>
                    <a:pt x="398" y="710"/>
                    <a:pt x="426" y="705"/>
                  </a:cubicBezTo>
                  <a:lnTo>
                    <a:pt x="426" y="705"/>
                  </a:lnTo>
                  <a:cubicBezTo>
                    <a:pt x="390" y="722"/>
                    <a:pt x="340" y="746"/>
                    <a:pt x="331" y="754"/>
                  </a:cubicBezTo>
                  <a:lnTo>
                    <a:pt x="331" y="754"/>
                  </a:lnTo>
                  <a:cubicBezTo>
                    <a:pt x="322" y="758"/>
                    <a:pt x="316" y="760"/>
                    <a:pt x="318" y="760"/>
                  </a:cubicBezTo>
                  <a:cubicBezTo>
                    <a:pt x="319" y="760"/>
                    <a:pt x="324" y="759"/>
                    <a:pt x="332" y="756"/>
                  </a:cubicBezTo>
                  <a:cubicBezTo>
                    <a:pt x="358" y="748"/>
                    <a:pt x="367" y="745"/>
                    <a:pt x="370" y="745"/>
                  </a:cubicBezTo>
                  <a:lnTo>
                    <a:pt x="370" y="745"/>
                  </a:lnTo>
                  <a:cubicBezTo>
                    <a:pt x="376" y="745"/>
                    <a:pt x="358" y="756"/>
                    <a:pt x="411" y="756"/>
                  </a:cubicBezTo>
                  <a:lnTo>
                    <a:pt x="463" y="756"/>
                  </a:lnTo>
                  <a:cubicBezTo>
                    <a:pt x="446" y="756"/>
                    <a:pt x="400" y="777"/>
                    <a:pt x="386" y="786"/>
                  </a:cubicBezTo>
                  <a:lnTo>
                    <a:pt x="386" y="786"/>
                  </a:lnTo>
                  <a:cubicBezTo>
                    <a:pt x="302" y="796"/>
                    <a:pt x="282" y="802"/>
                    <a:pt x="303" y="802"/>
                  </a:cubicBezTo>
                  <a:cubicBezTo>
                    <a:pt x="326" y="802"/>
                    <a:pt x="398" y="795"/>
                    <a:pt x="489" y="782"/>
                  </a:cubicBezTo>
                  <a:lnTo>
                    <a:pt x="489" y="782"/>
                  </a:lnTo>
                  <a:lnTo>
                    <a:pt x="358" y="808"/>
                  </a:lnTo>
                  <a:lnTo>
                    <a:pt x="306" y="808"/>
                  </a:lnTo>
                  <a:lnTo>
                    <a:pt x="541" y="835"/>
                  </a:lnTo>
                  <a:cubicBezTo>
                    <a:pt x="593" y="835"/>
                    <a:pt x="671" y="861"/>
                    <a:pt x="723" y="861"/>
                  </a:cubicBezTo>
                  <a:cubicBezTo>
                    <a:pt x="802" y="861"/>
                    <a:pt x="619" y="808"/>
                    <a:pt x="697" y="808"/>
                  </a:cubicBezTo>
                  <a:cubicBezTo>
                    <a:pt x="710" y="821"/>
                    <a:pt x="730" y="828"/>
                    <a:pt x="753" y="828"/>
                  </a:cubicBezTo>
                  <a:cubicBezTo>
                    <a:pt x="776" y="828"/>
                    <a:pt x="802" y="821"/>
                    <a:pt x="828" y="808"/>
                  </a:cubicBezTo>
                  <a:cubicBezTo>
                    <a:pt x="793" y="808"/>
                    <a:pt x="747" y="808"/>
                    <a:pt x="698" y="801"/>
                  </a:cubicBezTo>
                  <a:lnTo>
                    <a:pt x="698" y="801"/>
                  </a:lnTo>
                  <a:cubicBezTo>
                    <a:pt x="713" y="799"/>
                    <a:pt x="729" y="792"/>
                    <a:pt x="749" y="782"/>
                  </a:cubicBezTo>
                  <a:lnTo>
                    <a:pt x="697" y="782"/>
                  </a:lnTo>
                  <a:cubicBezTo>
                    <a:pt x="723" y="782"/>
                    <a:pt x="697" y="782"/>
                    <a:pt x="697" y="756"/>
                  </a:cubicBezTo>
                  <a:lnTo>
                    <a:pt x="776" y="756"/>
                  </a:lnTo>
                  <a:cubicBezTo>
                    <a:pt x="828" y="756"/>
                    <a:pt x="802" y="756"/>
                    <a:pt x="828" y="730"/>
                  </a:cubicBezTo>
                  <a:cubicBezTo>
                    <a:pt x="828" y="730"/>
                    <a:pt x="880" y="704"/>
                    <a:pt x="828" y="704"/>
                  </a:cubicBezTo>
                  <a:cubicBezTo>
                    <a:pt x="810" y="713"/>
                    <a:pt x="790" y="716"/>
                    <a:pt x="772" y="716"/>
                  </a:cubicBezTo>
                  <a:cubicBezTo>
                    <a:pt x="735" y="716"/>
                    <a:pt x="706" y="704"/>
                    <a:pt x="723" y="704"/>
                  </a:cubicBezTo>
                  <a:lnTo>
                    <a:pt x="776" y="704"/>
                  </a:lnTo>
                  <a:cubicBezTo>
                    <a:pt x="697" y="704"/>
                    <a:pt x="828" y="678"/>
                    <a:pt x="776" y="678"/>
                  </a:cubicBezTo>
                  <a:lnTo>
                    <a:pt x="776" y="678"/>
                  </a:lnTo>
                  <a:lnTo>
                    <a:pt x="515" y="704"/>
                  </a:lnTo>
                  <a:lnTo>
                    <a:pt x="515" y="704"/>
                  </a:lnTo>
                  <a:lnTo>
                    <a:pt x="671" y="678"/>
                  </a:lnTo>
                  <a:cubicBezTo>
                    <a:pt x="723" y="678"/>
                    <a:pt x="749" y="652"/>
                    <a:pt x="776" y="652"/>
                  </a:cubicBezTo>
                  <a:lnTo>
                    <a:pt x="723" y="652"/>
                  </a:lnTo>
                  <a:cubicBezTo>
                    <a:pt x="723" y="652"/>
                    <a:pt x="619" y="678"/>
                    <a:pt x="619" y="678"/>
                  </a:cubicBezTo>
                  <a:cubicBezTo>
                    <a:pt x="645" y="652"/>
                    <a:pt x="802" y="626"/>
                    <a:pt x="828" y="626"/>
                  </a:cubicBezTo>
                  <a:cubicBezTo>
                    <a:pt x="836" y="617"/>
                    <a:pt x="833" y="614"/>
                    <a:pt x="824" y="614"/>
                  </a:cubicBezTo>
                  <a:cubicBezTo>
                    <a:pt x="805" y="614"/>
                    <a:pt x="758" y="626"/>
                    <a:pt x="723" y="626"/>
                  </a:cubicBezTo>
                  <a:lnTo>
                    <a:pt x="671" y="626"/>
                  </a:lnTo>
                  <a:cubicBezTo>
                    <a:pt x="658" y="639"/>
                    <a:pt x="632" y="645"/>
                    <a:pt x="616" y="645"/>
                  </a:cubicBezTo>
                  <a:cubicBezTo>
                    <a:pt x="600" y="645"/>
                    <a:pt x="593" y="639"/>
                    <a:pt x="619" y="626"/>
                  </a:cubicBezTo>
                  <a:cubicBezTo>
                    <a:pt x="671" y="600"/>
                    <a:pt x="723" y="600"/>
                    <a:pt x="776" y="600"/>
                  </a:cubicBezTo>
                  <a:cubicBezTo>
                    <a:pt x="749" y="600"/>
                    <a:pt x="854" y="574"/>
                    <a:pt x="776" y="574"/>
                  </a:cubicBezTo>
                  <a:cubicBezTo>
                    <a:pt x="741" y="574"/>
                    <a:pt x="752" y="562"/>
                    <a:pt x="733" y="562"/>
                  </a:cubicBezTo>
                  <a:cubicBezTo>
                    <a:pt x="730" y="562"/>
                    <a:pt x="726" y="563"/>
                    <a:pt x="720" y="563"/>
                  </a:cubicBezTo>
                  <a:lnTo>
                    <a:pt x="720" y="563"/>
                  </a:lnTo>
                  <a:cubicBezTo>
                    <a:pt x="731" y="556"/>
                    <a:pt x="727" y="548"/>
                    <a:pt x="697" y="548"/>
                  </a:cubicBezTo>
                  <a:lnTo>
                    <a:pt x="697" y="548"/>
                  </a:lnTo>
                  <a:lnTo>
                    <a:pt x="618" y="564"/>
                  </a:lnTo>
                  <a:lnTo>
                    <a:pt x="618" y="564"/>
                  </a:lnTo>
                  <a:cubicBezTo>
                    <a:pt x="630" y="559"/>
                    <a:pt x="640" y="553"/>
                    <a:pt x="645" y="548"/>
                  </a:cubicBezTo>
                  <a:cubicBezTo>
                    <a:pt x="671" y="548"/>
                    <a:pt x="828" y="496"/>
                    <a:pt x="776" y="496"/>
                  </a:cubicBezTo>
                  <a:cubicBezTo>
                    <a:pt x="761" y="496"/>
                    <a:pt x="738" y="496"/>
                    <a:pt x="739" y="491"/>
                  </a:cubicBezTo>
                  <a:lnTo>
                    <a:pt x="739" y="491"/>
                  </a:lnTo>
                  <a:cubicBezTo>
                    <a:pt x="676" y="513"/>
                    <a:pt x="600" y="539"/>
                    <a:pt x="581" y="539"/>
                  </a:cubicBezTo>
                  <a:cubicBezTo>
                    <a:pt x="572" y="539"/>
                    <a:pt x="574" y="534"/>
                    <a:pt x="593" y="522"/>
                  </a:cubicBezTo>
                  <a:cubicBezTo>
                    <a:pt x="671" y="496"/>
                    <a:pt x="802" y="443"/>
                    <a:pt x="723" y="443"/>
                  </a:cubicBezTo>
                  <a:cubicBezTo>
                    <a:pt x="723" y="443"/>
                    <a:pt x="657" y="477"/>
                    <a:pt x="643" y="477"/>
                  </a:cubicBezTo>
                  <a:cubicBezTo>
                    <a:pt x="640" y="477"/>
                    <a:pt x="640" y="475"/>
                    <a:pt x="645" y="470"/>
                  </a:cubicBezTo>
                  <a:lnTo>
                    <a:pt x="749" y="417"/>
                  </a:lnTo>
                  <a:lnTo>
                    <a:pt x="723" y="417"/>
                  </a:lnTo>
                  <a:cubicBezTo>
                    <a:pt x="723" y="417"/>
                    <a:pt x="645" y="470"/>
                    <a:pt x="619" y="470"/>
                  </a:cubicBezTo>
                  <a:lnTo>
                    <a:pt x="541" y="470"/>
                  </a:lnTo>
                  <a:cubicBezTo>
                    <a:pt x="541" y="470"/>
                    <a:pt x="495" y="493"/>
                    <a:pt x="487" y="493"/>
                  </a:cubicBezTo>
                  <a:cubicBezTo>
                    <a:pt x="483" y="493"/>
                    <a:pt x="489" y="487"/>
                    <a:pt x="515" y="470"/>
                  </a:cubicBezTo>
                  <a:cubicBezTo>
                    <a:pt x="567" y="417"/>
                    <a:pt x="567" y="417"/>
                    <a:pt x="567" y="417"/>
                  </a:cubicBezTo>
                  <a:cubicBezTo>
                    <a:pt x="541" y="417"/>
                    <a:pt x="515" y="417"/>
                    <a:pt x="489" y="443"/>
                  </a:cubicBezTo>
                  <a:cubicBezTo>
                    <a:pt x="463" y="443"/>
                    <a:pt x="671" y="339"/>
                    <a:pt x="697" y="313"/>
                  </a:cubicBezTo>
                  <a:cubicBezTo>
                    <a:pt x="701" y="309"/>
                    <a:pt x="702" y="308"/>
                    <a:pt x="700" y="308"/>
                  </a:cubicBezTo>
                  <a:lnTo>
                    <a:pt x="700" y="308"/>
                  </a:lnTo>
                  <a:cubicBezTo>
                    <a:pt x="689" y="308"/>
                    <a:pt x="593" y="365"/>
                    <a:pt x="593" y="365"/>
                  </a:cubicBezTo>
                  <a:cubicBezTo>
                    <a:pt x="580" y="378"/>
                    <a:pt x="567" y="385"/>
                    <a:pt x="560" y="385"/>
                  </a:cubicBezTo>
                  <a:cubicBezTo>
                    <a:pt x="554" y="385"/>
                    <a:pt x="554" y="378"/>
                    <a:pt x="567" y="365"/>
                  </a:cubicBezTo>
                  <a:lnTo>
                    <a:pt x="567" y="365"/>
                  </a:lnTo>
                  <a:lnTo>
                    <a:pt x="437" y="443"/>
                  </a:lnTo>
                  <a:cubicBezTo>
                    <a:pt x="437" y="443"/>
                    <a:pt x="514" y="388"/>
                    <a:pt x="583" y="342"/>
                  </a:cubicBezTo>
                  <a:lnTo>
                    <a:pt x="583" y="342"/>
                  </a:lnTo>
                  <a:cubicBezTo>
                    <a:pt x="579" y="344"/>
                    <a:pt x="575" y="344"/>
                    <a:pt x="573" y="344"/>
                  </a:cubicBezTo>
                  <a:cubicBezTo>
                    <a:pt x="569" y="344"/>
                    <a:pt x="567" y="343"/>
                    <a:pt x="567" y="339"/>
                  </a:cubicBezTo>
                  <a:cubicBezTo>
                    <a:pt x="593" y="326"/>
                    <a:pt x="606" y="318"/>
                    <a:pt x="612" y="313"/>
                  </a:cubicBezTo>
                  <a:lnTo>
                    <a:pt x="612" y="313"/>
                  </a:lnTo>
                  <a:cubicBezTo>
                    <a:pt x="614" y="313"/>
                    <a:pt x="616" y="313"/>
                    <a:pt x="619" y="313"/>
                  </a:cubicBezTo>
                  <a:cubicBezTo>
                    <a:pt x="645" y="287"/>
                    <a:pt x="671" y="261"/>
                    <a:pt x="671" y="261"/>
                  </a:cubicBezTo>
                  <a:lnTo>
                    <a:pt x="645" y="261"/>
                  </a:lnTo>
                  <a:cubicBezTo>
                    <a:pt x="619" y="261"/>
                    <a:pt x="645" y="235"/>
                    <a:pt x="645" y="235"/>
                  </a:cubicBezTo>
                  <a:lnTo>
                    <a:pt x="619" y="235"/>
                  </a:lnTo>
                  <a:cubicBezTo>
                    <a:pt x="593" y="261"/>
                    <a:pt x="541" y="287"/>
                    <a:pt x="515" y="313"/>
                  </a:cubicBezTo>
                  <a:cubicBezTo>
                    <a:pt x="508" y="317"/>
                    <a:pt x="503" y="318"/>
                    <a:pt x="501" y="318"/>
                  </a:cubicBezTo>
                  <a:cubicBezTo>
                    <a:pt x="490" y="318"/>
                    <a:pt x="567" y="257"/>
                    <a:pt x="567" y="235"/>
                  </a:cubicBezTo>
                  <a:cubicBezTo>
                    <a:pt x="593" y="235"/>
                    <a:pt x="645" y="183"/>
                    <a:pt x="619" y="183"/>
                  </a:cubicBezTo>
                  <a:lnTo>
                    <a:pt x="619" y="183"/>
                  </a:lnTo>
                  <a:cubicBezTo>
                    <a:pt x="593" y="209"/>
                    <a:pt x="541" y="235"/>
                    <a:pt x="541" y="261"/>
                  </a:cubicBezTo>
                  <a:cubicBezTo>
                    <a:pt x="526" y="276"/>
                    <a:pt x="493" y="291"/>
                    <a:pt x="484" y="291"/>
                  </a:cubicBezTo>
                  <a:cubicBezTo>
                    <a:pt x="477" y="291"/>
                    <a:pt x="482" y="283"/>
                    <a:pt x="515" y="261"/>
                  </a:cubicBezTo>
                  <a:cubicBezTo>
                    <a:pt x="538" y="238"/>
                    <a:pt x="546" y="229"/>
                    <a:pt x="544" y="229"/>
                  </a:cubicBezTo>
                  <a:lnTo>
                    <a:pt x="544" y="229"/>
                  </a:lnTo>
                  <a:cubicBezTo>
                    <a:pt x="537" y="229"/>
                    <a:pt x="411" y="339"/>
                    <a:pt x="411" y="339"/>
                  </a:cubicBezTo>
                  <a:cubicBezTo>
                    <a:pt x="437" y="313"/>
                    <a:pt x="463" y="287"/>
                    <a:pt x="489" y="261"/>
                  </a:cubicBezTo>
                  <a:cubicBezTo>
                    <a:pt x="489" y="261"/>
                    <a:pt x="437" y="261"/>
                    <a:pt x="489" y="235"/>
                  </a:cubicBezTo>
                  <a:lnTo>
                    <a:pt x="489" y="235"/>
                  </a:lnTo>
                  <a:cubicBezTo>
                    <a:pt x="488" y="235"/>
                    <a:pt x="465" y="246"/>
                    <a:pt x="458" y="246"/>
                  </a:cubicBezTo>
                  <a:cubicBezTo>
                    <a:pt x="454" y="246"/>
                    <a:pt x="454" y="244"/>
                    <a:pt x="463" y="235"/>
                  </a:cubicBezTo>
                  <a:cubicBezTo>
                    <a:pt x="505" y="214"/>
                    <a:pt x="530" y="176"/>
                    <a:pt x="524" y="176"/>
                  </a:cubicBezTo>
                  <a:lnTo>
                    <a:pt x="524" y="176"/>
                  </a:lnTo>
                  <a:cubicBezTo>
                    <a:pt x="523" y="176"/>
                    <a:pt x="520" y="178"/>
                    <a:pt x="515" y="183"/>
                  </a:cubicBezTo>
                  <a:cubicBezTo>
                    <a:pt x="463" y="209"/>
                    <a:pt x="437" y="261"/>
                    <a:pt x="411" y="313"/>
                  </a:cubicBezTo>
                  <a:lnTo>
                    <a:pt x="358" y="365"/>
                  </a:lnTo>
                  <a:cubicBezTo>
                    <a:pt x="358" y="365"/>
                    <a:pt x="384" y="313"/>
                    <a:pt x="411" y="287"/>
                  </a:cubicBezTo>
                  <a:lnTo>
                    <a:pt x="515" y="157"/>
                  </a:lnTo>
                  <a:lnTo>
                    <a:pt x="437" y="235"/>
                  </a:lnTo>
                  <a:cubicBezTo>
                    <a:pt x="412" y="251"/>
                    <a:pt x="401" y="257"/>
                    <a:pt x="397" y="257"/>
                  </a:cubicBezTo>
                  <a:cubicBezTo>
                    <a:pt x="388" y="257"/>
                    <a:pt x="419" y="227"/>
                    <a:pt x="437" y="209"/>
                  </a:cubicBezTo>
                  <a:cubicBezTo>
                    <a:pt x="459" y="179"/>
                    <a:pt x="462" y="170"/>
                    <a:pt x="457" y="170"/>
                  </a:cubicBezTo>
                  <a:lnTo>
                    <a:pt x="457" y="170"/>
                  </a:lnTo>
                  <a:cubicBezTo>
                    <a:pt x="450" y="170"/>
                    <a:pt x="429" y="186"/>
                    <a:pt x="419" y="186"/>
                  </a:cubicBezTo>
                  <a:cubicBezTo>
                    <a:pt x="411" y="186"/>
                    <a:pt x="411" y="174"/>
                    <a:pt x="437" y="131"/>
                  </a:cubicBezTo>
                  <a:cubicBezTo>
                    <a:pt x="437" y="128"/>
                    <a:pt x="436" y="127"/>
                    <a:pt x="435" y="127"/>
                  </a:cubicBezTo>
                  <a:cubicBezTo>
                    <a:pt x="425" y="127"/>
                    <a:pt x="382" y="195"/>
                    <a:pt x="379" y="195"/>
                  </a:cubicBezTo>
                  <a:cubicBezTo>
                    <a:pt x="379" y="195"/>
                    <a:pt x="380" y="192"/>
                    <a:pt x="384" y="183"/>
                  </a:cubicBezTo>
                  <a:cubicBezTo>
                    <a:pt x="404" y="143"/>
                    <a:pt x="455" y="87"/>
                    <a:pt x="454" y="87"/>
                  </a:cubicBezTo>
                  <a:lnTo>
                    <a:pt x="454" y="87"/>
                  </a:lnTo>
                  <a:cubicBezTo>
                    <a:pt x="454" y="87"/>
                    <a:pt x="449" y="92"/>
                    <a:pt x="437" y="104"/>
                  </a:cubicBezTo>
                  <a:cubicBezTo>
                    <a:pt x="418" y="123"/>
                    <a:pt x="400" y="141"/>
                    <a:pt x="381" y="169"/>
                  </a:cubicBezTo>
                  <a:lnTo>
                    <a:pt x="381" y="169"/>
                  </a:lnTo>
                  <a:cubicBezTo>
                    <a:pt x="384" y="156"/>
                    <a:pt x="384" y="143"/>
                    <a:pt x="384" y="131"/>
                  </a:cubicBezTo>
                  <a:cubicBezTo>
                    <a:pt x="410" y="79"/>
                    <a:pt x="411" y="78"/>
                    <a:pt x="411" y="78"/>
                  </a:cubicBezTo>
                  <a:lnTo>
                    <a:pt x="411" y="78"/>
                  </a:lnTo>
                  <a:cubicBezTo>
                    <a:pt x="411" y="78"/>
                    <a:pt x="410" y="79"/>
                    <a:pt x="384" y="104"/>
                  </a:cubicBezTo>
                  <a:cubicBezTo>
                    <a:pt x="358" y="131"/>
                    <a:pt x="332" y="209"/>
                    <a:pt x="332" y="209"/>
                  </a:cubicBezTo>
                  <a:cubicBezTo>
                    <a:pt x="332" y="209"/>
                    <a:pt x="280" y="261"/>
                    <a:pt x="280" y="287"/>
                  </a:cubicBezTo>
                  <a:cubicBezTo>
                    <a:pt x="254" y="287"/>
                    <a:pt x="280" y="261"/>
                    <a:pt x="306" y="235"/>
                  </a:cubicBezTo>
                  <a:cubicBezTo>
                    <a:pt x="324" y="199"/>
                    <a:pt x="342" y="163"/>
                    <a:pt x="360" y="119"/>
                  </a:cubicBezTo>
                  <a:lnTo>
                    <a:pt x="360" y="119"/>
                  </a:lnTo>
                  <a:cubicBezTo>
                    <a:pt x="359" y="123"/>
                    <a:pt x="358" y="127"/>
                    <a:pt x="358" y="131"/>
                  </a:cubicBezTo>
                  <a:cubicBezTo>
                    <a:pt x="358" y="131"/>
                    <a:pt x="365" y="111"/>
                    <a:pt x="371" y="91"/>
                  </a:cubicBezTo>
                  <a:lnTo>
                    <a:pt x="371" y="91"/>
                  </a:lnTo>
                  <a:cubicBezTo>
                    <a:pt x="370" y="94"/>
                    <a:pt x="369" y="96"/>
                    <a:pt x="368" y="98"/>
                  </a:cubicBezTo>
                  <a:lnTo>
                    <a:pt x="368" y="98"/>
                  </a:lnTo>
                  <a:cubicBezTo>
                    <a:pt x="374" y="84"/>
                    <a:pt x="379" y="69"/>
                    <a:pt x="384" y="53"/>
                  </a:cubicBezTo>
                  <a:lnTo>
                    <a:pt x="384" y="53"/>
                  </a:lnTo>
                  <a:cubicBezTo>
                    <a:pt x="384" y="55"/>
                    <a:pt x="378" y="73"/>
                    <a:pt x="371" y="91"/>
                  </a:cubicBezTo>
                  <a:lnTo>
                    <a:pt x="371" y="91"/>
                  </a:lnTo>
                  <a:cubicBezTo>
                    <a:pt x="378" y="78"/>
                    <a:pt x="384" y="65"/>
                    <a:pt x="384" y="52"/>
                  </a:cubicBezTo>
                  <a:lnTo>
                    <a:pt x="384" y="52"/>
                  </a:lnTo>
                  <a:cubicBezTo>
                    <a:pt x="384" y="52"/>
                    <a:pt x="384" y="52"/>
                    <a:pt x="384" y="52"/>
                  </a:cubicBezTo>
                  <a:cubicBezTo>
                    <a:pt x="384" y="44"/>
                    <a:pt x="382" y="41"/>
                    <a:pt x="378" y="41"/>
                  </a:cubicBezTo>
                  <a:cubicBezTo>
                    <a:pt x="370" y="41"/>
                    <a:pt x="358" y="52"/>
                    <a:pt x="358" y="52"/>
                  </a:cubicBezTo>
                  <a:cubicBezTo>
                    <a:pt x="332" y="78"/>
                    <a:pt x="306" y="104"/>
                    <a:pt x="280" y="131"/>
                  </a:cubicBezTo>
                  <a:lnTo>
                    <a:pt x="273" y="128"/>
                  </a:lnTo>
                  <a:lnTo>
                    <a:pt x="273" y="128"/>
                  </a:lnTo>
                  <a:cubicBezTo>
                    <a:pt x="263" y="151"/>
                    <a:pt x="256" y="171"/>
                    <a:pt x="254" y="180"/>
                  </a:cubicBezTo>
                  <a:lnTo>
                    <a:pt x="254" y="180"/>
                  </a:lnTo>
                  <a:cubicBezTo>
                    <a:pt x="261" y="172"/>
                    <a:pt x="271" y="158"/>
                    <a:pt x="276" y="146"/>
                  </a:cubicBezTo>
                  <a:lnTo>
                    <a:pt x="276" y="146"/>
                  </a:lnTo>
                  <a:cubicBezTo>
                    <a:pt x="260" y="204"/>
                    <a:pt x="245" y="223"/>
                    <a:pt x="236" y="223"/>
                  </a:cubicBezTo>
                  <a:cubicBezTo>
                    <a:pt x="231" y="223"/>
                    <a:pt x="228" y="217"/>
                    <a:pt x="228" y="209"/>
                  </a:cubicBezTo>
                  <a:cubicBezTo>
                    <a:pt x="228" y="189"/>
                    <a:pt x="228" y="155"/>
                    <a:pt x="239" y="117"/>
                  </a:cubicBezTo>
                  <a:lnTo>
                    <a:pt x="239" y="117"/>
                  </a:lnTo>
                  <a:lnTo>
                    <a:pt x="273" y="128"/>
                  </a:lnTo>
                  <a:lnTo>
                    <a:pt x="273" y="128"/>
                  </a:lnTo>
                  <a:cubicBezTo>
                    <a:pt x="295" y="74"/>
                    <a:pt x="331" y="3"/>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2"/>
            <p:cNvSpPr/>
            <p:nvPr/>
          </p:nvSpPr>
          <p:spPr>
            <a:xfrm>
              <a:off x="6479125" y="1702175"/>
              <a:ext cx="25" cy="1325"/>
            </a:xfrm>
            <a:custGeom>
              <a:avLst/>
              <a:gdLst/>
              <a:ahLst/>
              <a:cxnLst/>
              <a:rect l="l" t="t" r="r" b="b"/>
              <a:pathLst>
                <a:path w="1" h="53" extrusionOk="0">
                  <a:moveTo>
                    <a:pt x="0" y="53"/>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2"/>
            <p:cNvSpPr/>
            <p:nvPr/>
          </p:nvSpPr>
          <p:spPr>
            <a:xfrm>
              <a:off x="6491500" y="1726300"/>
              <a:ext cx="1625" cy="300"/>
            </a:xfrm>
            <a:custGeom>
              <a:avLst/>
              <a:gdLst/>
              <a:ahLst/>
              <a:cxnLst/>
              <a:rect l="l" t="t" r="r" b="b"/>
              <a:pathLst>
                <a:path w="65" h="12" extrusionOk="0">
                  <a:moveTo>
                    <a:pt x="1" y="0"/>
                  </a:moveTo>
                  <a:cubicBezTo>
                    <a:pt x="27" y="9"/>
                    <a:pt x="41" y="12"/>
                    <a:pt x="49" y="12"/>
                  </a:cubicBezTo>
                  <a:cubicBezTo>
                    <a:pt x="64" y="12"/>
                    <a:pt x="53"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2"/>
            <p:cNvSpPr/>
            <p:nvPr/>
          </p:nvSpPr>
          <p:spPr>
            <a:xfrm>
              <a:off x="6480425" y="1723675"/>
              <a:ext cx="13275" cy="4600"/>
            </a:xfrm>
            <a:custGeom>
              <a:avLst/>
              <a:gdLst/>
              <a:ahLst/>
              <a:cxnLst/>
              <a:rect l="l" t="t" r="r" b="b"/>
              <a:pathLst>
                <a:path w="531" h="184" extrusionOk="0">
                  <a:moveTo>
                    <a:pt x="0" y="27"/>
                  </a:moveTo>
                  <a:cubicBezTo>
                    <a:pt x="11" y="32"/>
                    <a:pt x="23" y="38"/>
                    <a:pt x="36" y="43"/>
                  </a:cubicBezTo>
                  <a:lnTo>
                    <a:pt x="36" y="43"/>
                  </a:lnTo>
                  <a:cubicBezTo>
                    <a:pt x="30" y="43"/>
                    <a:pt x="27" y="42"/>
                    <a:pt x="26" y="42"/>
                  </a:cubicBezTo>
                  <a:lnTo>
                    <a:pt x="26" y="42"/>
                  </a:lnTo>
                  <a:cubicBezTo>
                    <a:pt x="25" y="42"/>
                    <a:pt x="31" y="43"/>
                    <a:pt x="41" y="45"/>
                  </a:cubicBezTo>
                  <a:lnTo>
                    <a:pt x="41" y="45"/>
                  </a:lnTo>
                  <a:cubicBezTo>
                    <a:pt x="40" y="45"/>
                    <a:pt x="38" y="44"/>
                    <a:pt x="36" y="43"/>
                  </a:cubicBezTo>
                  <a:lnTo>
                    <a:pt x="36" y="43"/>
                  </a:lnTo>
                  <a:cubicBezTo>
                    <a:pt x="45" y="45"/>
                    <a:pt x="62" y="47"/>
                    <a:pt x="87" y="50"/>
                  </a:cubicBezTo>
                  <a:lnTo>
                    <a:pt x="87" y="50"/>
                  </a:lnTo>
                  <a:cubicBezTo>
                    <a:pt x="60" y="44"/>
                    <a:pt x="21" y="27"/>
                    <a:pt x="0" y="27"/>
                  </a:cubicBezTo>
                  <a:close/>
                  <a:moveTo>
                    <a:pt x="87" y="50"/>
                  </a:moveTo>
                  <a:cubicBezTo>
                    <a:pt x="94" y="52"/>
                    <a:pt x="100" y="53"/>
                    <a:pt x="105" y="53"/>
                  </a:cubicBezTo>
                  <a:cubicBezTo>
                    <a:pt x="98" y="52"/>
                    <a:pt x="93" y="51"/>
                    <a:pt x="87" y="50"/>
                  </a:cubicBezTo>
                  <a:close/>
                  <a:moveTo>
                    <a:pt x="120" y="54"/>
                  </a:moveTo>
                  <a:cubicBezTo>
                    <a:pt x="137" y="56"/>
                    <a:pt x="145" y="61"/>
                    <a:pt x="144" y="63"/>
                  </a:cubicBezTo>
                  <a:lnTo>
                    <a:pt x="144" y="63"/>
                  </a:lnTo>
                  <a:lnTo>
                    <a:pt x="120" y="54"/>
                  </a:lnTo>
                  <a:close/>
                  <a:moveTo>
                    <a:pt x="313" y="79"/>
                  </a:moveTo>
                  <a:lnTo>
                    <a:pt x="417" y="105"/>
                  </a:lnTo>
                  <a:cubicBezTo>
                    <a:pt x="417" y="105"/>
                    <a:pt x="339" y="79"/>
                    <a:pt x="313" y="79"/>
                  </a:cubicBezTo>
                  <a:close/>
                  <a:moveTo>
                    <a:pt x="26" y="1"/>
                  </a:moveTo>
                  <a:cubicBezTo>
                    <a:pt x="0" y="1"/>
                    <a:pt x="105" y="27"/>
                    <a:pt x="131" y="27"/>
                  </a:cubicBezTo>
                  <a:lnTo>
                    <a:pt x="52" y="27"/>
                  </a:lnTo>
                  <a:lnTo>
                    <a:pt x="120" y="54"/>
                  </a:lnTo>
                  <a:lnTo>
                    <a:pt x="120" y="54"/>
                  </a:lnTo>
                  <a:cubicBezTo>
                    <a:pt x="115" y="53"/>
                    <a:pt x="110" y="53"/>
                    <a:pt x="105" y="53"/>
                  </a:cubicBezTo>
                  <a:cubicBezTo>
                    <a:pt x="122" y="62"/>
                    <a:pt x="134" y="65"/>
                    <a:pt x="139" y="65"/>
                  </a:cubicBezTo>
                  <a:cubicBezTo>
                    <a:pt x="142" y="65"/>
                    <a:pt x="143" y="64"/>
                    <a:pt x="144" y="63"/>
                  </a:cubicBezTo>
                  <a:lnTo>
                    <a:pt x="144" y="63"/>
                  </a:lnTo>
                  <a:lnTo>
                    <a:pt x="183" y="79"/>
                  </a:lnTo>
                  <a:cubicBezTo>
                    <a:pt x="142" y="65"/>
                    <a:pt x="72" y="52"/>
                    <a:pt x="41" y="45"/>
                  </a:cubicBezTo>
                  <a:lnTo>
                    <a:pt x="41" y="45"/>
                  </a:lnTo>
                  <a:cubicBezTo>
                    <a:pt x="88" y="65"/>
                    <a:pt x="143" y="85"/>
                    <a:pt x="183" y="105"/>
                  </a:cubicBezTo>
                  <a:cubicBezTo>
                    <a:pt x="209" y="105"/>
                    <a:pt x="444" y="183"/>
                    <a:pt x="470" y="183"/>
                  </a:cubicBezTo>
                  <a:cubicBezTo>
                    <a:pt x="496" y="183"/>
                    <a:pt x="391" y="157"/>
                    <a:pt x="444" y="157"/>
                  </a:cubicBezTo>
                  <a:cubicBezTo>
                    <a:pt x="478" y="157"/>
                    <a:pt x="513" y="169"/>
                    <a:pt x="525" y="169"/>
                  </a:cubicBezTo>
                  <a:cubicBezTo>
                    <a:pt x="530" y="169"/>
                    <a:pt x="530" y="166"/>
                    <a:pt x="522" y="157"/>
                  </a:cubicBezTo>
                  <a:lnTo>
                    <a:pt x="365" y="131"/>
                  </a:lnTo>
                  <a:lnTo>
                    <a:pt x="287" y="105"/>
                  </a:lnTo>
                  <a:lnTo>
                    <a:pt x="287" y="105"/>
                  </a:lnTo>
                  <a:cubicBezTo>
                    <a:pt x="326" y="118"/>
                    <a:pt x="365" y="125"/>
                    <a:pt x="388" y="125"/>
                  </a:cubicBezTo>
                  <a:cubicBezTo>
                    <a:pt x="411" y="125"/>
                    <a:pt x="417" y="118"/>
                    <a:pt x="391" y="105"/>
                  </a:cubicBezTo>
                  <a:lnTo>
                    <a:pt x="209" y="53"/>
                  </a:lnTo>
                  <a:lnTo>
                    <a:pt x="313" y="79"/>
                  </a:lnTo>
                  <a:cubicBezTo>
                    <a:pt x="313" y="70"/>
                    <a:pt x="313" y="67"/>
                    <a:pt x="314" y="67"/>
                  </a:cubicBezTo>
                  <a:cubicBezTo>
                    <a:pt x="316" y="67"/>
                    <a:pt x="322" y="79"/>
                    <a:pt x="339" y="79"/>
                  </a:cubicBezTo>
                  <a:cubicBezTo>
                    <a:pt x="365" y="79"/>
                    <a:pt x="339" y="53"/>
                    <a:pt x="391" y="53"/>
                  </a:cubicBezTo>
                  <a:lnTo>
                    <a:pt x="470" y="53"/>
                  </a:lnTo>
                  <a:lnTo>
                    <a:pt x="339" y="27"/>
                  </a:lnTo>
                  <a:lnTo>
                    <a:pt x="470" y="27"/>
                  </a:lnTo>
                  <a:cubicBezTo>
                    <a:pt x="444" y="27"/>
                    <a:pt x="391" y="27"/>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2"/>
            <p:cNvSpPr/>
            <p:nvPr/>
          </p:nvSpPr>
          <p:spPr>
            <a:xfrm>
              <a:off x="6480425" y="1724325"/>
              <a:ext cx="25" cy="25"/>
            </a:xfrm>
            <a:custGeom>
              <a:avLst/>
              <a:gdLst/>
              <a:ahLst/>
              <a:cxnLst/>
              <a:rect l="l" t="t" r="r" b="b"/>
              <a:pathLst>
                <a:path w="1" h="1" extrusionOk="0">
                  <a:moveTo>
                    <a:pt x="0"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2"/>
            <p:cNvSpPr/>
            <p:nvPr/>
          </p:nvSpPr>
          <p:spPr>
            <a:xfrm>
              <a:off x="6479125" y="1724850"/>
              <a:ext cx="13700" cy="9025"/>
            </a:xfrm>
            <a:custGeom>
              <a:avLst/>
              <a:gdLst/>
              <a:ahLst/>
              <a:cxnLst/>
              <a:rect l="l" t="t" r="r" b="b"/>
              <a:pathLst>
                <a:path w="548" h="361" extrusionOk="0">
                  <a:moveTo>
                    <a:pt x="55" y="21"/>
                  </a:moveTo>
                  <a:cubicBezTo>
                    <a:pt x="59" y="23"/>
                    <a:pt x="63" y="25"/>
                    <a:pt x="67" y="27"/>
                  </a:cubicBezTo>
                  <a:lnTo>
                    <a:pt x="67" y="27"/>
                  </a:lnTo>
                  <a:cubicBezTo>
                    <a:pt x="59" y="25"/>
                    <a:pt x="54" y="22"/>
                    <a:pt x="55" y="21"/>
                  </a:cubicBezTo>
                  <a:close/>
                  <a:moveTo>
                    <a:pt x="26" y="32"/>
                  </a:moveTo>
                  <a:lnTo>
                    <a:pt x="107" y="67"/>
                  </a:lnTo>
                  <a:lnTo>
                    <a:pt x="107" y="67"/>
                  </a:lnTo>
                  <a:cubicBezTo>
                    <a:pt x="81" y="53"/>
                    <a:pt x="54" y="41"/>
                    <a:pt x="26" y="32"/>
                  </a:cubicBezTo>
                  <a:close/>
                  <a:moveTo>
                    <a:pt x="0" y="58"/>
                  </a:moveTo>
                  <a:lnTo>
                    <a:pt x="52" y="136"/>
                  </a:lnTo>
                  <a:lnTo>
                    <a:pt x="78" y="136"/>
                  </a:lnTo>
                  <a:cubicBezTo>
                    <a:pt x="52" y="110"/>
                    <a:pt x="26" y="84"/>
                    <a:pt x="0" y="58"/>
                  </a:cubicBezTo>
                  <a:close/>
                  <a:moveTo>
                    <a:pt x="157" y="111"/>
                  </a:moveTo>
                  <a:cubicBezTo>
                    <a:pt x="189" y="120"/>
                    <a:pt x="218" y="133"/>
                    <a:pt x="233" y="159"/>
                  </a:cubicBezTo>
                  <a:lnTo>
                    <a:pt x="233" y="159"/>
                  </a:lnTo>
                  <a:cubicBezTo>
                    <a:pt x="218" y="150"/>
                    <a:pt x="190" y="133"/>
                    <a:pt x="164" y="118"/>
                  </a:cubicBezTo>
                  <a:lnTo>
                    <a:pt x="164" y="118"/>
                  </a:lnTo>
                  <a:cubicBezTo>
                    <a:pt x="169" y="120"/>
                    <a:pt x="172" y="121"/>
                    <a:pt x="173" y="121"/>
                  </a:cubicBezTo>
                  <a:cubicBezTo>
                    <a:pt x="176" y="121"/>
                    <a:pt x="172" y="118"/>
                    <a:pt x="157" y="111"/>
                  </a:cubicBezTo>
                  <a:close/>
                  <a:moveTo>
                    <a:pt x="60" y="1"/>
                  </a:moveTo>
                  <a:cubicBezTo>
                    <a:pt x="49" y="1"/>
                    <a:pt x="190" y="62"/>
                    <a:pt x="235" y="84"/>
                  </a:cubicBezTo>
                  <a:cubicBezTo>
                    <a:pt x="212" y="84"/>
                    <a:pt x="44" y="2"/>
                    <a:pt x="44" y="2"/>
                  </a:cubicBezTo>
                  <a:lnTo>
                    <a:pt x="44" y="2"/>
                  </a:lnTo>
                  <a:cubicBezTo>
                    <a:pt x="44" y="2"/>
                    <a:pt x="47" y="3"/>
                    <a:pt x="52" y="6"/>
                  </a:cubicBezTo>
                  <a:cubicBezTo>
                    <a:pt x="58" y="12"/>
                    <a:pt x="67" y="18"/>
                    <a:pt x="78" y="24"/>
                  </a:cubicBezTo>
                  <a:lnTo>
                    <a:pt x="78" y="24"/>
                  </a:lnTo>
                  <a:cubicBezTo>
                    <a:pt x="68" y="21"/>
                    <a:pt x="61" y="20"/>
                    <a:pt x="58" y="20"/>
                  </a:cubicBezTo>
                  <a:cubicBezTo>
                    <a:pt x="57" y="20"/>
                    <a:pt x="56" y="21"/>
                    <a:pt x="55" y="21"/>
                  </a:cubicBezTo>
                  <a:lnTo>
                    <a:pt x="55" y="21"/>
                  </a:lnTo>
                  <a:cubicBezTo>
                    <a:pt x="37" y="12"/>
                    <a:pt x="26" y="6"/>
                    <a:pt x="26" y="6"/>
                  </a:cubicBezTo>
                  <a:lnTo>
                    <a:pt x="26" y="6"/>
                  </a:lnTo>
                  <a:cubicBezTo>
                    <a:pt x="38" y="18"/>
                    <a:pt x="55" y="24"/>
                    <a:pt x="72" y="30"/>
                  </a:cubicBezTo>
                  <a:lnTo>
                    <a:pt x="72" y="30"/>
                  </a:lnTo>
                  <a:cubicBezTo>
                    <a:pt x="71" y="29"/>
                    <a:pt x="69" y="28"/>
                    <a:pt x="67" y="27"/>
                  </a:cubicBezTo>
                  <a:lnTo>
                    <a:pt x="67" y="27"/>
                  </a:lnTo>
                  <a:cubicBezTo>
                    <a:pt x="74" y="29"/>
                    <a:pt x="82" y="31"/>
                    <a:pt x="92" y="32"/>
                  </a:cubicBezTo>
                  <a:lnTo>
                    <a:pt x="92" y="32"/>
                  </a:lnTo>
                  <a:cubicBezTo>
                    <a:pt x="98" y="34"/>
                    <a:pt x="104" y="37"/>
                    <a:pt x="110" y="40"/>
                  </a:cubicBezTo>
                  <a:lnTo>
                    <a:pt x="110" y="40"/>
                  </a:lnTo>
                  <a:cubicBezTo>
                    <a:pt x="125" y="50"/>
                    <a:pt x="146" y="63"/>
                    <a:pt x="143" y="63"/>
                  </a:cubicBezTo>
                  <a:cubicBezTo>
                    <a:pt x="142" y="63"/>
                    <a:pt x="138" y="62"/>
                    <a:pt x="131" y="58"/>
                  </a:cubicBezTo>
                  <a:cubicBezTo>
                    <a:pt x="116" y="44"/>
                    <a:pt x="94" y="37"/>
                    <a:pt x="72" y="30"/>
                  </a:cubicBezTo>
                  <a:lnTo>
                    <a:pt x="72" y="30"/>
                  </a:lnTo>
                  <a:cubicBezTo>
                    <a:pt x="110" y="50"/>
                    <a:pt x="164" y="80"/>
                    <a:pt x="209" y="110"/>
                  </a:cubicBezTo>
                  <a:lnTo>
                    <a:pt x="107" y="67"/>
                  </a:lnTo>
                  <a:lnTo>
                    <a:pt x="107" y="67"/>
                  </a:lnTo>
                  <a:cubicBezTo>
                    <a:pt x="156" y="91"/>
                    <a:pt x="201" y="119"/>
                    <a:pt x="235" y="136"/>
                  </a:cubicBezTo>
                  <a:cubicBezTo>
                    <a:pt x="193" y="115"/>
                    <a:pt x="99" y="77"/>
                    <a:pt x="79" y="77"/>
                  </a:cubicBezTo>
                  <a:cubicBezTo>
                    <a:pt x="74" y="77"/>
                    <a:pt x="73" y="79"/>
                    <a:pt x="78" y="84"/>
                  </a:cubicBezTo>
                  <a:cubicBezTo>
                    <a:pt x="91" y="91"/>
                    <a:pt x="105" y="95"/>
                    <a:pt x="120" y="100"/>
                  </a:cubicBezTo>
                  <a:lnTo>
                    <a:pt x="120" y="100"/>
                  </a:lnTo>
                  <a:lnTo>
                    <a:pt x="157" y="136"/>
                  </a:lnTo>
                  <a:lnTo>
                    <a:pt x="157" y="136"/>
                  </a:lnTo>
                  <a:lnTo>
                    <a:pt x="26" y="58"/>
                  </a:lnTo>
                  <a:cubicBezTo>
                    <a:pt x="0" y="58"/>
                    <a:pt x="26" y="58"/>
                    <a:pt x="52" y="84"/>
                  </a:cubicBezTo>
                  <a:lnTo>
                    <a:pt x="78" y="136"/>
                  </a:lnTo>
                  <a:cubicBezTo>
                    <a:pt x="183" y="215"/>
                    <a:pt x="235" y="267"/>
                    <a:pt x="339" y="319"/>
                  </a:cubicBezTo>
                  <a:cubicBezTo>
                    <a:pt x="380" y="349"/>
                    <a:pt x="397" y="360"/>
                    <a:pt x="404" y="360"/>
                  </a:cubicBezTo>
                  <a:cubicBezTo>
                    <a:pt x="415" y="360"/>
                    <a:pt x="401" y="335"/>
                    <a:pt x="417" y="319"/>
                  </a:cubicBezTo>
                  <a:cubicBezTo>
                    <a:pt x="417" y="319"/>
                    <a:pt x="496" y="319"/>
                    <a:pt x="417" y="293"/>
                  </a:cubicBezTo>
                  <a:cubicBezTo>
                    <a:pt x="391" y="267"/>
                    <a:pt x="339" y="241"/>
                    <a:pt x="287" y="215"/>
                  </a:cubicBezTo>
                  <a:cubicBezTo>
                    <a:pt x="287" y="215"/>
                    <a:pt x="175" y="140"/>
                    <a:pt x="125" y="101"/>
                  </a:cubicBezTo>
                  <a:lnTo>
                    <a:pt x="125" y="101"/>
                  </a:lnTo>
                  <a:cubicBezTo>
                    <a:pt x="127" y="102"/>
                    <a:pt x="129" y="102"/>
                    <a:pt x="131" y="103"/>
                  </a:cubicBezTo>
                  <a:lnTo>
                    <a:pt x="131" y="103"/>
                  </a:lnTo>
                  <a:cubicBezTo>
                    <a:pt x="140" y="108"/>
                    <a:pt x="149" y="112"/>
                    <a:pt x="156" y="115"/>
                  </a:cubicBezTo>
                  <a:lnTo>
                    <a:pt x="156" y="115"/>
                  </a:lnTo>
                  <a:lnTo>
                    <a:pt x="235" y="162"/>
                  </a:lnTo>
                  <a:lnTo>
                    <a:pt x="287" y="188"/>
                  </a:lnTo>
                  <a:cubicBezTo>
                    <a:pt x="313" y="215"/>
                    <a:pt x="365" y="241"/>
                    <a:pt x="417" y="267"/>
                  </a:cubicBezTo>
                  <a:cubicBezTo>
                    <a:pt x="417" y="267"/>
                    <a:pt x="515" y="267"/>
                    <a:pt x="403" y="220"/>
                  </a:cubicBezTo>
                  <a:lnTo>
                    <a:pt x="403" y="220"/>
                  </a:lnTo>
                  <a:cubicBezTo>
                    <a:pt x="412" y="223"/>
                    <a:pt x="425" y="226"/>
                    <a:pt x="438" y="226"/>
                  </a:cubicBezTo>
                  <a:cubicBezTo>
                    <a:pt x="449" y="226"/>
                    <a:pt x="461" y="223"/>
                    <a:pt x="469" y="215"/>
                  </a:cubicBezTo>
                  <a:cubicBezTo>
                    <a:pt x="469" y="215"/>
                    <a:pt x="496" y="215"/>
                    <a:pt x="469" y="188"/>
                  </a:cubicBezTo>
                  <a:cubicBezTo>
                    <a:pt x="461" y="180"/>
                    <a:pt x="464" y="177"/>
                    <a:pt x="471" y="177"/>
                  </a:cubicBezTo>
                  <a:cubicBezTo>
                    <a:pt x="487" y="177"/>
                    <a:pt x="522" y="188"/>
                    <a:pt x="522" y="188"/>
                  </a:cubicBezTo>
                  <a:cubicBezTo>
                    <a:pt x="443" y="162"/>
                    <a:pt x="443" y="162"/>
                    <a:pt x="339" y="136"/>
                  </a:cubicBezTo>
                  <a:cubicBezTo>
                    <a:pt x="317" y="136"/>
                    <a:pt x="237" y="79"/>
                    <a:pt x="247" y="79"/>
                  </a:cubicBezTo>
                  <a:lnTo>
                    <a:pt x="247" y="79"/>
                  </a:lnTo>
                  <a:cubicBezTo>
                    <a:pt x="249" y="79"/>
                    <a:pt x="253" y="80"/>
                    <a:pt x="261" y="84"/>
                  </a:cubicBezTo>
                  <a:cubicBezTo>
                    <a:pt x="313" y="84"/>
                    <a:pt x="443" y="162"/>
                    <a:pt x="522" y="188"/>
                  </a:cubicBezTo>
                  <a:cubicBezTo>
                    <a:pt x="522" y="188"/>
                    <a:pt x="548" y="162"/>
                    <a:pt x="496" y="136"/>
                  </a:cubicBezTo>
                  <a:lnTo>
                    <a:pt x="261" y="58"/>
                  </a:lnTo>
                  <a:cubicBezTo>
                    <a:pt x="209" y="32"/>
                    <a:pt x="131" y="32"/>
                    <a:pt x="78" y="6"/>
                  </a:cubicBezTo>
                  <a:cubicBezTo>
                    <a:pt x="67" y="2"/>
                    <a:pt x="62"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2"/>
            <p:cNvSpPr/>
            <p:nvPr/>
          </p:nvSpPr>
          <p:spPr>
            <a:xfrm>
              <a:off x="6487600" y="1733450"/>
              <a:ext cx="1325" cy="1350"/>
            </a:xfrm>
            <a:custGeom>
              <a:avLst/>
              <a:gdLst/>
              <a:ahLst/>
              <a:cxnLst/>
              <a:rect l="l" t="t" r="r" b="b"/>
              <a:pathLst>
                <a:path w="53" h="54" extrusionOk="0">
                  <a:moveTo>
                    <a:pt x="0" y="1"/>
                  </a:moveTo>
                  <a:cubicBezTo>
                    <a:pt x="0" y="27"/>
                    <a:pt x="52" y="53"/>
                    <a:pt x="52" y="53"/>
                  </a:cubicBezTo>
                  <a:cubicBezTo>
                    <a:pt x="52" y="27"/>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2"/>
            <p:cNvSpPr/>
            <p:nvPr/>
          </p:nvSpPr>
          <p:spPr>
            <a:xfrm>
              <a:off x="6481075" y="1729550"/>
              <a:ext cx="2625" cy="2625"/>
            </a:xfrm>
            <a:custGeom>
              <a:avLst/>
              <a:gdLst/>
              <a:ahLst/>
              <a:cxnLst/>
              <a:rect l="l" t="t" r="r" b="b"/>
              <a:pathLst>
                <a:path w="105" h="105" extrusionOk="0">
                  <a:moveTo>
                    <a:pt x="0" y="0"/>
                  </a:moveTo>
                  <a:lnTo>
                    <a:pt x="0" y="0"/>
                  </a:lnTo>
                  <a:cubicBezTo>
                    <a:pt x="26" y="27"/>
                    <a:pt x="105" y="10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2"/>
            <p:cNvSpPr/>
            <p:nvPr/>
          </p:nvSpPr>
          <p:spPr>
            <a:xfrm>
              <a:off x="6476550" y="1727600"/>
              <a:ext cx="12050" cy="10750"/>
            </a:xfrm>
            <a:custGeom>
              <a:avLst/>
              <a:gdLst/>
              <a:ahLst/>
              <a:cxnLst/>
              <a:rect l="l" t="t" r="r" b="b"/>
              <a:pathLst>
                <a:path w="482" h="430" extrusionOk="0">
                  <a:moveTo>
                    <a:pt x="77" y="0"/>
                  </a:moveTo>
                  <a:cubicBezTo>
                    <a:pt x="129" y="52"/>
                    <a:pt x="155" y="78"/>
                    <a:pt x="181" y="105"/>
                  </a:cubicBezTo>
                  <a:cubicBezTo>
                    <a:pt x="169" y="90"/>
                    <a:pt x="161" y="79"/>
                    <a:pt x="154" y="71"/>
                  </a:cubicBezTo>
                  <a:lnTo>
                    <a:pt x="154" y="71"/>
                  </a:lnTo>
                  <a:cubicBezTo>
                    <a:pt x="207" y="115"/>
                    <a:pt x="262" y="157"/>
                    <a:pt x="311" y="191"/>
                  </a:cubicBezTo>
                  <a:lnTo>
                    <a:pt x="311" y="191"/>
                  </a:lnTo>
                  <a:cubicBezTo>
                    <a:pt x="255" y="147"/>
                    <a:pt x="154" y="51"/>
                    <a:pt x="143" y="51"/>
                  </a:cubicBezTo>
                  <a:lnTo>
                    <a:pt x="143" y="51"/>
                  </a:lnTo>
                  <a:cubicBezTo>
                    <a:pt x="141" y="51"/>
                    <a:pt x="144" y="57"/>
                    <a:pt x="154" y="71"/>
                  </a:cubicBezTo>
                  <a:lnTo>
                    <a:pt x="154" y="71"/>
                  </a:lnTo>
                  <a:cubicBezTo>
                    <a:pt x="127" y="48"/>
                    <a:pt x="101" y="24"/>
                    <a:pt x="77" y="0"/>
                  </a:cubicBezTo>
                  <a:close/>
                  <a:moveTo>
                    <a:pt x="311" y="191"/>
                  </a:moveTo>
                  <a:cubicBezTo>
                    <a:pt x="322" y="199"/>
                    <a:pt x="331" y="206"/>
                    <a:pt x="338" y="209"/>
                  </a:cubicBezTo>
                  <a:cubicBezTo>
                    <a:pt x="329" y="203"/>
                    <a:pt x="320" y="197"/>
                    <a:pt x="311" y="191"/>
                  </a:cubicBezTo>
                  <a:close/>
                  <a:moveTo>
                    <a:pt x="375" y="310"/>
                  </a:moveTo>
                  <a:cubicBezTo>
                    <a:pt x="380" y="314"/>
                    <a:pt x="385" y="316"/>
                    <a:pt x="387" y="316"/>
                  </a:cubicBezTo>
                  <a:cubicBezTo>
                    <a:pt x="389" y="316"/>
                    <a:pt x="390" y="315"/>
                    <a:pt x="390" y="313"/>
                  </a:cubicBezTo>
                  <a:cubicBezTo>
                    <a:pt x="385" y="313"/>
                    <a:pt x="380" y="312"/>
                    <a:pt x="375" y="310"/>
                  </a:cubicBezTo>
                  <a:close/>
                  <a:moveTo>
                    <a:pt x="278" y="334"/>
                  </a:moveTo>
                  <a:lnTo>
                    <a:pt x="278" y="334"/>
                  </a:lnTo>
                  <a:cubicBezTo>
                    <a:pt x="276" y="338"/>
                    <a:pt x="312" y="391"/>
                    <a:pt x="312" y="391"/>
                  </a:cubicBezTo>
                  <a:cubicBezTo>
                    <a:pt x="320" y="391"/>
                    <a:pt x="303" y="366"/>
                    <a:pt x="278" y="334"/>
                  </a:cubicBezTo>
                  <a:close/>
                  <a:moveTo>
                    <a:pt x="59" y="17"/>
                  </a:moveTo>
                  <a:cubicBezTo>
                    <a:pt x="46" y="17"/>
                    <a:pt x="129" y="102"/>
                    <a:pt x="178" y="139"/>
                  </a:cubicBezTo>
                  <a:lnTo>
                    <a:pt x="178" y="139"/>
                  </a:lnTo>
                  <a:cubicBezTo>
                    <a:pt x="136" y="111"/>
                    <a:pt x="93" y="69"/>
                    <a:pt x="51" y="26"/>
                  </a:cubicBezTo>
                  <a:cubicBezTo>
                    <a:pt x="42" y="26"/>
                    <a:pt x="37" y="23"/>
                    <a:pt x="36" y="23"/>
                  </a:cubicBezTo>
                  <a:lnTo>
                    <a:pt x="36" y="23"/>
                  </a:lnTo>
                  <a:cubicBezTo>
                    <a:pt x="34" y="23"/>
                    <a:pt x="51" y="35"/>
                    <a:pt x="103" y="105"/>
                  </a:cubicBezTo>
                  <a:cubicBezTo>
                    <a:pt x="103" y="105"/>
                    <a:pt x="51" y="52"/>
                    <a:pt x="25" y="26"/>
                  </a:cubicBezTo>
                  <a:cubicBezTo>
                    <a:pt x="6" y="26"/>
                    <a:pt x="1" y="26"/>
                    <a:pt x="31" y="47"/>
                  </a:cubicBezTo>
                  <a:lnTo>
                    <a:pt x="31" y="47"/>
                  </a:lnTo>
                  <a:cubicBezTo>
                    <a:pt x="36" y="60"/>
                    <a:pt x="47" y="82"/>
                    <a:pt x="36" y="82"/>
                  </a:cubicBezTo>
                  <a:cubicBezTo>
                    <a:pt x="33" y="82"/>
                    <a:pt x="30" y="81"/>
                    <a:pt x="25" y="78"/>
                  </a:cubicBezTo>
                  <a:lnTo>
                    <a:pt x="25" y="78"/>
                  </a:lnTo>
                  <a:cubicBezTo>
                    <a:pt x="51" y="131"/>
                    <a:pt x="129" y="235"/>
                    <a:pt x="207" y="287"/>
                  </a:cubicBezTo>
                  <a:cubicBezTo>
                    <a:pt x="207" y="313"/>
                    <a:pt x="234" y="339"/>
                    <a:pt x="260" y="339"/>
                  </a:cubicBezTo>
                  <a:cubicBezTo>
                    <a:pt x="260" y="339"/>
                    <a:pt x="332" y="430"/>
                    <a:pt x="341" y="430"/>
                  </a:cubicBezTo>
                  <a:cubicBezTo>
                    <a:pt x="343" y="430"/>
                    <a:pt x="342" y="426"/>
                    <a:pt x="338" y="417"/>
                  </a:cubicBezTo>
                  <a:cubicBezTo>
                    <a:pt x="286" y="365"/>
                    <a:pt x="286" y="365"/>
                    <a:pt x="286" y="365"/>
                  </a:cubicBezTo>
                  <a:cubicBezTo>
                    <a:pt x="286" y="365"/>
                    <a:pt x="207" y="287"/>
                    <a:pt x="181" y="235"/>
                  </a:cubicBezTo>
                  <a:cubicBezTo>
                    <a:pt x="174" y="224"/>
                    <a:pt x="172" y="219"/>
                    <a:pt x="174" y="219"/>
                  </a:cubicBezTo>
                  <a:lnTo>
                    <a:pt x="174" y="219"/>
                  </a:lnTo>
                  <a:cubicBezTo>
                    <a:pt x="180" y="219"/>
                    <a:pt x="239" y="284"/>
                    <a:pt x="278" y="334"/>
                  </a:cubicBezTo>
                  <a:lnTo>
                    <a:pt x="278" y="334"/>
                  </a:lnTo>
                  <a:cubicBezTo>
                    <a:pt x="279" y="334"/>
                    <a:pt x="279" y="334"/>
                    <a:pt x="279" y="334"/>
                  </a:cubicBezTo>
                  <a:lnTo>
                    <a:pt x="279" y="334"/>
                  </a:lnTo>
                  <a:cubicBezTo>
                    <a:pt x="280" y="334"/>
                    <a:pt x="282" y="335"/>
                    <a:pt x="286" y="339"/>
                  </a:cubicBezTo>
                  <a:cubicBezTo>
                    <a:pt x="331" y="362"/>
                    <a:pt x="375" y="423"/>
                    <a:pt x="387" y="423"/>
                  </a:cubicBezTo>
                  <a:cubicBezTo>
                    <a:pt x="389" y="423"/>
                    <a:pt x="390" y="421"/>
                    <a:pt x="390" y="417"/>
                  </a:cubicBezTo>
                  <a:cubicBezTo>
                    <a:pt x="390" y="391"/>
                    <a:pt x="364" y="365"/>
                    <a:pt x="312" y="339"/>
                  </a:cubicBezTo>
                  <a:cubicBezTo>
                    <a:pt x="312" y="339"/>
                    <a:pt x="286" y="287"/>
                    <a:pt x="312" y="287"/>
                  </a:cubicBezTo>
                  <a:cubicBezTo>
                    <a:pt x="312" y="287"/>
                    <a:pt x="312" y="287"/>
                    <a:pt x="313" y="288"/>
                  </a:cubicBezTo>
                  <a:lnTo>
                    <a:pt x="313" y="288"/>
                  </a:lnTo>
                  <a:cubicBezTo>
                    <a:pt x="338" y="313"/>
                    <a:pt x="338" y="313"/>
                    <a:pt x="338" y="339"/>
                  </a:cubicBezTo>
                  <a:cubicBezTo>
                    <a:pt x="364" y="365"/>
                    <a:pt x="390" y="391"/>
                    <a:pt x="416" y="391"/>
                  </a:cubicBezTo>
                  <a:cubicBezTo>
                    <a:pt x="416" y="365"/>
                    <a:pt x="364" y="313"/>
                    <a:pt x="338" y="287"/>
                  </a:cubicBezTo>
                  <a:lnTo>
                    <a:pt x="338" y="287"/>
                  </a:lnTo>
                  <a:cubicBezTo>
                    <a:pt x="338" y="287"/>
                    <a:pt x="355" y="304"/>
                    <a:pt x="375" y="310"/>
                  </a:cubicBezTo>
                  <a:lnTo>
                    <a:pt x="375" y="310"/>
                  </a:lnTo>
                  <a:cubicBezTo>
                    <a:pt x="353" y="296"/>
                    <a:pt x="316" y="261"/>
                    <a:pt x="321" y="261"/>
                  </a:cubicBezTo>
                  <a:lnTo>
                    <a:pt x="321" y="261"/>
                  </a:lnTo>
                  <a:cubicBezTo>
                    <a:pt x="324" y="261"/>
                    <a:pt x="343" y="274"/>
                    <a:pt x="390" y="313"/>
                  </a:cubicBezTo>
                  <a:cubicBezTo>
                    <a:pt x="433" y="342"/>
                    <a:pt x="452" y="362"/>
                    <a:pt x="452" y="362"/>
                  </a:cubicBezTo>
                  <a:cubicBezTo>
                    <a:pt x="452" y="362"/>
                    <a:pt x="440" y="348"/>
                    <a:pt x="416" y="313"/>
                  </a:cubicBezTo>
                  <a:cubicBezTo>
                    <a:pt x="407" y="304"/>
                    <a:pt x="404" y="300"/>
                    <a:pt x="406" y="300"/>
                  </a:cubicBezTo>
                  <a:lnTo>
                    <a:pt x="406" y="300"/>
                  </a:lnTo>
                  <a:cubicBezTo>
                    <a:pt x="410" y="300"/>
                    <a:pt x="461" y="339"/>
                    <a:pt x="475" y="339"/>
                  </a:cubicBezTo>
                  <a:cubicBezTo>
                    <a:pt x="481" y="339"/>
                    <a:pt x="481" y="332"/>
                    <a:pt x="468" y="313"/>
                  </a:cubicBezTo>
                  <a:cubicBezTo>
                    <a:pt x="390" y="261"/>
                    <a:pt x="286" y="183"/>
                    <a:pt x="181" y="105"/>
                  </a:cubicBezTo>
                  <a:lnTo>
                    <a:pt x="181" y="105"/>
                  </a:lnTo>
                  <a:cubicBezTo>
                    <a:pt x="181" y="105"/>
                    <a:pt x="220" y="162"/>
                    <a:pt x="214" y="162"/>
                  </a:cubicBezTo>
                  <a:cubicBezTo>
                    <a:pt x="213" y="162"/>
                    <a:pt x="211" y="160"/>
                    <a:pt x="207" y="157"/>
                  </a:cubicBezTo>
                  <a:cubicBezTo>
                    <a:pt x="155" y="105"/>
                    <a:pt x="103" y="52"/>
                    <a:pt x="77" y="26"/>
                  </a:cubicBezTo>
                  <a:cubicBezTo>
                    <a:pt x="67" y="20"/>
                    <a:pt x="62" y="17"/>
                    <a:pt x="59" y="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2"/>
            <p:cNvSpPr/>
            <p:nvPr/>
          </p:nvSpPr>
          <p:spPr>
            <a:xfrm>
              <a:off x="6477150" y="1728900"/>
              <a:ext cx="700" cy="675"/>
            </a:xfrm>
            <a:custGeom>
              <a:avLst/>
              <a:gdLst/>
              <a:ahLst/>
              <a:cxnLst/>
              <a:rect l="l" t="t" r="r" b="b"/>
              <a:pathLst>
                <a:path w="28" h="27" extrusionOk="0">
                  <a:moveTo>
                    <a:pt x="27" y="26"/>
                  </a:moveTo>
                  <a:lnTo>
                    <a:pt x="27" y="26"/>
                  </a:lnTo>
                  <a:cubicBezTo>
                    <a:pt x="27" y="26"/>
                    <a:pt x="1" y="0"/>
                    <a:pt x="27" y="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2"/>
            <p:cNvSpPr/>
            <p:nvPr/>
          </p:nvSpPr>
          <p:spPr>
            <a:xfrm>
              <a:off x="6478475" y="1739900"/>
              <a:ext cx="675" cy="2700"/>
            </a:xfrm>
            <a:custGeom>
              <a:avLst/>
              <a:gdLst/>
              <a:ahLst/>
              <a:cxnLst/>
              <a:rect l="l" t="t" r="r" b="b"/>
              <a:pathLst>
                <a:path w="27" h="108" extrusionOk="0">
                  <a:moveTo>
                    <a:pt x="1" y="0"/>
                  </a:moveTo>
                  <a:cubicBezTo>
                    <a:pt x="0" y="0"/>
                    <a:pt x="0" y="1"/>
                    <a:pt x="0" y="4"/>
                  </a:cubicBezTo>
                  <a:cubicBezTo>
                    <a:pt x="0" y="56"/>
                    <a:pt x="0" y="82"/>
                    <a:pt x="26" y="108"/>
                  </a:cubicBezTo>
                  <a:cubicBezTo>
                    <a:pt x="26" y="108"/>
                    <a:pt x="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2"/>
            <p:cNvSpPr/>
            <p:nvPr/>
          </p:nvSpPr>
          <p:spPr>
            <a:xfrm>
              <a:off x="6476500" y="1741275"/>
              <a:ext cx="525" cy="1475"/>
            </a:xfrm>
            <a:custGeom>
              <a:avLst/>
              <a:gdLst/>
              <a:ahLst/>
              <a:cxnLst/>
              <a:rect l="l" t="t" r="r" b="b"/>
              <a:pathLst>
                <a:path w="21" h="59" extrusionOk="0">
                  <a:moveTo>
                    <a:pt x="1" y="1"/>
                  </a:moveTo>
                  <a:cubicBezTo>
                    <a:pt x="1" y="1"/>
                    <a:pt x="1" y="27"/>
                    <a:pt x="1" y="53"/>
                  </a:cubicBezTo>
                  <a:cubicBezTo>
                    <a:pt x="5" y="57"/>
                    <a:pt x="7" y="58"/>
                    <a:pt x="9" y="58"/>
                  </a:cubicBezTo>
                  <a:cubicBezTo>
                    <a:pt x="20" y="5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2"/>
            <p:cNvSpPr/>
            <p:nvPr/>
          </p:nvSpPr>
          <p:spPr>
            <a:xfrm>
              <a:off x="6473900" y="1729100"/>
              <a:ext cx="11500" cy="14275"/>
            </a:xfrm>
            <a:custGeom>
              <a:avLst/>
              <a:gdLst/>
              <a:ahLst/>
              <a:cxnLst/>
              <a:rect l="l" t="t" r="r" b="b"/>
              <a:pathLst>
                <a:path w="460" h="571" extrusionOk="0">
                  <a:moveTo>
                    <a:pt x="27" y="45"/>
                  </a:moveTo>
                  <a:cubicBezTo>
                    <a:pt x="27" y="53"/>
                    <a:pt x="27" y="62"/>
                    <a:pt x="28" y="70"/>
                  </a:cubicBezTo>
                  <a:lnTo>
                    <a:pt x="28" y="70"/>
                  </a:lnTo>
                  <a:cubicBezTo>
                    <a:pt x="27" y="61"/>
                    <a:pt x="27" y="53"/>
                    <a:pt x="27" y="45"/>
                  </a:cubicBezTo>
                  <a:close/>
                  <a:moveTo>
                    <a:pt x="53" y="18"/>
                  </a:moveTo>
                  <a:lnTo>
                    <a:pt x="63" y="38"/>
                  </a:lnTo>
                  <a:lnTo>
                    <a:pt x="63" y="38"/>
                  </a:lnTo>
                  <a:cubicBezTo>
                    <a:pt x="67" y="49"/>
                    <a:pt x="73" y="65"/>
                    <a:pt x="80" y="79"/>
                  </a:cubicBezTo>
                  <a:lnTo>
                    <a:pt x="80" y="79"/>
                  </a:lnTo>
                  <a:cubicBezTo>
                    <a:pt x="79" y="77"/>
                    <a:pt x="79" y="74"/>
                    <a:pt x="79" y="71"/>
                  </a:cubicBezTo>
                  <a:lnTo>
                    <a:pt x="79" y="71"/>
                  </a:lnTo>
                  <a:cubicBezTo>
                    <a:pt x="79" y="75"/>
                    <a:pt x="79" y="78"/>
                    <a:pt x="80" y="81"/>
                  </a:cubicBezTo>
                  <a:lnTo>
                    <a:pt x="80" y="81"/>
                  </a:lnTo>
                  <a:cubicBezTo>
                    <a:pt x="80" y="80"/>
                    <a:pt x="80" y="80"/>
                    <a:pt x="80" y="79"/>
                  </a:cubicBezTo>
                  <a:lnTo>
                    <a:pt x="80" y="79"/>
                  </a:lnTo>
                  <a:cubicBezTo>
                    <a:pt x="80" y="80"/>
                    <a:pt x="80" y="81"/>
                    <a:pt x="80" y="82"/>
                  </a:cubicBezTo>
                  <a:lnTo>
                    <a:pt x="80" y="82"/>
                  </a:lnTo>
                  <a:cubicBezTo>
                    <a:pt x="78" y="78"/>
                    <a:pt x="75" y="75"/>
                    <a:pt x="72" y="71"/>
                  </a:cubicBezTo>
                  <a:lnTo>
                    <a:pt x="72" y="71"/>
                  </a:lnTo>
                  <a:cubicBezTo>
                    <a:pt x="63" y="45"/>
                    <a:pt x="53" y="19"/>
                    <a:pt x="53" y="18"/>
                  </a:cubicBezTo>
                  <a:close/>
                  <a:moveTo>
                    <a:pt x="79" y="71"/>
                  </a:moveTo>
                  <a:lnTo>
                    <a:pt x="79" y="71"/>
                  </a:lnTo>
                  <a:cubicBezTo>
                    <a:pt x="92" y="84"/>
                    <a:pt x="92" y="90"/>
                    <a:pt x="89" y="90"/>
                  </a:cubicBezTo>
                  <a:lnTo>
                    <a:pt x="94" y="101"/>
                  </a:lnTo>
                  <a:lnTo>
                    <a:pt x="94" y="101"/>
                  </a:lnTo>
                  <a:cubicBezTo>
                    <a:pt x="91" y="97"/>
                    <a:pt x="88" y="93"/>
                    <a:pt x="85" y="88"/>
                  </a:cubicBezTo>
                  <a:lnTo>
                    <a:pt x="85" y="88"/>
                  </a:lnTo>
                  <a:cubicBezTo>
                    <a:pt x="86" y="90"/>
                    <a:pt x="88" y="90"/>
                    <a:pt x="89" y="90"/>
                  </a:cubicBezTo>
                  <a:lnTo>
                    <a:pt x="79" y="71"/>
                  </a:lnTo>
                  <a:close/>
                  <a:moveTo>
                    <a:pt x="80" y="82"/>
                  </a:moveTo>
                  <a:cubicBezTo>
                    <a:pt x="81" y="83"/>
                    <a:pt x="81" y="83"/>
                    <a:pt x="82" y="84"/>
                  </a:cubicBezTo>
                  <a:lnTo>
                    <a:pt x="82" y="84"/>
                  </a:lnTo>
                  <a:cubicBezTo>
                    <a:pt x="82" y="84"/>
                    <a:pt x="82" y="85"/>
                    <a:pt x="82" y="85"/>
                  </a:cubicBezTo>
                  <a:lnTo>
                    <a:pt x="82" y="85"/>
                  </a:lnTo>
                  <a:cubicBezTo>
                    <a:pt x="82" y="85"/>
                    <a:pt x="82" y="85"/>
                    <a:pt x="82" y="84"/>
                  </a:cubicBezTo>
                  <a:lnTo>
                    <a:pt x="82" y="84"/>
                  </a:lnTo>
                  <a:cubicBezTo>
                    <a:pt x="83" y="86"/>
                    <a:pt x="84" y="87"/>
                    <a:pt x="85" y="88"/>
                  </a:cubicBezTo>
                  <a:lnTo>
                    <a:pt x="85" y="88"/>
                  </a:lnTo>
                  <a:cubicBezTo>
                    <a:pt x="84" y="87"/>
                    <a:pt x="83" y="86"/>
                    <a:pt x="82" y="85"/>
                  </a:cubicBezTo>
                  <a:lnTo>
                    <a:pt x="82" y="85"/>
                  </a:lnTo>
                  <a:cubicBezTo>
                    <a:pt x="90" y="101"/>
                    <a:pt x="98" y="115"/>
                    <a:pt x="104" y="122"/>
                  </a:cubicBezTo>
                  <a:lnTo>
                    <a:pt x="104" y="122"/>
                  </a:lnTo>
                  <a:cubicBezTo>
                    <a:pt x="101" y="118"/>
                    <a:pt x="85" y="101"/>
                    <a:pt x="80" y="82"/>
                  </a:cubicBezTo>
                  <a:close/>
                  <a:moveTo>
                    <a:pt x="1" y="41"/>
                  </a:moveTo>
                  <a:cubicBezTo>
                    <a:pt x="1" y="41"/>
                    <a:pt x="1" y="42"/>
                    <a:pt x="1" y="45"/>
                  </a:cubicBezTo>
                  <a:cubicBezTo>
                    <a:pt x="1" y="45"/>
                    <a:pt x="9" y="80"/>
                    <a:pt x="20" y="123"/>
                  </a:cubicBezTo>
                  <a:lnTo>
                    <a:pt x="20" y="123"/>
                  </a:lnTo>
                  <a:cubicBezTo>
                    <a:pt x="13" y="85"/>
                    <a:pt x="4" y="41"/>
                    <a:pt x="1" y="41"/>
                  </a:cubicBezTo>
                  <a:close/>
                  <a:moveTo>
                    <a:pt x="166" y="56"/>
                  </a:moveTo>
                  <a:lnTo>
                    <a:pt x="166" y="56"/>
                  </a:lnTo>
                  <a:cubicBezTo>
                    <a:pt x="161" y="56"/>
                    <a:pt x="195" y="102"/>
                    <a:pt x="220" y="131"/>
                  </a:cubicBezTo>
                  <a:lnTo>
                    <a:pt x="220" y="131"/>
                  </a:lnTo>
                  <a:lnTo>
                    <a:pt x="183" y="71"/>
                  </a:lnTo>
                  <a:cubicBezTo>
                    <a:pt x="173" y="60"/>
                    <a:pt x="168" y="56"/>
                    <a:pt x="166" y="56"/>
                  </a:cubicBezTo>
                  <a:close/>
                  <a:moveTo>
                    <a:pt x="20" y="123"/>
                  </a:moveTo>
                  <a:cubicBezTo>
                    <a:pt x="24" y="146"/>
                    <a:pt x="27" y="166"/>
                    <a:pt x="27" y="175"/>
                  </a:cubicBezTo>
                  <a:cubicBezTo>
                    <a:pt x="29" y="178"/>
                    <a:pt x="31" y="179"/>
                    <a:pt x="33" y="180"/>
                  </a:cubicBezTo>
                  <a:lnTo>
                    <a:pt x="33" y="180"/>
                  </a:lnTo>
                  <a:cubicBezTo>
                    <a:pt x="29" y="161"/>
                    <a:pt x="24" y="141"/>
                    <a:pt x="20" y="123"/>
                  </a:cubicBezTo>
                  <a:close/>
                  <a:moveTo>
                    <a:pt x="134" y="126"/>
                  </a:moveTo>
                  <a:lnTo>
                    <a:pt x="134" y="126"/>
                  </a:lnTo>
                  <a:cubicBezTo>
                    <a:pt x="148" y="142"/>
                    <a:pt x="154" y="166"/>
                    <a:pt x="161" y="187"/>
                  </a:cubicBezTo>
                  <a:lnTo>
                    <a:pt x="161" y="187"/>
                  </a:lnTo>
                  <a:cubicBezTo>
                    <a:pt x="149" y="166"/>
                    <a:pt x="139" y="148"/>
                    <a:pt x="134" y="126"/>
                  </a:cubicBezTo>
                  <a:close/>
                  <a:moveTo>
                    <a:pt x="137" y="187"/>
                  </a:moveTo>
                  <a:lnTo>
                    <a:pt x="137" y="187"/>
                  </a:lnTo>
                  <a:cubicBezTo>
                    <a:pt x="161" y="239"/>
                    <a:pt x="185" y="309"/>
                    <a:pt x="209" y="357"/>
                  </a:cubicBezTo>
                  <a:cubicBezTo>
                    <a:pt x="208" y="357"/>
                    <a:pt x="206" y="357"/>
                    <a:pt x="205" y="358"/>
                  </a:cubicBezTo>
                  <a:lnTo>
                    <a:pt x="205" y="358"/>
                  </a:lnTo>
                  <a:cubicBezTo>
                    <a:pt x="192" y="338"/>
                    <a:pt x="179" y="320"/>
                    <a:pt x="166" y="296"/>
                  </a:cubicBezTo>
                  <a:lnTo>
                    <a:pt x="166" y="296"/>
                  </a:lnTo>
                  <a:cubicBezTo>
                    <a:pt x="167" y="298"/>
                    <a:pt x="167" y="299"/>
                    <a:pt x="168" y="301"/>
                  </a:cubicBezTo>
                  <a:lnTo>
                    <a:pt x="168" y="301"/>
                  </a:lnTo>
                  <a:lnTo>
                    <a:pt x="157" y="279"/>
                  </a:lnTo>
                  <a:lnTo>
                    <a:pt x="157" y="279"/>
                  </a:lnTo>
                  <a:cubicBezTo>
                    <a:pt x="160" y="285"/>
                    <a:pt x="163" y="291"/>
                    <a:pt x="166" y="296"/>
                  </a:cubicBezTo>
                  <a:lnTo>
                    <a:pt x="166" y="296"/>
                  </a:lnTo>
                  <a:cubicBezTo>
                    <a:pt x="161" y="284"/>
                    <a:pt x="157" y="274"/>
                    <a:pt x="155" y="268"/>
                  </a:cubicBezTo>
                  <a:lnTo>
                    <a:pt x="155" y="268"/>
                  </a:lnTo>
                  <a:cubicBezTo>
                    <a:pt x="151" y="249"/>
                    <a:pt x="143" y="209"/>
                    <a:pt x="137" y="187"/>
                  </a:cubicBezTo>
                  <a:close/>
                  <a:moveTo>
                    <a:pt x="46" y="1"/>
                  </a:moveTo>
                  <a:cubicBezTo>
                    <a:pt x="45" y="1"/>
                    <a:pt x="46" y="6"/>
                    <a:pt x="53" y="18"/>
                  </a:cubicBezTo>
                  <a:cubicBezTo>
                    <a:pt x="53" y="18"/>
                    <a:pt x="53" y="71"/>
                    <a:pt x="53" y="97"/>
                  </a:cubicBezTo>
                  <a:lnTo>
                    <a:pt x="105" y="227"/>
                  </a:lnTo>
                  <a:cubicBezTo>
                    <a:pt x="105" y="242"/>
                    <a:pt x="105" y="267"/>
                    <a:pt x="105" y="279"/>
                  </a:cubicBezTo>
                  <a:lnTo>
                    <a:pt x="53" y="149"/>
                  </a:lnTo>
                  <a:cubicBezTo>
                    <a:pt x="44" y="131"/>
                    <a:pt x="38" y="116"/>
                    <a:pt x="34" y="103"/>
                  </a:cubicBezTo>
                  <a:lnTo>
                    <a:pt x="34" y="103"/>
                  </a:lnTo>
                  <a:cubicBezTo>
                    <a:pt x="33" y="94"/>
                    <a:pt x="31" y="75"/>
                    <a:pt x="27" y="45"/>
                  </a:cubicBezTo>
                  <a:lnTo>
                    <a:pt x="27" y="45"/>
                  </a:lnTo>
                  <a:cubicBezTo>
                    <a:pt x="27" y="45"/>
                    <a:pt x="27" y="45"/>
                    <a:pt x="27" y="45"/>
                  </a:cubicBezTo>
                  <a:lnTo>
                    <a:pt x="27" y="45"/>
                  </a:lnTo>
                  <a:cubicBezTo>
                    <a:pt x="27" y="45"/>
                    <a:pt x="27" y="45"/>
                    <a:pt x="27" y="45"/>
                  </a:cubicBezTo>
                  <a:cubicBezTo>
                    <a:pt x="23" y="34"/>
                    <a:pt x="21" y="29"/>
                    <a:pt x="20" y="29"/>
                  </a:cubicBezTo>
                  <a:lnTo>
                    <a:pt x="20" y="29"/>
                  </a:lnTo>
                  <a:cubicBezTo>
                    <a:pt x="17" y="29"/>
                    <a:pt x="25" y="77"/>
                    <a:pt x="30" y="100"/>
                  </a:cubicBezTo>
                  <a:lnTo>
                    <a:pt x="30" y="100"/>
                  </a:lnTo>
                  <a:cubicBezTo>
                    <a:pt x="35" y="145"/>
                    <a:pt x="43" y="180"/>
                    <a:pt x="35" y="180"/>
                  </a:cubicBezTo>
                  <a:cubicBezTo>
                    <a:pt x="34" y="180"/>
                    <a:pt x="34" y="180"/>
                    <a:pt x="33" y="180"/>
                  </a:cubicBezTo>
                  <a:lnTo>
                    <a:pt x="33" y="180"/>
                  </a:lnTo>
                  <a:cubicBezTo>
                    <a:pt x="44" y="226"/>
                    <a:pt x="53" y="268"/>
                    <a:pt x="53" y="279"/>
                  </a:cubicBezTo>
                  <a:cubicBezTo>
                    <a:pt x="79" y="357"/>
                    <a:pt x="79" y="436"/>
                    <a:pt x="79" y="514"/>
                  </a:cubicBezTo>
                  <a:cubicBezTo>
                    <a:pt x="79" y="561"/>
                    <a:pt x="98" y="570"/>
                    <a:pt x="113" y="570"/>
                  </a:cubicBezTo>
                  <a:cubicBezTo>
                    <a:pt x="123" y="570"/>
                    <a:pt x="131" y="566"/>
                    <a:pt x="131" y="566"/>
                  </a:cubicBezTo>
                  <a:cubicBezTo>
                    <a:pt x="116" y="521"/>
                    <a:pt x="110" y="485"/>
                    <a:pt x="102" y="452"/>
                  </a:cubicBezTo>
                  <a:lnTo>
                    <a:pt x="102" y="452"/>
                  </a:lnTo>
                  <a:cubicBezTo>
                    <a:pt x="109" y="472"/>
                    <a:pt x="114" y="486"/>
                    <a:pt x="115" y="486"/>
                  </a:cubicBezTo>
                  <a:cubicBezTo>
                    <a:pt x="117" y="486"/>
                    <a:pt x="114" y="472"/>
                    <a:pt x="105" y="436"/>
                  </a:cubicBezTo>
                  <a:cubicBezTo>
                    <a:pt x="105" y="396"/>
                    <a:pt x="90" y="310"/>
                    <a:pt x="82" y="284"/>
                  </a:cubicBezTo>
                  <a:lnTo>
                    <a:pt x="82" y="284"/>
                  </a:lnTo>
                  <a:cubicBezTo>
                    <a:pt x="107" y="319"/>
                    <a:pt x="131" y="463"/>
                    <a:pt x="131" y="488"/>
                  </a:cubicBezTo>
                  <a:cubicBezTo>
                    <a:pt x="144" y="514"/>
                    <a:pt x="151" y="520"/>
                    <a:pt x="154" y="520"/>
                  </a:cubicBezTo>
                  <a:cubicBezTo>
                    <a:pt x="157" y="520"/>
                    <a:pt x="157" y="514"/>
                    <a:pt x="157" y="514"/>
                  </a:cubicBezTo>
                  <a:cubicBezTo>
                    <a:pt x="157" y="514"/>
                    <a:pt x="160" y="515"/>
                    <a:pt x="164" y="515"/>
                  </a:cubicBezTo>
                  <a:cubicBezTo>
                    <a:pt x="177" y="515"/>
                    <a:pt x="196" y="501"/>
                    <a:pt x="157" y="383"/>
                  </a:cubicBezTo>
                  <a:lnTo>
                    <a:pt x="157" y="383"/>
                  </a:lnTo>
                  <a:cubicBezTo>
                    <a:pt x="162" y="394"/>
                    <a:pt x="165" y="398"/>
                    <a:pt x="167" y="398"/>
                  </a:cubicBezTo>
                  <a:cubicBezTo>
                    <a:pt x="174" y="398"/>
                    <a:pt x="157" y="331"/>
                    <a:pt x="157" y="331"/>
                  </a:cubicBezTo>
                  <a:lnTo>
                    <a:pt x="157" y="331"/>
                  </a:lnTo>
                  <a:cubicBezTo>
                    <a:pt x="182" y="356"/>
                    <a:pt x="183" y="382"/>
                    <a:pt x="207" y="407"/>
                  </a:cubicBezTo>
                  <a:lnTo>
                    <a:pt x="207" y="407"/>
                  </a:lnTo>
                  <a:cubicBezTo>
                    <a:pt x="208" y="415"/>
                    <a:pt x="209" y="425"/>
                    <a:pt x="209" y="436"/>
                  </a:cubicBezTo>
                  <a:lnTo>
                    <a:pt x="209" y="462"/>
                  </a:lnTo>
                  <a:cubicBezTo>
                    <a:pt x="224" y="507"/>
                    <a:pt x="239" y="535"/>
                    <a:pt x="244" y="535"/>
                  </a:cubicBezTo>
                  <a:cubicBezTo>
                    <a:pt x="248" y="535"/>
                    <a:pt x="246" y="521"/>
                    <a:pt x="235" y="488"/>
                  </a:cubicBezTo>
                  <a:lnTo>
                    <a:pt x="235" y="488"/>
                  </a:lnTo>
                  <a:cubicBezTo>
                    <a:pt x="235" y="488"/>
                    <a:pt x="252" y="521"/>
                    <a:pt x="259" y="521"/>
                  </a:cubicBezTo>
                  <a:cubicBezTo>
                    <a:pt x="260" y="521"/>
                    <a:pt x="261" y="519"/>
                    <a:pt x="261" y="514"/>
                  </a:cubicBezTo>
                  <a:cubicBezTo>
                    <a:pt x="261" y="478"/>
                    <a:pt x="249" y="454"/>
                    <a:pt x="233" y="426"/>
                  </a:cubicBezTo>
                  <a:lnTo>
                    <a:pt x="233" y="426"/>
                  </a:lnTo>
                  <a:cubicBezTo>
                    <a:pt x="232" y="427"/>
                    <a:pt x="232" y="427"/>
                    <a:pt x="231" y="427"/>
                  </a:cubicBezTo>
                  <a:cubicBezTo>
                    <a:pt x="228" y="427"/>
                    <a:pt x="222" y="414"/>
                    <a:pt x="218" y="399"/>
                  </a:cubicBezTo>
                  <a:lnTo>
                    <a:pt x="218" y="399"/>
                  </a:lnTo>
                  <a:cubicBezTo>
                    <a:pt x="223" y="409"/>
                    <a:pt x="228" y="418"/>
                    <a:pt x="233" y="426"/>
                  </a:cubicBezTo>
                  <a:lnTo>
                    <a:pt x="233" y="426"/>
                  </a:lnTo>
                  <a:cubicBezTo>
                    <a:pt x="234" y="425"/>
                    <a:pt x="235" y="419"/>
                    <a:pt x="235" y="410"/>
                  </a:cubicBezTo>
                  <a:cubicBezTo>
                    <a:pt x="227" y="392"/>
                    <a:pt x="218" y="378"/>
                    <a:pt x="210" y="365"/>
                  </a:cubicBezTo>
                  <a:lnTo>
                    <a:pt x="210" y="365"/>
                  </a:lnTo>
                  <a:cubicBezTo>
                    <a:pt x="211" y="375"/>
                    <a:pt x="214" y="388"/>
                    <a:pt x="218" y="399"/>
                  </a:cubicBezTo>
                  <a:lnTo>
                    <a:pt x="218" y="399"/>
                  </a:lnTo>
                  <a:cubicBezTo>
                    <a:pt x="215" y="394"/>
                    <a:pt x="212" y="389"/>
                    <a:pt x="209" y="383"/>
                  </a:cubicBezTo>
                  <a:lnTo>
                    <a:pt x="198" y="362"/>
                  </a:lnTo>
                  <a:lnTo>
                    <a:pt x="198" y="362"/>
                  </a:lnTo>
                  <a:cubicBezTo>
                    <a:pt x="196" y="368"/>
                    <a:pt x="201" y="380"/>
                    <a:pt x="205" y="398"/>
                  </a:cubicBezTo>
                  <a:lnTo>
                    <a:pt x="205" y="398"/>
                  </a:lnTo>
                  <a:cubicBezTo>
                    <a:pt x="197" y="377"/>
                    <a:pt x="180" y="333"/>
                    <a:pt x="168" y="301"/>
                  </a:cubicBezTo>
                  <a:lnTo>
                    <a:pt x="168" y="301"/>
                  </a:lnTo>
                  <a:lnTo>
                    <a:pt x="198" y="362"/>
                  </a:lnTo>
                  <a:lnTo>
                    <a:pt x="198" y="362"/>
                  </a:lnTo>
                  <a:cubicBezTo>
                    <a:pt x="199" y="360"/>
                    <a:pt x="201" y="358"/>
                    <a:pt x="205" y="358"/>
                  </a:cubicBezTo>
                  <a:lnTo>
                    <a:pt x="205" y="358"/>
                  </a:lnTo>
                  <a:cubicBezTo>
                    <a:pt x="207" y="360"/>
                    <a:pt x="208" y="362"/>
                    <a:pt x="210" y="365"/>
                  </a:cubicBezTo>
                  <a:lnTo>
                    <a:pt x="210" y="365"/>
                  </a:lnTo>
                  <a:cubicBezTo>
                    <a:pt x="209" y="362"/>
                    <a:pt x="209" y="360"/>
                    <a:pt x="209" y="357"/>
                  </a:cubicBezTo>
                  <a:lnTo>
                    <a:pt x="209" y="357"/>
                  </a:lnTo>
                  <a:cubicBezTo>
                    <a:pt x="235" y="410"/>
                    <a:pt x="261" y="436"/>
                    <a:pt x="261" y="436"/>
                  </a:cubicBezTo>
                  <a:cubicBezTo>
                    <a:pt x="287" y="436"/>
                    <a:pt x="313" y="488"/>
                    <a:pt x="313" y="488"/>
                  </a:cubicBezTo>
                  <a:cubicBezTo>
                    <a:pt x="314" y="488"/>
                    <a:pt x="315" y="489"/>
                    <a:pt x="315" y="489"/>
                  </a:cubicBezTo>
                  <a:cubicBezTo>
                    <a:pt x="323" y="489"/>
                    <a:pt x="192" y="247"/>
                    <a:pt x="194" y="247"/>
                  </a:cubicBezTo>
                  <a:lnTo>
                    <a:pt x="194" y="247"/>
                  </a:lnTo>
                  <a:cubicBezTo>
                    <a:pt x="196" y="247"/>
                    <a:pt x="220" y="289"/>
                    <a:pt x="287" y="410"/>
                  </a:cubicBezTo>
                  <a:cubicBezTo>
                    <a:pt x="304" y="460"/>
                    <a:pt x="321" y="489"/>
                    <a:pt x="331" y="489"/>
                  </a:cubicBezTo>
                  <a:cubicBezTo>
                    <a:pt x="336" y="489"/>
                    <a:pt x="340" y="480"/>
                    <a:pt x="340" y="462"/>
                  </a:cubicBezTo>
                  <a:cubicBezTo>
                    <a:pt x="329" y="441"/>
                    <a:pt x="311" y="409"/>
                    <a:pt x="293" y="377"/>
                  </a:cubicBezTo>
                  <a:lnTo>
                    <a:pt x="293" y="377"/>
                  </a:lnTo>
                  <a:cubicBezTo>
                    <a:pt x="315" y="411"/>
                    <a:pt x="340" y="449"/>
                    <a:pt x="364" y="486"/>
                  </a:cubicBezTo>
                  <a:lnTo>
                    <a:pt x="364" y="486"/>
                  </a:lnTo>
                  <a:cubicBezTo>
                    <a:pt x="313" y="408"/>
                    <a:pt x="261" y="330"/>
                    <a:pt x="235" y="227"/>
                  </a:cubicBezTo>
                  <a:lnTo>
                    <a:pt x="235" y="227"/>
                  </a:lnTo>
                  <a:cubicBezTo>
                    <a:pt x="235" y="227"/>
                    <a:pt x="313" y="383"/>
                    <a:pt x="340" y="410"/>
                  </a:cubicBezTo>
                  <a:cubicBezTo>
                    <a:pt x="340" y="410"/>
                    <a:pt x="366" y="462"/>
                    <a:pt x="392" y="462"/>
                  </a:cubicBezTo>
                  <a:cubicBezTo>
                    <a:pt x="392" y="462"/>
                    <a:pt x="314" y="331"/>
                    <a:pt x="313" y="331"/>
                  </a:cubicBezTo>
                  <a:lnTo>
                    <a:pt x="313" y="331"/>
                  </a:lnTo>
                  <a:cubicBezTo>
                    <a:pt x="340" y="357"/>
                    <a:pt x="366" y="383"/>
                    <a:pt x="392" y="410"/>
                  </a:cubicBezTo>
                  <a:lnTo>
                    <a:pt x="392" y="383"/>
                  </a:lnTo>
                  <a:cubicBezTo>
                    <a:pt x="392" y="383"/>
                    <a:pt x="379" y="363"/>
                    <a:pt x="364" y="337"/>
                  </a:cubicBezTo>
                  <a:lnTo>
                    <a:pt x="364" y="337"/>
                  </a:lnTo>
                  <a:cubicBezTo>
                    <a:pt x="389" y="368"/>
                    <a:pt x="419" y="397"/>
                    <a:pt x="444" y="410"/>
                  </a:cubicBezTo>
                  <a:cubicBezTo>
                    <a:pt x="449" y="414"/>
                    <a:pt x="452" y="416"/>
                    <a:pt x="453" y="416"/>
                  </a:cubicBezTo>
                  <a:cubicBezTo>
                    <a:pt x="459" y="416"/>
                    <a:pt x="434" y="374"/>
                    <a:pt x="392" y="331"/>
                  </a:cubicBezTo>
                  <a:lnTo>
                    <a:pt x="340" y="253"/>
                  </a:lnTo>
                  <a:lnTo>
                    <a:pt x="287" y="201"/>
                  </a:lnTo>
                  <a:cubicBezTo>
                    <a:pt x="286" y="198"/>
                    <a:pt x="285" y="196"/>
                    <a:pt x="284" y="194"/>
                  </a:cubicBezTo>
                  <a:lnTo>
                    <a:pt x="284" y="194"/>
                  </a:lnTo>
                  <a:cubicBezTo>
                    <a:pt x="288" y="196"/>
                    <a:pt x="290" y="197"/>
                    <a:pt x="291" y="197"/>
                  </a:cubicBezTo>
                  <a:cubicBezTo>
                    <a:pt x="294" y="197"/>
                    <a:pt x="285" y="185"/>
                    <a:pt x="282" y="185"/>
                  </a:cubicBezTo>
                  <a:lnTo>
                    <a:pt x="282" y="185"/>
                  </a:lnTo>
                  <a:cubicBezTo>
                    <a:pt x="281" y="185"/>
                    <a:pt x="281" y="188"/>
                    <a:pt x="284" y="194"/>
                  </a:cubicBezTo>
                  <a:lnTo>
                    <a:pt x="284" y="194"/>
                  </a:lnTo>
                  <a:cubicBezTo>
                    <a:pt x="276" y="188"/>
                    <a:pt x="262" y="175"/>
                    <a:pt x="235" y="149"/>
                  </a:cubicBezTo>
                  <a:cubicBezTo>
                    <a:pt x="231" y="145"/>
                    <a:pt x="226" y="139"/>
                    <a:pt x="220" y="131"/>
                  </a:cubicBezTo>
                  <a:lnTo>
                    <a:pt x="220" y="131"/>
                  </a:lnTo>
                  <a:lnTo>
                    <a:pt x="261" y="201"/>
                  </a:lnTo>
                  <a:lnTo>
                    <a:pt x="157" y="71"/>
                  </a:lnTo>
                  <a:lnTo>
                    <a:pt x="157" y="71"/>
                  </a:lnTo>
                  <a:cubicBezTo>
                    <a:pt x="157" y="71"/>
                    <a:pt x="169" y="94"/>
                    <a:pt x="161" y="94"/>
                  </a:cubicBezTo>
                  <a:cubicBezTo>
                    <a:pt x="157" y="94"/>
                    <a:pt x="148" y="88"/>
                    <a:pt x="131" y="71"/>
                  </a:cubicBezTo>
                  <a:lnTo>
                    <a:pt x="131" y="71"/>
                  </a:lnTo>
                  <a:cubicBezTo>
                    <a:pt x="149" y="88"/>
                    <a:pt x="167" y="118"/>
                    <a:pt x="184" y="144"/>
                  </a:cubicBezTo>
                  <a:lnTo>
                    <a:pt x="184" y="144"/>
                  </a:lnTo>
                  <a:lnTo>
                    <a:pt x="105" y="45"/>
                  </a:lnTo>
                  <a:lnTo>
                    <a:pt x="183" y="149"/>
                  </a:lnTo>
                  <a:cubicBezTo>
                    <a:pt x="189" y="172"/>
                    <a:pt x="188" y="181"/>
                    <a:pt x="184" y="181"/>
                  </a:cubicBezTo>
                  <a:cubicBezTo>
                    <a:pt x="175" y="181"/>
                    <a:pt x="151" y="147"/>
                    <a:pt x="132" y="116"/>
                  </a:cubicBezTo>
                  <a:lnTo>
                    <a:pt x="132" y="116"/>
                  </a:lnTo>
                  <a:cubicBezTo>
                    <a:pt x="131" y="110"/>
                    <a:pt x="131" y="104"/>
                    <a:pt x="131" y="97"/>
                  </a:cubicBezTo>
                  <a:lnTo>
                    <a:pt x="121" y="92"/>
                  </a:lnTo>
                  <a:lnTo>
                    <a:pt x="121" y="92"/>
                  </a:lnTo>
                  <a:cubicBezTo>
                    <a:pt x="125" y="98"/>
                    <a:pt x="128" y="105"/>
                    <a:pt x="130" y="112"/>
                  </a:cubicBezTo>
                  <a:lnTo>
                    <a:pt x="130" y="112"/>
                  </a:lnTo>
                  <a:cubicBezTo>
                    <a:pt x="124" y="103"/>
                    <a:pt x="120" y="96"/>
                    <a:pt x="116" y="89"/>
                  </a:cubicBezTo>
                  <a:lnTo>
                    <a:pt x="116" y="89"/>
                  </a:lnTo>
                  <a:lnTo>
                    <a:pt x="121" y="92"/>
                  </a:lnTo>
                  <a:lnTo>
                    <a:pt x="121" y="92"/>
                  </a:lnTo>
                  <a:cubicBezTo>
                    <a:pt x="114" y="79"/>
                    <a:pt x="105" y="71"/>
                    <a:pt x="105" y="71"/>
                  </a:cubicBezTo>
                  <a:lnTo>
                    <a:pt x="105" y="71"/>
                  </a:lnTo>
                  <a:cubicBezTo>
                    <a:pt x="105" y="71"/>
                    <a:pt x="109" y="78"/>
                    <a:pt x="116" y="89"/>
                  </a:cubicBezTo>
                  <a:lnTo>
                    <a:pt x="116" y="89"/>
                  </a:lnTo>
                  <a:lnTo>
                    <a:pt x="79" y="71"/>
                  </a:lnTo>
                  <a:lnTo>
                    <a:pt x="79" y="71"/>
                  </a:lnTo>
                  <a:cubicBezTo>
                    <a:pt x="79" y="71"/>
                    <a:pt x="79" y="71"/>
                    <a:pt x="79" y="71"/>
                  </a:cubicBezTo>
                  <a:cubicBezTo>
                    <a:pt x="75" y="61"/>
                    <a:pt x="72" y="53"/>
                    <a:pt x="69" y="47"/>
                  </a:cubicBezTo>
                  <a:lnTo>
                    <a:pt x="69" y="47"/>
                  </a:lnTo>
                  <a:cubicBezTo>
                    <a:pt x="68" y="42"/>
                    <a:pt x="67" y="38"/>
                    <a:pt x="67" y="36"/>
                  </a:cubicBezTo>
                  <a:lnTo>
                    <a:pt x="67" y="36"/>
                  </a:lnTo>
                  <a:cubicBezTo>
                    <a:pt x="74" y="49"/>
                    <a:pt x="79" y="62"/>
                    <a:pt x="79" y="71"/>
                  </a:cubicBezTo>
                  <a:cubicBezTo>
                    <a:pt x="79" y="45"/>
                    <a:pt x="72" y="31"/>
                    <a:pt x="69" y="31"/>
                  </a:cubicBezTo>
                  <a:lnTo>
                    <a:pt x="69" y="31"/>
                  </a:lnTo>
                  <a:cubicBezTo>
                    <a:pt x="68" y="31"/>
                    <a:pt x="67" y="33"/>
                    <a:pt x="67" y="36"/>
                  </a:cubicBezTo>
                  <a:lnTo>
                    <a:pt x="67" y="36"/>
                  </a:lnTo>
                  <a:cubicBezTo>
                    <a:pt x="58" y="18"/>
                    <a:pt x="47"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2"/>
            <p:cNvSpPr/>
            <p:nvPr/>
          </p:nvSpPr>
          <p:spPr>
            <a:xfrm>
              <a:off x="6473900" y="1733100"/>
              <a:ext cx="1000" cy="5050"/>
            </a:xfrm>
            <a:custGeom>
              <a:avLst/>
              <a:gdLst/>
              <a:ahLst/>
              <a:cxnLst/>
              <a:rect l="l" t="t" r="r" b="b"/>
              <a:pathLst>
                <a:path w="40" h="202" extrusionOk="0">
                  <a:moveTo>
                    <a:pt x="3" y="1"/>
                  </a:moveTo>
                  <a:cubicBezTo>
                    <a:pt x="2" y="1"/>
                    <a:pt x="1" y="5"/>
                    <a:pt x="1" y="15"/>
                  </a:cubicBezTo>
                  <a:lnTo>
                    <a:pt x="27" y="197"/>
                  </a:lnTo>
                  <a:lnTo>
                    <a:pt x="27" y="119"/>
                  </a:lnTo>
                  <a:cubicBezTo>
                    <a:pt x="27" y="77"/>
                    <a:pt x="10" y="1"/>
                    <a:pt x="3" y="1"/>
                  </a:cubicBezTo>
                  <a:close/>
                  <a:moveTo>
                    <a:pt x="27" y="119"/>
                  </a:moveTo>
                  <a:cubicBezTo>
                    <a:pt x="27" y="151"/>
                    <a:pt x="36" y="202"/>
                    <a:pt x="38" y="202"/>
                  </a:cubicBezTo>
                  <a:cubicBezTo>
                    <a:pt x="39" y="202"/>
                    <a:pt x="37" y="181"/>
                    <a:pt x="27" y="1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2"/>
            <p:cNvSpPr/>
            <p:nvPr/>
          </p:nvSpPr>
          <p:spPr>
            <a:xfrm>
              <a:off x="6473900" y="1741275"/>
              <a:ext cx="675" cy="2650"/>
            </a:xfrm>
            <a:custGeom>
              <a:avLst/>
              <a:gdLst/>
              <a:ahLst/>
              <a:cxnLst/>
              <a:rect l="l" t="t" r="r" b="b"/>
              <a:pathLst>
                <a:path w="27" h="106" extrusionOk="0">
                  <a:moveTo>
                    <a:pt x="27" y="1"/>
                  </a:moveTo>
                  <a:cubicBezTo>
                    <a:pt x="1" y="27"/>
                    <a:pt x="1" y="79"/>
                    <a:pt x="27" y="105"/>
                  </a:cubicBezTo>
                  <a:cubicBezTo>
                    <a:pt x="27" y="79"/>
                    <a:pt x="27" y="27"/>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2"/>
            <p:cNvSpPr/>
            <p:nvPr/>
          </p:nvSpPr>
          <p:spPr>
            <a:xfrm>
              <a:off x="6473250" y="1728250"/>
              <a:ext cx="1975" cy="15675"/>
            </a:xfrm>
            <a:custGeom>
              <a:avLst/>
              <a:gdLst/>
              <a:ahLst/>
              <a:cxnLst/>
              <a:rect l="l" t="t" r="r" b="b"/>
              <a:pathLst>
                <a:path w="79" h="627" extrusionOk="0">
                  <a:moveTo>
                    <a:pt x="1" y="0"/>
                  </a:moveTo>
                  <a:lnTo>
                    <a:pt x="1" y="79"/>
                  </a:lnTo>
                  <a:cubicBezTo>
                    <a:pt x="1" y="96"/>
                    <a:pt x="1" y="113"/>
                    <a:pt x="1" y="131"/>
                  </a:cubicBezTo>
                  <a:lnTo>
                    <a:pt x="1" y="287"/>
                  </a:lnTo>
                  <a:lnTo>
                    <a:pt x="27" y="574"/>
                  </a:lnTo>
                  <a:lnTo>
                    <a:pt x="27" y="391"/>
                  </a:lnTo>
                  <a:cubicBezTo>
                    <a:pt x="27" y="470"/>
                    <a:pt x="27" y="522"/>
                    <a:pt x="53" y="600"/>
                  </a:cubicBezTo>
                  <a:cubicBezTo>
                    <a:pt x="27" y="444"/>
                    <a:pt x="53" y="548"/>
                    <a:pt x="53" y="470"/>
                  </a:cubicBezTo>
                  <a:cubicBezTo>
                    <a:pt x="27" y="394"/>
                    <a:pt x="27" y="342"/>
                    <a:pt x="51" y="292"/>
                  </a:cubicBezTo>
                  <a:lnTo>
                    <a:pt x="51" y="292"/>
                  </a:lnTo>
                  <a:cubicBezTo>
                    <a:pt x="52" y="309"/>
                    <a:pt x="53" y="325"/>
                    <a:pt x="53" y="339"/>
                  </a:cubicBezTo>
                  <a:cubicBezTo>
                    <a:pt x="53" y="318"/>
                    <a:pt x="53" y="300"/>
                    <a:pt x="53" y="287"/>
                  </a:cubicBezTo>
                  <a:cubicBezTo>
                    <a:pt x="52" y="289"/>
                    <a:pt x="51" y="290"/>
                    <a:pt x="51" y="292"/>
                  </a:cubicBezTo>
                  <a:lnTo>
                    <a:pt x="51" y="292"/>
                  </a:lnTo>
                  <a:cubicBezTo>
                    <a:pt x="44" y="210"/>
                    <a:pt x="27" y="105"/>
                    <a:pt x="27" y="105"/>
                  </a:cubicBezTo>
                  <a:cubicBezTo>
                    <a:pt x="27" y="79"/>
                    <a:pt x="1" y="79"/>
                    <a:pt x="1" y="0"/>
                  </a:cubicBezTo>
                  <a:close/>
                  <a:moveTo>
                    <a:pt x="53" y="339"/>
                  </a:moveTo>
                  <a:cubicBezTo>
                    <a:pt x="53" y="363"/>
                    <a:pt x="53" y="390"/>
                    <a:pt x="53" y="417"/>
                  </a:cubicBezTo>
                  <a:cubicBezTo>
                    <a:pt x="53" y="470"/>
                    <a:pt x="53" y="548"/>
                    <a:pt x="79" y="626"/>
                  </a:cubicBezTo>
                  <a:cubicBezTo>
                    <a:pt x="79" y="522"/>
                    <a:pt x="53" y="444"/>
                    <a:pt x="53"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2"/>
            <p:cNvSpPr/>
            <p:nvPr/>
          </p:nvSpPr>
          <p:spPr>
            <a:xfrm>
              <a:off x="6469350" y="1728650"/>
              <a:ext cx="3275" cy="13475"/>
            </a:xfrm>
            <a:custGeom>
              <a:avLst/>
              <a:gdLst/>
              <a:ahLst/>
              <a:cxnLst/>
              <a:rect l="l" t="t" r="r" b="b"/>
              <a:pathLst>
                <a:path w="131" h="539" extrusionOk="0">
                  <a:moveTo>
                    <a:pt x="78" y="63"/>
                  </a:moveTo>
                  <a:cubicBezTo>
                    <a:pt x="57" y="105"/>
                    <a:pt x="70" y="113"/>
                    <a:pt x="76" y="114"/>
                  </a:cubicBezTo>
                  <a:lnTo>
                    <a:pt x="76" y="114"/>
                  </a:lnTo>
                  <a:cubicBezTo>
                    <a:pt x="77" y="112"/>
                    <a:pt x="77" y="111"/>
                    <a:pt x="78" y="111"/>
                  </a:cubicBezTo>
                  <a:cubicBezTo>
                    <a:pt x="78" y="111"/>
                    <a:pt x="78" y="112"/>
                    <a:pt x="78" y="115"/>
                  </a:cubicBezTo>
                  <a:lnTo>
                    <a:pt x="78" y="63"/>
                  </a:lnTo>
                  <a:close/>
                  <a:moveTo>
                    <a:pt x="76" y="114"/>
                  </a:moveTo>
                  <a:lnTo>
                    <a:pt x="76" y="114"/>
                  </a:lnTo>
                  <a:cubicBezTo>
                    <a:pt x="70" y="132"/>
                    <a:pt x="52" y="219"/>
                    <a:pt x="52" y="219"/>
                  </a:cubicBezTo>
                  <a:lnTo>
                    <a:pt x="78" y="115"/>
                  </a:lnTo>
                  <a:lnTo>
                    <a:pt x="78" y="115"/>
                  </a:lnTo>
                  <a:cubicBezTo>
                    <a:pt x="78" y="115"/>
                    <a:pt x="77" y="115"/>
                    <a:pt x="76" y="114"/>
                  </a:cubicBezTo>
                  <a:close/>
                  <a:moveTo>
                    <a:pt x="126" y="0"/>
                  </a:moveTo>
                  <a:cubicBezTo>
                    <a:pt x="123" y="0"/>
                    <a:pt x="116" y="15"/>
                    <a:pt x="104" y="63"/>
                  </a:cubicBezTo>
                  <a:cubicBezTo>
                    <a:pt x="104" y="141"/>
                    <a:pt x="78" y="245"/>
                    <a:pt x="78" y="323"/>
                  </a:cubicBezTo>
                  <a:lnTo>
                    <a:pt x="78" y="193"/>
                  </a:lnTo>
                  <a:lnTo>
                    <a:pt x="78" y="115"/>
                  </a:lnTo>
                  <a:lnTo>
                    <a:pt x="52" y="245"/>
                  </a:lnTo>
                  <a:lnTo>
                    <a:pt x="0" y="428"/>
                  </a:lnTo>
                  <a:lnTo>
                    <a:pt x="0" y="480"/>
                  </a:lnTo>
                  <a:lnTo>
                    <a:pt x="0" y="532"/>
                  </a:lnTo>
                  <a:cubicBezTo>
                    <a:pt x="0" y="532"/>
                    <a:pt x="26" y="506"/>
                    <a:pt x="52" y="401"/>
                  </a:cubicBezTo>
                  <a:cubicBezTo>
                    <a:pt x="52" y="436"/>
                    <a:pt x="52" y="471"/>
                    <a:pt x="52" y="506"/>
                  </a:cubicBezTo>
                  <a:cubicBezTo>
                    <a:pt x="52" y="519"/>
                    <a:pt x="59" y="538"/>
                    <a:pt x="65" y="538"/>
                  </a:cubicBezTo>
                  <a:cubicBezTo>
                    <a:pt x="72" y="538"/>
                    <a:pt x="78" y="519"/>
                    <a:pt x="78" y="454"/>
                  </a:cubicBezTo>
                  <a:cubicBezTo>
                    <a:pt x="78" y="462"/>
                    <a:pt x="78" y="471"/>
                    <a:pt x="78" y="480"/>
                  </a:cubicBezTo>
                  <a:cubicBezTo>
                    <a:pt x="78" y="506"/>
                    <a:pt x="78" y="512"/>
                    <a:pt x="82" y="512"/>
                  </a:cubicBezTo>
                  <a:cubicBezTo>
                    <a:pt x="85" y="512"/>
                    <a:pt x="91" y="506"/>
                    <a:pt x="104" y="506"/>
                  </a:cubicBezTo>
                  <a:cubicBezTo>
                    <a:pt x="108" y="517"/>
                    <a:pt x="111" y="521"/>
                    <a:pt x="112" y="521"/>
                  </a:cubicBezTo>
                  <a:cubicBezTo>
                    <a:pt x="123" y="521"/>
                    <a:pt x="108" y="374"/>
                    <a:pt x="105" y="295"/>
                  </a:cubicBezTo>
                  <a:lnTo>
                    <a:pt x="105" y="295"/>
                  </a:lnTo>
                  <a:cubicBezTo>
                    <a:pt x="129" y="199"/>
                    <a:pt x="130" y="125"/>
                    <a:pt x="130" y="31"/>
                  </a:cubicBezTo>
                  <a:lnTo>
                    <a:pt x="130" y="31"/>
                  </a:lnTo>
                  <a:cubicBezTo>
                    <a:pt x="130" y="33"/>
                    <a:pt x="130" y="35"/>
                    <a:pt x="130" y="36"/>
                  </a:cubicBezTo>
                  <a:lnTo>
                    <a:pt x="130" y="10"/>
                  </a:lnTo>
                  <a:cubicBezTo>
                    <a:pt x="130" y="17"/>
                    <a:pt x="130" y="24"/>
                    <a:pt x="130" y="31"/>
                  </a:cubicBezTo>
                  <a:lnTo>
                    <a:pt x="130" y="31"/>
                  </a:lnTo>
                  <a:cubicBezTo>
                    <a:pt x="130" y="17"/>
                    <a:pt x="130"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2"/>
            <p:cNvSpPr/>
            <p:nvPr/>
          </p:nvSpPr>
          <p:spPr>
            <a:xfrm>
              <a:off x="6469150" y="1731650"/>
              <a:ext cx="425" cy="1350"/>
            </a:xfrm>
            <a:custGeom>
              <a:avLst/>
              <a:gdLst/>
              <a:ahLst/>
              <a:cxnLst/>
              <a:rect l="l" t="t" r="r" b="b"/>
              <a:pathLst>
                <a:path w="17" h="54" extrusionOk="0">
                  <a:moveTo>
                    <a:pt x="16" y="1"/>
                  </a:moveTo>
                  <a:cubicBezTo>
                    <a:pt x="15" y="1"/>
                    <a:pt x="13" y="6"/>
                    <a:pt x="8" y="21"/>
                  </a:cubicBezTo>
                  <a:cubicBezTo>
                    <a:pt x="2" y="45"/>
                    <a:pt x="0" y="54"/>
                    <a:pt x="1" y="54"/>
                  </a:cubicBezTo>
                  <a:cubicBezTo>
                    <a:pt x="2" y="54"/>
                    <a:pt x="17"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2"/>
            <p:cNvSpPr/>
            <p:nvPr/>
          </p:nvSpPr>
          <p:spPr>
            <a:xfrm>
              <a:off x="6467175" y="1730675"/>
              <a:ext cx="3350" cy="10825"/>
            </a:xfrm>
            <a:custGeom>
              <a:avLst/>
              <a:gdLst/>
              <a:ahLst/>
              <a:cxnLst/>
              <a:rect l="l" t="t" r="r" b="b"/>
              <a:pathLst>
                <a:path w="134" h="433" extrusionOk="0">
                  <a:moveTo>
                    <a:pt x="113" y="0"/>
                  </a:moveTo>
                  <a:cubicBezTo>
                    <a:pt x="112" y="0"/>
                    <a:pt x="108" y="39"/>
                    <a:pt x="87" y="60"/>
                  </a:cubicBezTo>
                  <a:cubicBezTo>
                    <a:pt x="87" y="84"/>
                    <a:pt x="21" y="327"/>
                    <a:pt x="31" y="327"/>
                  </a:cubicBezTo>
                  <a:cubicBezTo>
                    <a:pt x="31" y="327"/>
                    <a:pt x="33" y="325"/>
                    <a:pt x="35" y="321"/>
                  </a:cubicBezTo>
                  <a:lnTo>
                    <a:pt x="35" y="321"/>
                  </a:lnTo>
                  <a:cubicBezTo>
                    <a:pt x="9" y="373"/>
                    <a:pt x="9" y="399"/>
                    <a:pt x="9" y="399"/>
                  </a:cubicBezTo>
                  <a:cubicBezTo>
                    <a:pt x="1" y="423"/>
                    <a:pt x="0" y="433"/>
                    <a:pt x="4" y="433"/>
                  </a:cubicBezTo>
                  <a:cubicBezTo>
                    <a:pt x="11" y="433"/>
                    <a:pt x="35" y="390"/>
                    <a:pt x="35" y="373"/>
                  </a:cubicBezTo>
                  <a:cubicBezTo>
                    <a:pt x="61" y="294"/>
                    <a:pt x="87" y="190"/>
                    <a:pt x="113" y="112"/>
                  </a:cubicBezTo>
                  <a:cubicBezTo>
                    <a:pt x="130" y="38"/>
                    <a:pt x="133" y="13"/>
                    <a:pt x="130" y="13"/>
                  </a:cubicBezTo>
                  <a:lnTo>
                    <a:pt x="130" y="13"/>
                  </a:lnTo>
                  <a:cubicBezTo>
                    <a:pt x="124" y="13"/>
                    <a:pt x="92" y="114"/>
                    <a:pt x="88" y="114"/>
                  </a:cubicBezTo>
                  <a:cubicBezTo>
                    <a:pt x="87" y="114"/>
                    <a:pt x="87" y="113"/>
                    <a:pt x="87" y="112"/>
                  </a:cubicBezTo>
                  <a:cubicBezTo>
                    <a:pt x="87" y="112"/>
                    <a:pt x="113" y="34"/>
                    <a:pt x="113" y="8"/>
                  </a:cubicBezTo>
                  <a:cubicBezTo>
                    <a:pt x="113" y="3"/>
                    <a:pt x="113"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2"/>
            <p:cNvSpPr/>
            <p:nvPr/>
          </p:nvSpPr>
          <p:spPr>
            <a:xfrm>
              <a:off x="6468350" y="1728900"/>
              <a:ext cx="375" cy="950"/>
            </a:xfrm>
            <a:custGeom>
              <a:avLst/>
              <a:gdLst/>
              <a:ahLst/>
              <a:cxnLst/>
              <a:rect l="l" t="t" r="r" b="b"/>
              <a:pathLst>
                <a:path w="15" h="38" extrusionOk="0">
                  <a:moveTo>
                    <a:pt x="14" y="0"/>
                  </a:moveTo>
                  <a:cubicBezTo>
                    <a:pt x="14" y="19"/>
                    <a:pt x="1" y="37"/>
                    <a:pt x="3" y="37"/>
                  </a:cubicBezTo>
                  <a:cubicBezTo>
                    <a:pt x="3" y="37"/>
                    <a:pt x="6" y="34"/>
                    <a:pt x="14" y="26"/>
                  </a:cubicBezTo>
                  <a:lnTo>
                    <a:pt x="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2"/>
            <p:cNvSpPr/>
            <p:nvPr/>
          </p:nvSpPr>
          <p:spPr>
            <a:xfrm>
              <a:off x="6462175" y="1732200"/>
              <a:ext cx="2600" cy="3900"/>
            </a:xfrm>
            <a:custGeom>
              <a:avLst/>
              <a:gdLst/>
              <a:ahLst/>
              <a:cxnLst/>
              <a:rect l="l" t="t" r="r" b="b"/>
              <a:pathLst>
                <a:path w="104" h="156" extrusionOk="0">
                  <a:moveTo>
                    <a:pt x="104" y="0"/>
                  </a:moveTo>
                  <a:lnTo>
                    <a:pt x="104" y="0"/>
                  </a:lnTo>
                  <a:cubicBezTo>
                    <a:pt x="95" y="18"/>
                    <a:pt x="86" y="35"/>
                    <a:pt x="76" y="53"/>
                  </a:cubicBezTo>
                  <a:lnTo>
                    <a:pt x="76" y="53"/>
                  </a:lnTo>
                  <a:lnTo>
                    <a:pt x="79" y="51"/>
                  </a:lnTo>
                  <a:lnTo>
                    <a:pt x="104" y="0"/>
                  </a:lnTo>
                  <a:close/>
                  <a:moveTo>
                    <a:pt x="76" y="53"/>
                  </a:moveTo>
                  <a:lnTo>
                    <a:pt x="52" y="77"/>
                  </a:lnTo>
                  <a:cubicBezTo>
                    <a:pt x="26" y="103"/>
                    <a:pt x="0" y="129"/>
                    <a:pt x="0" y="155"/>
                  </a:cubicBezTo>
                  <a:cubicBezTo>
                    <a:pt x="34" y="121"/>
                    <a:pt x="57" y="87"/>
                    <a:pt x="76" y="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2"/>
            <p:cNvSpPr/>
            <p:nvPr/>
          </p:nvSpPr>
          <p:spPr>
            <a:xfrm>
              <a:off x="6462825" y="1733450"/>
              <a:ext cx="1325" cy="1350"/>
            </a:xfrm>
            <a:custGeom>
              <a:avLst/>
              <a:gdLst/>
              <a:ahLst/>
              <a:cxnLst/>
              <a:rect l="l" t="t" r="r" b="b"/>
              <a:pathLst>
                <a:path w="53" h="54" extrusionOk="0">
                  <a:moveTo>
                    <a:pt x="26" y="1"/>
                  </a:moveTo>
                  <a:lnTo>
                    <a:pt x="0" y="53"/>
                  </a:lnTo>
                  <a:lnTo>
                    <a:pt x="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2"/>
            <p:cNvSpPr/>
            <p:nvPr/>
          </p:nvSpPr>
          <p:spPr>
            <a:xfrm>
              <a:off x="6459575" y="1738025"/>
              <a:ext cx="675" cy="825"/>
            </a:xfrm>
            <a:custGeom>
              <a:avLst/>
              <a:gdLst/>
              <a:ahLst/>
              <a:cxnLst/>
              <a:rect l="l" t="t" r="r" b="b"/>
              <a:pathLst>
                <a:path w="27" h="33" extrusionOk="0">
                  <a:moveTo>
                    <a:pt x="26" y="0"/>
                  </a:moveTo>
                  <a:cubicBezTo>
                    <a:pt x="0" y="26"/>
                    <a:pt x="0" y="33"/>
                    <a:pt x="7" y="33"/>
                  </a:cubicBezTo>
                  <a:cubicBezTo>
                    <a:pt x="13" y="33"/>
                    <a:pt x="26" y="26"/>
                    <a:pt x="26" y="26"/>
                  </a:cubicBezTo>
                  <a:lnTo>
                    <a:pt x="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2"/>
            <p:cNvSpPr/>
            <p:nvPr/>
          </p:nvSpPr>
          <p:spPr>
            <a:xfrm>
              <a:off x="6456250" y="1727200"/>
              <a:ext cx="13775" cy="14750"/>
            </a:xfrm>
            <a:custGeom>
              <a:avLst/>
              <a:gdLst/>
              <a:ahLst/>
              <a:cxnLst/>
              <a:rect l="l" t="t" r="r" b="b"/>
              <a:pathLst>
                <a:path w="551" h="590" extrusionOk="0">
                  <a:moveTo>
                    <a:pt x="424" y="1"/>
                  </a:moveTo>
                  <a:lnTo>
                    <a:pt x="424" y="1"/>
                  </a:lnTo>
                  <a:cubicBezTo>
                    <a:pt x="423" y="1"/>
                    <a:pt x="414" y="12"/>
                    <a:pt x="394" y="42"/>
                  </a:cubicBezTo>
                  <a:cubicBezTo>
                    <a:pt x="410" y="26"/>
                    <a:pt x="425" y="1"/>
                    <a:pt x="424" y="1"/>
                  </a:cubicBezTo>
                  <a:close/>
                  <a:moveTo>
                    <a:pt x="524" y="68"/>
                  </a:moveTo>
                  <a:lnTo>
                    <a:pt x="524" y="68"/>
                  </a:lnTo>
                  <a:lnTo>
                    <a:pt x="524" y="68"/>
                  </a:lnTo>
                  <a:close/>
                  <a:moveTo>
                    <a:pt x="507" y="63"/>
                  </a:moveTo>
                  <a:cubicBezTo>
                    <a:pt x="505" y="63"/>
                    <a:pt x="502" y="64"/>
                    <a:pt x="498" y="68"/>
                  </a:cubicBezTo>
                  <a:cubicBezTo>
                    <a:pt x="498" y="82"/>
                    <a:pt x="500" y="87"/>
                    <a:pt x="502" y="87"/>
                  </a:cubicBezTo>
                  <a:cubicBezTo>
                    <a:pt x="507" y="87"/>
                    <a:pt x="514" y="63"/>
                    <a:pt x="507" y="63"/>
                  </a:cubicBezTo>
                  <a:close/>
                  <a:moveTo>
                    <a:pt x="491" y="83"/>
                  </a:moveTo>
                  <a:cubicBezTo>
                    <a:pt x="483" y="89"/>
                    <a:pt x="474" y="110"/>
                    <a:pt x="475" y="110"/>
                  </a:cubicBezTo>
                  <a:cubicBezTo>
                    <a:pt x="476" y="110"/>
                    <a:pt x="480" y="103"/>
                    <a:pt x="491" y="83"/>
                  </a:cubicBezTo>
                  <a:close/>
                  <a:moveTo>
                    <a:pt x="542" y="123"/>
                  </a:moveTo>
                  <a:cubicBezTo>
                    <a:pt x="540" y="130"/>
                    <a:pt x="538" y="136"/>
                    <a:pt x="535" y="143"/>
                  </a:cubicBezTo>
                  <a:lnTo>
                    <a:pt x="535" y="143"/>
                  </a:lnTo>
                  <a:cubicBezTo>
                    <a:pt x="544" y="136"/>
                    <a:pt x="546" y="124"/>
                    <a:pt x="542" y="123"/>
                  </a:cubicBezTo>
                  <a:close/>
                  <a:moveTo>
                    <a:pt x="417" y="272"/>
                  </a:moveTo>
                  <a:cubicBezTo>
                    <a:pt x="419" y="272"/>
                    <a:pt x="420" y="273"/>
                    <a:pt x="420" y="277"/>
                  </a:cubicBezTo>
                  <a:cubicBezTo>
                    <a:pt x="402" y="312"/>
                    <a:pt x="385" y="346"/>
                    <a:pt x="368" y="381"/>
                  </a:cubicBezTo>
                  <a:lnTo>
                    <a:pt x="368" y="381"/>
                  </a:lnTo>
                  <a:cubicBezTo>
                    <a:pt x="368" y="336"/>
                    <a:pt x="407" y="272"/>
                    <a:pt x="417" y="272"/>
                  </a:cubicBezTo>
                  <a:close/>
                  <a:moveTo>
                    <a:pt x="457" y="425"/>
                  </a:moveTo>
                  <a:lnTo>
                    <a:pt x="446" y="459"/>
                  </a:lnTo>
                  <a:cubicBezTo>
                    <a:pt x="446" y="459"/>
                    <a:pt x="446" y="459"/>
                    <a:pt x="446" y="512"/>
                  </a:cubicBezTo>
                  <a:cubicBezTo>
                    <a:pt x="446" y="512"/>
                    <a:pt x="456" y="463"/>
                    <a:pt x="457" y="425"/>
                  </a:cubicBezTo>
                  <a:close/>
                  <a:moveTo>
                    <a:pt x="524" y="68"/>
                  </a:moveTo>
                  <a:lnTo>
                    <a:pt x="498" y="147"/>
                  </a:lnTo>
                  <a:lnTo>
                    <a:pt x="446" y="329"/>
                  </a:lnTo>
                  <a:lnTo>
                    <a:pt x="446" y="355"/>
                  </a:lnTo>
                  <a:cubicBezTo>
                    <a:pt x="394" y="407"/>
                    <a:pt x="394" y="459"/>
                    <a:pt x="368" y="512"/>
                  </a:cubicBezTo>
                  <a:cubicBezTo>
                    <a:pt x="368" y="520"/>
                    <a:pt x="369" y="524"/>
                    <a:pt x="371" y="524"/>
                  </a:cubicBezTo>
                  <a:cubicBezTo>
                    <a:pt x="384" y="524"/>
                    <a:pt x="424" y="425"/>
                    <a:pt x="446" y="381"/>
                  </a:cubicBezTo>
                  <a:lnTo>
                    <a:pt x="446" y="381"/>
                  </a:lnTo>
                  <a:lnTo>
                    <a:pt x="368" y="564"/>
                  </a:lnTo>
                  <a:cubicBezTo>
                    <a:pt x="394" y="538"/>
                    <a:pt x="420" y="512"/>
                    <a:pt x="420" y="459"/>
                  </a:cubicBezTo>
                  <a:lnTo>
                    <a:pt x="446" y="381"/>
                  </a:lnTo>
                  <a:lnTo>
                    <a:pt x="446" y="381"/>
                  </a:lnTo>
                  <a:cubicBezTo>
                    <a:pt x="446" y="381"/>
                    <a:pt x="446" y="381"/>
                    <a:pt x="446" y="381"/>
                  </a:cubicBezTo>
                  <a:lnTo>
                    <a:pt x="446" y="381"/>
                  </a:lnTo>
                  <a:cubicBezTo>
                    <a:pt x="456" y="381"/>
                    <a:pt x="458" y="401"/>
                    <a:pt x="457" y="425"/>
                  </a:cubicBezTo>
                  <a:lnTo>
                    <a:pt x="457" y="425"/>
                  </a:lnTo>
                  <a:lnTo>
                    <a:pt x="472" y="381"/>
                  </a:lnTo>
                  <a:cubicBezTo>
                    <a:pt x="472" y="329"/>
                    <a:pt x="498" y="277"/>
                    <a:pt x="498" y="225"/>
                  </a:cubicBezTo>
                  <a:cubicBezTo>
                    <a:pt x="512" y="197"/>
                    <a:pt x="525" y="170"/>
                    <a:pt x="535" y="143"/>
                  </a:cubicBezTo>
                  <a:lnTo>
                    <a:pt x="535" y="143"/>
                  </a:lnTo>
                  <a:cubicBezTo>
                    <a:pt x="532" y="145"/>
                    <a:pt x="529" y="147"/>
                    <a:pt x="524" y="147"/>
                  </a:cubicBezTo>
                  <a:cubicBezTo>
                    <a:pt x="533" y="129"/>
                    <a:pt x="539" y="123"/>
                    <a:pt x="541" y="123"/>
                  </a:cubicBezTo>
                  <a:lnTo>
                    <a:pt x="541" y="123"/>
                  </a:lnTo>
                  <a:cubicBezTo>
                    <a:pt x="542" y="123"/>
                    <a:pt x="542" y="123"/>
                    <a:pt x="542" y="123"/>
                  </a:cubicBezTo>
                  <a:lnTo>
                    <a:pt x="542" y="123"/>
                  </a:lnTo>
                  <a:cubicBezTo>
                    <a:pt x="547" y="105"/>
                    <a:pt x="550" y="87"/>
                    <a:pt x="550" y="68"/>
                  </a:cubicBezTo>
                  <a:lnTo>
                    <a:pt x="550" y="68"/>
                  </a:lnTo>
                  <a:cubicBezTo>
                    <a:pt x="524" y="147"/>
                    <a:pt x="524" y="121"/>
                    <a:pt x="524" y="147"/>
                  </a:cubicBezTo>
                  <a:cubicBezTo>
                    <a:pt x="498" y="147"/>
                    <a:pt x="524" y="121"/>
                    <a:pt x="524" y="94"/>
                  </a:cubicBezTo>
                  <a:lnTo>
                    <a:pt x="524" y="68"/>
                  </a:lnTo>
                  <a:close/>
                  <a:moveTo>
                    <a:pt x="389" y="6"/>
                  </a:moveTo>
                  <a:cubicBezTo>
                    <a:pt x="388" y="6"/>
                    <a:pt x="382" y="9"/>
                    <a:pt x="368" y="16"/>
                  </a:cubicBezTo>
                  <a:lnTo>
                    <a:pt x="159" y="199"/>
                  </a:lnTo>
                  <a:cubicBezTo>
                    <a:pt x="133" y="225"/>
                    <a:pt x="29" y="303"/>
                    <a:pt x="3" y="355"/>
                  </a:cubicBezTo>
                  <a:cubicBezTo>
                    <a:pt x="1" y="357"/>
                    <a:pt x="1" y="357"/>
                    <a:pt x="1" y="357"/>
                  </a:cubicBezTo>
                  <a:cubicBezTo>
                    <a:pt x="5" y="357"/>
                    <a:pt x="104" y="280"/>
                    <a:pt x="118" y="280"/>
                  </a:cubicBezTo>
                  <a:lnTo>
                    <a:pt x="118" y="280"/>
                  </a:lnTo>
                  <a:cubicBezTo>
                    <a:pt x="125" y="280"/>
                    <a:pt x="111" y="299"/>
                    <a:pt x="55" y="355"/>
                  </a:cubicBezTo>
                  <a:cubicBezTo>
                    <a:pt x="3" y="407"/>
                    <a:pt x="29" y="407"/>
                    <a:pt x="29" y="407"/>
                  </a:cubicBezTo>
                  <a:lnTo>
                    <a:pt x="81" y="407"/>
                  </a:lnTo>
                  <a:cubicBezTo>
                    <a:pt x="107" y="355"/>
                    <a:pt x="133" y="329"/>
                    <a:pt x="159" y="303"/>
                  </a:cubicBezTo>
                  <a:lnTo>
                    <a:pt x="263" y="225"/>
                  </a:lnTo>
                  <a:lnTo>
                    <a:pt x="263" y="225"/>
                  </a:lnTo>
                  <a:cubicBezTo>
                    <a:pt x="211" y="277"/>
                    <a:pt x="107" y="381"/>
                    <a:pt x="55" y="459"/>
                  </a:cubicBezTo>
                  <a:cubicBezTo>
                    <a:pt x="51" y="472"/>
                    <a:pt x="51" y="477"/>
                    <a:pt x="55" y="477"/>
                  </a:cubicBezTo>
                  <a:cubicBezTo>
                    <a:pt x="74" y="477"/>
                    <a:pt x="185" y="329"/>
                    <a:pt x="185" y="329"/>
                  </a:cubicBezTo>
                  <a:lnTo>
                    <a:pt x="185" y="329"/>
                  </a:lnTo>
                  <a:cubicBezTo>
                    <a:pt x="185" y="329"/>
                    <a:pt x="133" y="407"/>
                    <a:pt x="133" y="407"/>
                  </a:cubicBezTo>
                  <a:cubicBezTo>
                    <a:pt x="154" y="407"/>
                    <a:pt x="191" y="341"/>
                    <a:pt x="192" y="341"/>
                  </a:cubicBezTo>
                  <a:lnTo>
                    <a:pt x="192" y="341"/>
                  </a:lnTo>
                  <a:cubicBezTo>
                    <a:pt x="192" y="341"/>
                    <a:pt x="190" y="345"/>
                    <a:pt x="185" y="355"/>
                  </a:cubicBezTo>
                  <a:cubicBezTo>
                    <a:pt x="181" y="364"/>
                    <a:pt x="180" y="367"/>
                    <a:pt x="182" y="367"/>
                  </a:cubicBezTo>
                  <a:cubicBezTo>
                    <a:pt x="186" y="367"/>
                    <a:pt x="206" y="345"/>
                    <a:pt x="226" y="323"/>
                  </a:cubicBezTo>
                  <a:lnTo>
                    <a:pt x="226" y="323"/>
                  </a:lnTo>
                  <a:cubicBezTo>
                    <a:pt x="212" y="346"/>
                    <a:pt x="207" y="355"/>
                    <a:pt x="208" y="355"/>
                  </a:cubicBezTo>
                  <a:cubicBezTo>
                    <a:pt x="211" y="355"/>
                    <a:pt x="263" y="277"/>
                    <a:pt x="263" y="277"/>
                  </a:cubicBezTo>
                  <a:lnTo>
                    <a:pt x="263" y="277"/>
                  </a:lnTo>
                  <a:cubicBezTo>
                    <a:pt x="263" y="277"/>
                    <a:pt x="245" y="300"/>
                    <a:pt x="226" y="323"/>
                  </a:cubicBezTo>
                  <a:lnTo>
                    <a:pt x="226" y="323"/>
                  </a:lnTo>
                  <a:cubicBezTo>
                    <a:pt x="229" y="317"/>
                    <a:pt x="233" y="311"/>
                    <a:pt x="237" y="303"/>
                  </a:cubicBezTo>
                  <a:lnTo>
                    <a:pt x="342" y="199"/>
                  </a:lnTo>
                  <a:lnTo>
                    <a:pt x="394" y="147"/>
                  </a:lnTo>
                  <a:lnTo>
                    <a:pt x="394" y="147"/>
                  </a:lnTo>
                  <a:cubicBezTo>
                    <a:pt x="342" y="225"/>
                    <a:pt x="237" y="381"/>
                    <a:pt x="185" y="459"/>
                  </a:cubicBezTo>
                  <a:cubicBezTo>
                    <a:pt x="169" y="492"/>
                    <a:pt x="163" y="504"/>
                    <a:pt x="164" y="504"/>
                  </a:cubicBezTo>
                  <a:cubicBezTo>
                    <a:pt x="165" y="504"/>
                    <a:pt x="201" y="443"/>
                    <a:pt x="237" y="407"/>
                  </a:cubicBezTo>
                  <a:lnTo>
                    <a:pt x="237" y="407"/>
                  </a:lnTo>
                  <a:cubicBezTo>
                    <a:pt x="219" y="462"/>
                    <a:pt x="175" y="529"/>
                    <a:pt x="177" y="529"/>
                  </a:cubicBezTo>
                  <a:cubicBezTo>
                    <a:pt x="178" y="529"/>
                    <a:pt x="188" y="517"/>
                    <a:pt x="211" y="486"/>
                  </a:cubicBezTo>
                  <a:lnTo>
                    <a:pt x="263" y="381"/>
                  </a:lnTo>
                  <a:cubicBezTo>
                    <a:pt x="269" y="376"/>
                    <a:pt x="272" y="374"/>
                    <a:pt x="273" y="374"/>
                  </a:cubicBezTo>
                  <a:lnTo>
                    <a:pt x="273" y="374"/>
                  </a:lnTo>
                  <a:cubicBezTo>
                    <a:pt x="280" y="374"/>
                    <a:pt x="263" y="407"/>
                    <a:pt x="263" y="407"/>
                  </a:cubicBezTo>
                  <a:lnTo>
                    <a:pt x="368" y="225"/>
                  </a:lnTo>
                  <a:lnTo>
                    <a:pt x="342" y="303"/>
                  </a:lnTo>
                  <a:lnTo>
                    <a:pt x="289" y="407"/>
                  </a:lnTo>
                  <a:cubicBezTo>
                    <a:pt x="263" y="433"/>
                    <a:pt x="237" y="459"/>
                    <a:pt x="211" y="512"/>
                  </a:cubicBezTo>
                  <a:cubicBezTo>
                    <a:pt x="211" y="529"/>
                    <a:pt x="214" y="535"/>
                    <a:pt x="218" y="535"/>
                  </a:cubicBezTo>
                  <a:cubicBezTo>
                    <a:pt x="226" y="535"/>
                    <a:pt x="237" y="512"/>
                    <a:pt x="237" y="512"/>
                  </a:cubicBezTo>
                  <a:cubicBezTo>
                    <a:pt x="249" y="512"/>
                    <a:pt x="255" y="522"/>
                    <a:pt x="261" y="522"/>
                  </a:cubicBezTo>
                  <a:cubicBezTo>
                    <a:pt x="269" y="522"/>
                    <a:pt x="275" y="506"/>
                    <a:pt x="289" y="433"/>
                  </a:cubicBezTo>
                  <a:cubicBezTo>
                    <a:pt x="316" y="381"/>
                    <a:pt x="342" y="329"/>
                    <a:pt x="394" y="277"/>
                  </a:cubicBezTo>
                  <a:cubicBezTo>
                    <a:pt x="395" y="275"/>
                    <a:pt x="397" y="274"/>
                    <a:pt x="397" y="274"/>
                  </a:cubicBezTo>
                  <a:lnTo>
                    <a:pt x="397" y="274"/>
                  </a:lnTo>
                  <a:cubicBezTo>
                    <a:pt x="406" y="274"/>
                    <a:pt x="316" y="433"/>
                    <a:pt x="316" y="433"/>
                  </a:cubicBezTo>
                  <a:cubicBezTo>
                    <a:pt x="316" y="433"/>
                    <a:pt x="303" y="470"/>
                    <a:pt x="304" y="485"/>
                  </a:cubicBezTo>
                  <a:lnTo>
                    <a:pt x="304" y="485"/>
                  </a:lnTo>
                  <a:cubicBezTo>
                    <a:pt x="289" y="522"/>
                    <a:pt x="285" y="547"/>
                    <a:pt x="263" y="590"/>
                  </a:cubicBezTo>
                  <a:cubicBezTo>
                    <a:pt x="263" y="590"/>
                    <a:pt x="270" y="586"/>
                    <a:pt x="279" y="581"/>
                  </a:cubicBezTo>
                  <a:lnTo>
                    <a:pt x="279" y="581"/>
                  </a:lnTo>
                  <a:cubicBezTo>
                    <a:pt x="277" y="585"/>
                    <a:pt x="276" y="587"/>
                    <a:pt x="277" y="587"/>
                  </a:cubicBezTo>
                  <a:cubicBezTo>
                    <a:pt x="278" y="587"/>
                    <a:pt x="283" y="583"/>
                    <a:pt x="290" y="573"/>
                  </a:cubicBezTo>
                  <a:lnTo>
                    <a:pt x="290" y="573"/>
                  </a:lnTo>
                  <a:cubicBezTo>
                    <a:pt x="303" y="563"/>
                    <a:pt x="316" y="550"/>
                    <a:pt x="316" y="538"/>
                  </a:cubicBezTo>
                  <a:cubicBezTo>
                    <a:pt x="316" y="512"/>
                    <a:pt x="342" y="459"/>
                    <a:pt x="342" y="433"/>
                  </a:cubicBezTo>
                  <a:cubicBezTo>
                    <a:pt x="363" y="412"/>
                    <a:pt x="384" y="374"/>
                    <a:pt x="391" y="374"/>
                  </a:cubicBezTo>
                  <a:cubicBezTo>
                    <a:pt x="393" y="374"/>
                    <a:pt x="394" y="376"/>
                    <a:pt x="394" y="381"/>
                  </a:cubicBezTo>
                  <a:cubicBezTo>
                    <a:pt x="368" y="407"/>
                    <a:pt x="316" y="538"/>
                    <a:pt x="316" y="564"/>
                  </a:cubicBezTo>
                  <a:cubicBezTo>
                    <a:pt x="316" y="564"/>
                    <a:pt x="368" y="512"/>
                    <a:pt x="368" y="433"/>
                  </a:cubicBezTo>
                  <a:lnTo>
                    <a:pt x="446" y="329"/>
                  </a:lnTo>
                  <a:lnTo>
                    <a:pt x="446" y="251"/>
                  </a:lnTo>
                  <a:cubicBezTo>
                    <a:pt x="446" y="199"/>
                    <a:pt x="472" y="121"/>
                    <a:pt x="498" y="94"/>
                  </a:cubicBezTo>
                  <a:cubicBezTo>
                    <a:pt x="498" y="85"/>
                    <a:pt x="496" y="82"/>
                    <a:pt x="494" y="82"/>
                  </a:cubicBezTo>
                  <a:cubicBezTo>
                    <a:pt x="493" y="82"/>
                    <a:pt x="492" y="82"/>
                    <a:pt x="491" y="83"/>
                  </a:cubicBezTo>
                  <a:lnTo>
                    <a:pt x="491" y="83"/>
                  </a:lnTo>
                  <a:cubicBezTo>
                    <a:pt x="494" y="77"/>
                    <a:pt x="496" y="73"/>
                    <a:pt x="498" y="68"/>
                  </a:cubicBezTo>
                  <a:lnTo>
                    <a:pt x="498" y="68"/>
                  </a:lnTo>
                  <a:cubicBezTo>
                    <a:pt x="495" y="74"/>
                    <a:pt x="493" y="79"/>
                    <a:pt x="491" y="83"/>
                  </a:cubicBezTo>
                  <a:lnTo>
                    <a:pt x="491" y="83"/>
                  </a:lnTo>
                  <a:cubicBezTo>
                    <a:pt x="491" y="83"/>
                    <a:pt x="491" y="83"/>
                    <a:pt x="491" y="83"/>
                  </a:cubicBezTo>
                  <a:lnTo>
                    <a:pt x="491" y="83"/>
                  </a:lnTo>
                  <a:cubicBezTo>
                    <a:pt x="466" y="135"/>
                    <a:pt x="419" y="244"/>
                    <a:pt x="415" y="244"/>
                  </a:cubicBezTo>
                  <a:cubicBezTo>
                    <a:pt x="414" y="244"/>
                    <a:pt x="415" y="238"/>
                    <a:pt x="420" y="225"/>
                  </a:cubicBezTo>
                  <a:lnTo>
                    <a:pt x="498" y="42"/>
                  </a:lnTo>
                  <a:lnTo>
                    <a:pt x="446" y="121"/>
                  </a:lnTo>
                  <a:cubicBezTo>
                    <a:pt x="446" y="94"/>
                    <a:pt x="472" y="94"/>
                    <a:pt x="472" y="68"/>
                  </a:cubicBezTo>
                  <a:lnTo>
                    <a:pt x="472" y="68"/>
                  </a:lnTo>
                  <a:cubicBezTo>
                    <a:pt x="454" y="86"/>
                    <a:pt x="425" y="140"/>
                    <a:pt x="424" y="140"/>
                  </a:cubicBezTo>
                  <a:cubicBezTo>
                    <a:pt x="423" y="140"/>
                    <a:pt x="429" y="128"/>
                    <a:pt x="446" y="94"/>
                  </a:cubicBezTo>
                  <a:cubicBezTo>
                    <a:pt x="446" y="42"/>
                    <a:pt x="472" y="42"/>
                    <a:pt x="446" y="42"/>
                  </a:cubicBezTo>
                  <a:cubicBezTo>
                    <a:pt x="446" y="16"/>
                    <a:pt x="446" y="16"/>
                    <a:pt x="446" y="16"/>
                  </a:cubicBezTo>
                  <a:cubicBezTo>
                    <a:pt x="446" y="16"/>
                    <a:pt x="411" y="51"/>
                    <a:pt x="403" y="51"/>
                  </a:cubicBezTo>
                  <a:cubicBezTo>
                    <a:pt x="400" y="51"/>
                    <a:pt x="402" y="42"/>
                    <a:pt x="420" y="16"/>
                  </a:cubicBezTo>
                  <a:lnTo>
                    <a:pt x="420" y="16"/>
                  </a:lnTo>
                  <a:cubicBezTo>
                    <a:pt x="414" y="22"/>
                    <a:pt x="405" y="31"/>
                    <a:pt x="394" y="42"/>
                  </a:cubicBezTo>
                  <a:lnTo>
                    <a:pt x="394" y="42"/>
                  </a:lnTo>
                  <a:cubicBezTo>
                    <a:pt x="378" y="50"/>
                    <a:pt x="362" y="66"/>
                    <a:pt x="349" y="81"/>
                  </a:cubicBezTo>
                  <a:lnTo>
                    <a:pt x="349" y="81"/>
                  </a:lnTo>
                  <a:lnTo>
                    <a:pt x="394" y="42"/>
                  </a:lnTo>
                  <a:lnTo>
                    <a:pt x="394" y="42"/>
                  </a:lnTo>
                  <a:cubicBezTo>
                    <a:pt x="379" y="57"/>
                    <a:pt x="360" y="76"/>
                    <a:pt x="342" y="94"/>
                  </a:cubicBezTo>
                  <a:cubicBezTo>
                    <a:pt x="328" y="115"/>
                    <a:pt x="321" y="123"/>
                    <a:pt x="320" y="123"/>
                  </a:cubicBezTo>
                  <a:cubicBezTo>
                    <a:pt x="318" y="123"/>
                    <a:pt x="331" y="102"/>
                    <a:pt x="349" y="81"/>
                  </a:cubicBezTo>
                  <a:lnTo>
                    <a:pt x="349" y="81"/>
                  </a:lnTo>
                  <a:lnTo>
                    <a:pt x="211" y="199"/>
                  </a:lnTo>
                  <a:cubicBezTo>
                    <a:pt x="245" y="165"/>
                    <a:pt x="368" y="42"/>
                    <a:pt x="392" y="18"/>
                  </a:cubicBezTo>
                  <a:lnTo>
                    <a:pt x="392" y="18"/>
                  </a:lnTo>
                  <a:cubicBezTo>
                    <a:pt x="349" y="61"/>
                    <a:pt x="306" y="104"/>
                    <a:pt x="263" y="132"/>
                  </a:cubicBezTo>
                  <a:lnTo>
                    <a:pt x="263" y="132"/>
                  </a:lnTo>
                  <a:cubicBezTo>
                    <a:pt x="273" y="119"/>
                    <a:pt x="286" y="98"/>
                    <a:pt x="316" y="68"/>
                  </a:cubicBezTo>
                  <a:cubicBezTo>
                    <a:pt x="354" y="30"/>
                    <a:pt x="392" y="6"/>
                    <a:pt x="38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2"/>
            <p:cNvSpPr/>
            <p:nvPr/>
          </p:nvSpPr>
          <p:spPr>
            <a:xfrm>
              <a:off x="6460750" y="1728250"/>
              <a:ext cx="2750" cy="2275"/>
            </a:xfrm>
            <a:custGeom>
              <a:avLst/>
              <a:gdLst/>
              <a:ahLst/>
              <a:cxnLst/>
              <a:rect l="l" t="t" r="r" b="b"/>
              <a:pathLst>
                <a:path w="110" h="91" extrusionOk="0">
                  <a:moveTo>
                    <a:pt x="109" y="0"/>
                  </a:moveTo>
                  <a:cubicBezTo>
                    <a:pt x="109" y="0"/>
                    <a:pt x="1" y="91"/>
                    <a:pt x="10" y="91"/>
                  </a:cubicBezTo>
                  <a:cubicBezTo>
                    <a:pt x="12" y="91"/>
                    <a:pt x="18" y="87"/>
                    <a:pt x="31" y="79"/>
                  </a:cubicBezTo>
                  <a:cubicBezTo>
                    <a:pt x="57" y="52"/>
                    <a:pt x="83" y="26"/>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2"/>
            <p:cNvSpPr/>
            <p:nvPr/>
          </p:nvSpPr>
          <p:spPr>
            <a:xfrm>
              <a:off x="6453500" y="1727050"/>
              <a:ext cx="12150" cy="8650"/>
            </a:xfrm>
            <a:custGeom>
              <a:avLst/>
              <a:gdLst/>
              <a:ahLst/>
              <a:cxnLst/>
              <a:rect l="l" t="t" r="r" b="b"/>
              <a:pathLst>
                <a:path w="486" h="346" extrusionOk="0">
                  <a:moveTo>
                    <a:pt x="179" y="213"/>
                  </a:moveTo>
                  <a:lnTo>
                    <a:pt x="179" y="213"/>
                  </a:lnTo>
                  <a:cubicBezTo>
                    <a:pt x="174" y="213"/>
                    <a:pt x="142" y="236"/>
                    <a:pt x="117" y="257"/>
                  </a:cubicBezTo>
                  <a:lnTo>
                    <a:pt x="139" y="257"/>
                  </a:lnTo>
                  <a:cubicBezTo>
                    <a:pt x="149" y="247"/>
                    <a:pt x="158" y="238"/>
                    <a:pt x="165" y="231"/>
                  </a:cubicBezTo>
                  <a:cubicBezTo>
                    <a:pt x="177" y="218"/>
                    <a:pt x="181" y="213"/>
                    <a:pt x="179" y="213"/>
                  </a:cubicBezTo>
                  <a:close/>
                  <a:moveTo>
                    <a:pt x="485" y="1"/>
                  </a:moveTo>
                  <a:lnTo>
                    <a:pt x="485" y="1"/>
                  </a:lnTo>
                  <a:cubicBezTo>
                    <a:pt x="484" y="1"/>
                    <a:pt x="474" y="7"/>
                    <a:pt x="452" y="22"/>
                  </a:cubicBezTo>
                  <a:lnTo>
                    <a:pt x="295" y="127"/>
                  </a:lnTo>
                  <a:cubicBezTo>
                    <a:pt x="256" y="179"/>
                    <a:pt x="243" y="192"/>
                    <a:pt x="240" y="192"/>
                  </a:cubicBezTo>
                  <a:cubicBezTo>
                    <a:pt x="236" y="192"/>
                    <a:pt x="243" y="179"/>
                    <a:pt x="243" y="179"/>
                  </a:cubicBezTo>
                  <a:lnTo>
                    <a:pt x="243" y="179"/>
                  </a:lnTo>
                  <a:lnTo>
                    <a:pt x="139" y="257"/>
                  </a:lnTo>
                  <a:cubicBezTo>
                    <a:pt x="117" y="279"/>
                    <a:pt x="90" y="305"/>
                    <a:pt x="71" y="324"/>
                  </a:cubicBezTo>
                  <a:lnTo>
                    <a:pt x="71" y="324"/>
                  </a:lnTo>
                  <a:cubicBezTo>
                    <a:pt x="70" y="324"/>
                    <a:pt x="69" y="324"/>
                    <a:pt x="67" y="324"/>
                  </a:cubicBezTo>
                  <a:cubicBezTo>
                    <a:pt x="63" y="324"/>
                    <a:pt x="61" y="326"/>
                    <a:pt x="61" y="335"/>
                  </a:cubicBezTo>
                  <a:cubicBezTo>
                    <a:pt x="64" y="332"/>
                    <a:pt x="67" y="328"/>
                    <a:pt x="71" y="324"/>
                  </a:cubicBezTo>
                  <a:lnTo>
                    <a:pt x="71" y="324"/>
                  </a:lnTo>
                  <a:cubicBezTo>
                    <a:pt x="78" y="327"/>
                    <a:pt x="87" y="335"/>
                    <a:pt x="87" y="335"/>
                  </a:cubicBezTo>
                  <a:cubicBezTo>
                    <a:pt x="165" y="283"/>
                    <a:pt x="243" y="205"/>
                    <a:pt x="321" y="153"/>
                  </a:cubicBezTo>
                  <a:cubicBezTo>
                    <a:pt x="385" y="110"/>
                    <a:pt x="465" y="34"/>
                    <a:pt x="452" y="34"/>
                  </a:cubicBezTo>
                  <a:lnTo>
                    <a:pt x="452" y="34"/>
                  </a:lnTo>
                  <a:cubicBezTo>
                    <a:pt x="449" y="34"/>
                    <a:pt x="443" y="37"/>
                    <a:pt x="433" y="44"/>
                  </a:cubicBezTo>
                  <a:lnTo>
                    <a:pt x="433" y="44"/>
                  </a:lnTo>
                  <a:cubicBezTo>
                    <a:pt x="461" y="19"/>
                    <a:pt x="486" y="1"/>
                    <a:pt x="485" y="1"/>
                  </a:cubicBezTo>
                  <a:close/>
                  <a:moveTo>
                    <a:pt x="113" y="257"/>
                  </a:moveTo>
                  <a:cubicBezTo>
                    <a:pt x="87" y="283"/>
                    <a:pt x="61" y="283"/>
                    <a:pt x="8" y="335"/>
                  </a:cubicBezTo>
                  <a:cubicBezTo>
                    <a:pt x="1" y="342"/>
                    <a:pt x="0" y="345"/>
                    <a:pt x="3" y="345"/>
                  </a:cubicBezTo>
                  <a:cubicBezTo>
                    <a:pt x="10" y="345"/>
                    <a:pt x="48" y="321"/>
                    <a:pt x="87" y="283"/>
                  </a:cubicBezTo>
                  <a:cubicBezTo>
                    <a:pt x="93" y="277"/>
                    <a:pt x="104" y="267"/>
                    <a:pt x="117" y="2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2"/>
            <p:cNvSpPr/>
            <p:nvPr/>
          </p:nvSpPr>
          <p:spPr>
            <a:xfrm>
              <a:off x="6455900" y="1733325"/>
              <a:ext cx="1200" cy="625"/>
            </a:xfrm>
            <a:custGeom>
              <a:avLst/>
              <a:gdLst/>
              <a:ahLst/>
              <a:cxnLst/>
              <a:rect l="l" t="t" r="r" b="b"/>
              <a:pathLst>
                <a:path w="48" h="25" extrusionOk="0">
                  <a:moveTo>
                    <a:pt x="47" y="0"/>
                  </a:moveTo>
                  <a:lnTo>
                    <a:pt x="47" y="0"/>
                  </a:lnTo>
                  <a:cubicBezTo>
                    <a:pt x="45" y="0"/>
                    <a:pt x="41" y="3"/>
                    <a:pt x="36" y="6"/>
                  </a:cubicBezTo>
                  <a:lnTo>
                    <a:pt x="43" y="6"/>
                  </a:lnTo>
                  <a:cubicBezTo>
                    <a:pt x="47" y="2"/>
                    <a:pt x="48" y="0"/>
                    <a:pt x="47" y="0"/>
                  </a:cubicBezTo>
                  <a:close/>
                  <a:moveTo>
                    <a:pt x="17" y="6"/>
                  </a:moveTo>
                  <a:cubicBezTo>
                    <a:pt x="3" y="20"/>
                    <a:pt x="0" y="24"/>
                    <a:pt x="3" y="24"/>
                  </a:cubicBezTo>
                  <a:cubicBezTo>
                    <a:pt x="7" y="24"/>
                    <a:pt x="24" y="13"/>
                    <a:pt x="36"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2"/>
            <p:cNvSpPr/>
            <p:nvPr/>
          </p:nvSpPr>
          <p:spPr>
            <a:xfrm>
              <a:off x="6451650" y="1730200"/>
              <a:ext cx="3375" cy="2075"/>
            </a:xfrm>
            <a:custGeom>
              <a:avLst/>
              <a:gdLst/>
              <a:ahLst/>
              <a:cxnLst/>
              <a:rect l="l" t="t" r="r" b="b"/>
              <a:pathLst>
                <a:path w="135" h="83" extrusionOk="0">
                  <a:moveTo>
                    <a:pt x="135" y="1"/>
                  </a:moveTo>
                  <a:cubicBezTo>
                    <a:pt x="117" y="1"/>
                    <a:pt x="50" y="49"/>
                    <a:pt x="18" y="72"/>
                  </a:cubicBezTo>
                  <a:lnTo>
                    <a:pt x="18" y="72"/>
                  </a:lnTo>
                  <a:cubicBezTo>
                    <a:pt x="65" y="48"/>
                    <a:pt x="111" y="24"/>
                    <a:pt x="135" y="1"/>
                  </a:cubicBezTo>
                  <a:close/>
                  <a:moveTo>
                    <a:pt x="18" y="72"/>
                  </a:moveTo>
                  <a:cubicBezTo>
                    <a:pt x="14" y="74"/>
                    <a:pt x="9" y="76"/>
                    <a:pt x="4" y="79"/>
                  </a:cubicBezTo>
                  <a:cubicBezTo>
                    <a:pt x="1" y="82"/>
                    <a:pt x="0" y="83"/>
                    <a:pt x="1" y="83"/>
                  </a:cubicBezTo>
                  <a:cubicBezTo>
                    <a:pt x="2" y="83"/>
                    <a:pt x="9" y="78"/>
                    <a:pt x="18" y="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2"/>
            <p:cNvSpPr/>
            <p:nvPr/>
          </p:nvSpPr>
          <p:spPr>
            <a:xfrm>
              <a:off x="6451100" y="1728800"/>
              <a:ext cx="6275" cy="2725"/>
            </a:xfrm>
            <a:custGeom>
              <a:avLst/>
              <a:gdLst/>
              <a:ahLst/>
              <a:cxnLst/>
              <a:rect l="l" t="t" r="r" b="b"/>
              <a:pathLst>
                <a:path w="251" h="109" extrusionOk="0">
                  <a:moveTo>
                    <a:pt x="223" y="1"/>
                  </a:moveTo>
                  <a:cubicBezTo>
                    <a:pt x="221" y="1"/>
                    <a:pt x="216" y="2"/>
                    <a:pt x="209" y="4"/>
                  </a:cubicBezTo>
                  <a:cubicBezTo>
                    <a:pt x="157" y="4"/>
                    <a:pt x="0" y="109"/>
                    <a:pt x="52" y="109"/>
                  </a:cubicBezTo>
                  <a:cubicBezTo>
                    <a:pt x="76" y="109"/>
                    <a:pt x="250" y="1"/>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2"/>
            <p:cNvSpPr/>
            <p:nvPr/>
          </p:nvSpPr>
          <p:spPr>
            <a:xfrm>
              <a:off x="6455000" y="1728900"/>
              <a:ext cx="2625" cy="25"/>
            </a:xfrm>
            <a:custGeom>
              <a:avLst/>
              <a:gdLst/>
              <a:ahLst/>
              <a:cxnLst/>
              <a:rect l="l" t="t" r="r" b="b"/>
              <a:pathLst>
                <a:path w="105" h="1" extrusionOk="0">
                  <a:moveTo>
                    <a:pt x="53" y="0"/>
                  </a:moveTo>
                  <a:cubicBezTo>
                    <a:pt x="105" y="0"/>
                    <a:pt x="1" y="0"/>
                    <a:pt x="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2"/>
            <p:cNvSpPr/>
            <p:nvPr/>
          </p:nvSpPr>
          <p:spPr>
            <a:xfrm>
              <a:off x="6448800" y="1718625"/>
              <a:ext cx="4275" cy="800"/>
            </a:xfrm>
            <a:custGeom>
              <a:avLst/>
              <a:gdLst/>
              <a:ahLst/>
              <a:cxnLst/>
              <a:rect l="l" t="t" r="r" b="b"/>
              <a:pathLst>
                <a:path w="171" h="32" extrusionOk="0">
                  <a:moveTo>
                    <a:pt x="20" y="1"/>
                  </a:moveTo>
                  <a:cubicBezTo>
                    <a:pt x="1" y="1"/>
                    <a:pt x="1" y="7"/>
                    <a:pt x="40" y="20"/>
                  </a:cubicBezTo>
                  <a:cubicBezTo>
                    <a:pt x="75" y="29"/>
                    <a:pt x="104" y="32"/>
                    <a:pt x="124" y="32"/>
                  </a:cubicBezTo>
                  <a:cubicBezTo>
                    <a:pt x="164" y="32"/>
                    <a:pt x="170" y="20"/>
                    <a:pt x="118" y="20"/>
                  </a:cubicBezTo>
                  <a:cubicBezTo>
                    <a:pt x="79" y="7"/>
                    <a:pt x="40"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2"/>
            <p:cNvSpPr/>
            <p:nvPr/>
          </p:nvSpPr>
          <p:spPr>
            <a:xfrm>
              <a:off x="6461525" y="1717175"/>
              <a:ext cx="2625" cy="1325"/>
            </a:xfrm>
            <a:custGeom>
              <a:avLst/>
              <a:gdLst/>
              <a:ahLst/>
              <a:cxnLst/>
              <a:rect l="l" t="t" r="r" b="b"/>
              <a:pathLst>
                <a:path w="105" h="53" extrusionOk="0">
                  <a:moveTo>
                    <a:pt x="105" y="52"/>
                  </a:moveTo>
                  <a:lnTo>
                    <a:pt x="105" y="52"/>
                  </a:lnTo>
                  <a:cubicBezTo>
                    <a:pt x="52" y="26"/>
                    <a:pt x="0" y="0"/>
                    <a:pt x="105"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2"/>
            <p:cNvSpPr/>
            <p:nvPr/>
          </p:nvSpPr>
          <p:spPr>
            <a:xfrm>
              <a:off x="6448550" y="1713175"/>
              <a:ext cx="17550" cy="19100"/>
            </a:xfrm>
            <a:custGeom>
              <a:avLst/>
              <a:gdLst/>
              <a:ahLst/>
              <a:cxnLst/>
              <a:rect l="l" t="t" r="r" b="b"/>
              <a:pathLst>
                <a:path w="702" h="764" extrusionOk="0">
                  <a:moveTo>
                    <a:pt x="44" y="127"/>
                  </a:moveTo>
                  <a:cubicBezTo>
                    <a:pt x="42" y="127"/>
                    <a:pt x="59" y="132"/>
                    <a:pt x="82" y="138"/>
                  </a:cubicBezTo>
                  <a:lnTo>
                    <a:pt x="82" y="138"/>
                  </a:lnTo>
                  <a:cubicBezTo>
                    <a:pt x="80" y="137"/>
                    <a:pt x="78" y="135"/>
                    <a:pt x="76" y="134"/>
                  </a:cubicBezTo>
                  <a:cubicBezTo>
                    <a:pt x="55" y="129"/>
                    <a:pt x="46" y="127"/>
                    <a:pt x="44" y="127"/>
                  </a:cubicBezTo>
                  <a:close/>
                  <a:moveTo>
                    <a:pt x="150" y="168"/>
                  </a:moveTo>
                  <a:lnTo>
                    <a:pt x="206" y="186"/>
                  </a:lnTo>
                  <a:cubicBezTo>
                    <a:pt x="232" y="186"/>
                    <a:pt x="259" y="212"/>
                    <a:pt x="285" y="212"/>
                  </a:cubicBezTo>
                  <a:cubicBezTo>
                    <a:pt x="337" y="212"/>
                    <a:pt x="285" y="212"/>
                    <a:pt x="232" y="186"/>
                  </a:cubicBezTo>
                  <a:cubicBezTo>
                    <a:pt x="201" y="171"/>
                    <a:pt x="180" y="174"/>
                    <a:pt x="150" y="168"/>
                  </a:cubicBezTo>
                  <a:close/>
                  <a:moveTo>
                    <a:pt x="50" y="160"/>
                  </a:moveTo>
                  <a:cubicBezTo>
                    <a:pt x="50" y="178"/>
                    <a:pt x="137" y="196"/>
                    <a:pt x="208" y="214"/>
                  </a:cubicBezTo>
                  <a:lnTo>
                    <a:pt x="208" y="214"/>
                  </a:lnTo>
                  <a:cubicBezTo>
                    <a:pt x="208" y="213"/>
                    <a:pt x="207" y="213"/>
                    <a:pt x="206" y="212"/>
                  </a:cubicBezTo>
                  <a:cubicBezTo>
                    <a:pt x="221" y="212"/>
                    <a:pt x="229" y="212"/>
                    <a:pt x="234" y="213"/>
                  </a:cubicBezTo>
                  <a:lnTo>
                    <a:pt x="234" y="213"/>
                  </a:lnTo>
                  <a:cubicBezTo>
                    <a:pt x="142" y="187"/>
                    <a:pt x="50" y="160"/>
                    <a:pt x="50" y="160"/>
                  </a:cubicBezTo>
                  <a:close/>
                  <a:moveTo>
                    <a:pt x="234" y="213"/>
                  </a:moveTo>
                  <a:lnTo>
                    <a:pt x="234" y="213"/>
                  </a:lnTo>
                  <a:cubicBezTo>
                    <a:pt x="237" y="213"/>
                    <a:pt x="239" y="214"/>
                    <a:pt x="241" y="215"/>
                  </a:cubicBezTo>
                  <a:lnTo>
                    <a:pt x="241" y="215"/>
                  </a:lnTo>
                  <a:cubicBezTo>
                    <a:pt x="240" y="214"/>
                    <a:pt x="238" y="213"/>
                    <a:pt x="234" y="213"/>
                  </a:cubicBezTo>
                  <a:close/>
                  <a:moveTo>
                    <a:pt x="145" y="222"/>
                  </a:moveTo>
                  <a:cubicBezTo>
                    <a:pt x="157" y="223"/>
                    <a:pt x="169" y="224"/>
                    <a:pt x="179" y="224"/>
                  </a:cubicBezTo>
                  <a:cubicBezTo>
                    <a:pt x="181" y="224"/>
                    <a:pt x="183" y="224"/>
                    <a:pt x="184" y="224"/>
                  </a:cubicBezTo>
                  <a:lnTo>
                    <a:pt x="184" y="224"/>
                  </a:lnTo>
                  <a:cubicBezTo>
                    <a:pt x="210" y="228"/>
                    <a:pt x="236" y="232"/>
                    <a:pt x="256" y="235"/>
                  </a:cubicBezTo>
                  <a:lnTo>
                    <a:pt x="256" y="235"/>
                  </a:lnTo>
                  <a:cubicBezTo>
                    <a:pt x="252" y="231"/>
                    <a:pt x="249" y="228"/>
                    <a:pt x="248" y="225"/>
                  </a:cubicBezTo>
                  <a:lnTo>
                    <a:pt x="248" y="225"/>
                  </a:lnTo>
                  <a:cubicBezTo>
                    <a:pt x="263" y="229"/>
                    <a:pt x="276" y="234"/>
                    <a:pt x="285" y="238"/>
                  </a:cubicBezTo>
                  <a:cubicBezTo>
                    <a:pt x="279" y="238"/>
                    <a:pt x="269" y="237"/>
                    <a:pt x="256" y="235"/>
                  </a:cubicBezTo>
                  <a:lnTo>
                    <a:pt x="256" y="235"/>
                  </a:lnTo>
                  <a:cubicBezTo>
                    <a:pt x="256" y="236"/>
                    <a:pt x="257" y="237"/>
                    <a:pt x="259" y="238"/>
                  </a:cubicBezTo>
                  <a:cubicBezTo>
                    <a:pt x="272" y="251"/>
                    <a:pt x="278" y="251"/>
                    <a:pt x="281" y="251"/>
                  </a:cubicBezTo>
                  <a:cubicBezTo>
                    <a:pt x="285" y="251"/>
                    <a:pt x="285" y="251"/>
                    <a:pt x="285" y="264"/>
                  </a:cubicBezTo>
                  <a:cubicBezTo>
                    <a:pt x="285" y="264"/>
                    <a:pt x="145" y="244"/>
                    <a:pt x="145" y="222"/>
                  </a:cubicBezTo>
                  <a:close/>
                  <a:moveTo>
                    <a:pt x="467" y="395"/>
                  </a:moveTo>
                  <a:lnTo>
                    <a:pt x="439" y="401"/>
                  </a:lnTo>
                  <a:lnTo>
                    <a:pt x="439" y="401"/>
                  </a:lnTo>
                  <a:lnTo>
                    <a:pt x="450" y="402"/>
                  </a:lnTo>
                  <a:lnTo>
                    <a:pt x="450" y="402"/>
                  </a:lnTo>
                  <a:cubicBezTo>
                    <a:pt x="456" y="400"/>
                    <a:pt x="461" y="398"/>
                    <a:pt x="467" y="395"/>
                  </a:cubicBezTo>
                  <a:close/>
                  <a:moveTo>
                    <a:pt x="76" y="395"/>
                  </a:moveTo>
                  <a:cubicBezTo>
                    <a:pt x="76" y="403"/>
                    <a:pt x="82" y="406"/>
                    <a:pt x="88" y="406"/>
                  </a:cubicBezTo>
                  <a:cubicBezTo>
                    <a:pt x="99" y="406"/>
                    <a:pt x="111" y="395"/>
                    <a:pt x="76" y="395"/>
                  </a:cubicBezTo>
                  <a:close/>
                  <a:moveTo>
                    <a:pt x="86" y="1"/>
                  </a:moveTo>
                  <a:cubicBezTo>
                    <a:pt x="83" y="1"/>
                    <a:pt x="88" y="5"/>
                    <a:pt x="104" y="15"/>
                  </a:cubicBezTo>
                  <a:lnTo>
                    <a:pt x="104" y="15"/>
                  </a:lnTo>
                  <a:lnTo>
                    <a:pt x="76" y="4"/>
                  </a:lnTo>
                  <a:lnTo>
                    <a:pt x="76" y="4"/>
                  </a:lnTo>
                  <a:cubicBezTo>
                    <a:pt x="76" y="4"/>
                    <a:pt x="128" y="30"/>
                    <a:pt x="154" y="56"/>
                  </a:cubicBezTo>
                  <a:cubicBezTo>
                    <a:pt x="180" y="82"/>
                    <a:pt x="154" y="82"/>
                    <a:pt x="206" y="108"/>
                  </a:cubicBezTo>
                  <a:cubicBezTo>
                    <a:pt x="154" y="82"/>
                    <a:pt x="128" y="82"/>
                    <a:pt x="76" y="56"/>
                  </a:cubicBezTo>
                  <a:lnTo>
                    <a:pt x="76" y="108"/>
                  </a:lnTo>
                  <a:cubicBezTo>
                    <a:pt x="154" y="134"/>
                    <a:pt x="232" y="160"/>
                    <a:pt x="285" y="186"/>
                  </a:cubicBezTo>
                  <a:lnTo>
                    <a:pt x="180" y="160"/>
                  </a:lnTo>
                  <a:cubicBezTo>
                    <a:pt x="168" y="160"/>
                    <a:pt x="118" y="148"/>
                    <a:pt x="82" y="138"/>
                  </a:cubicBezTo>
                  <a:lnTo>
                    <a:pt x="82" y="138"/>
                  </a:lnTo>
                  <a:cubicBezTo>
                    <a:pt x="111" y="156"/>
                    <a:pt x="132" y="164"/>
                    <a:pt x="150" y="168"/>
                  </a:cubicBezTo>
                  <a:lnTo>
                    <a:pt x="150" y="168"/>
                  </a:lnTo>
                  <a:lnTo>
                    <a:pt x="128" y="160"/>
                  </a:lnTo>
                  <a:cubicBezTo>
                    <a:pt x="180" y="160"/>
                    <a:pt x="519" y="264"/>
                    <a:pt x="415" y="264"/>
                  </a:cubicBezTo>
                  <a:cubicBezTo>
                    <a:pt x="415" y="264"/>
                    <a:pt x="330" y="240"/>
                    <a:pt x="241" y="215"/>
                  </a:cubicBezTo>
                  <a:lnTo>
                    <a:pt x="241" y="215"/>
                  </a:lnTo>
                  <a:cubicBezTo>
                    <a:pt x="244" y="217"/>
                    <a:pt x="244" y="220"/>
                    <a:pt x="248" y="225"/>
                  </a:cubicBezTo>
                  <a:lnTo>
                    <a:pt x="248" y="225"/>
                  </a:lnTo>
                  <a:cubicBezTo>
                    <a:pt x="236" y="221"/>
                    <a:pt x="222" y="218"/>
                    <a:pt x="208" y="214"/>
                  </a:cubicBezTo>
                  <a:lnTo>
                    <a:pt x="208" y="214"/>
                  </a:lnTo>
                  <a:cubicBezTo>
                    <a:pt x="212" y="221"/>
                    <a:pt x="201" y="223"/>
                    <a:pt x="184" y="224"/>
                  </a:cubicBezTo>
                  <a:lnTo>
                    <a:pt x="184" y="224"/>
                  </a:lnTo>
                  <a:cubicBezTo>
                    <a:pt x="171" y="222"/>
                    <a:pt x="158" y="219"/>
                    <a:pt x="147" y="218"/>
                  </a:cubicBezTo>
                  <a:lnTo>
                    <a:pt x="147" y="218"/>
                  </a:lnTo>
                  <a:cubicBezTo>
                    <a:pt x="148" y="216"/>
                    <a:pt x="151" y="214"/>
                    <a:pt x="154" y="212"/>
                  </a:cubicBezTo>
                  <a:lnTo>
                    <a:pt x="50" y="212"/>
                  </a:lnTo>
                  <a:cubicBezTo>
                    <a:pt x="128" y="238"/>
                    <a:pt x="259" y="264"/>
                    <a:pt x="285" y="264"/>
                  </a:cubicBezTo>
                  <a:cubicBezTo>
                    <a:pt x="232" y="264"/>
                    <a:pt x="154" y="238"/>
                    <a:pt x="102" y="238"/>
                  </a:cubicBezTo>
                  <a:cubicBezTo>
                    <a:pt x="154" y="264"/>
                    <a:pt x="232" y="290"/>
                    <a:pt x="311" y="290"/>
                  </a:cubicBezTo>
                  <a:lnTo>
                    <a:pt x="24" y="290"/>
                  </a:lnTo>
                  <a:cubicBezTo>
                    <a:pt x="24" y="290"/>
                    <a:pt x="50" y="317"/>
                    <a:pt x="76" y="317"/>
                  </a:cubicBezTo>
                  <a:cubicBezTo>
                    <a:pt x="102" y="343"/>
                    <a:pt x="180" y="343"/>
                    <a:pt x="128" y="343"/>
                  </a:cubicBezTo>
                  <a:cubicBezTo>
                    <a:pt x="102" y="343"/>
                    <a:pt x="50" y="343"/>
                    <a:pt x="24" y="369"/>
                  </a:cubicBezTo>
                  <a:cubicBezTo>
                    <a:pt x="24" y="369"/>
                    <a:pt x="1" y="380"/>
                    <a:pt x="16" y="380"/>
                  </a:cubicBezTo>
                  <a:cubicBezTo>
                    <a:pt x="24" y="380"/>
                    <a:pt x="41" y="377"/>
                    <a:pt x="76" y="369"/>
                  </a:cubicBezTo>
                  <a:cubicBezTo>
                    <a:pt x="111" y="360"/>
                    <a:pt x="128" y="357"/>
                    <a:pt x="140" y="357"/>
                  </a:cubicBezTo>
                  <a:cubicBezTo>
                    <a:pt x="163" y="357"/>
                    <a:pt x="163" y="369"/>
                    <a:pt x="232" y="369"/>
                  </a:cubicBezTo>
                  <a:lnTo>
                    <a:pt x="154" y="369"/>
                  </a:lnTo>
                  <a:cubicBezTo>
                    <a:pt x="154" y="369"/>
                    <a:pt x="76" y="369"/>
                    <a:pt x="76" y="395"/>
                  </a:cubicBezTo>
                  <a:cubicBezTo>
                    <a:pt x="128" y="395"/>
                    <a:pt x="311" y="369"/>
                    <a:pt x="337" y="369"/>
                  </a:cubicBezTo>
                  <a:cubicBezTo>
                    <a:pt x="351" y="354"/>
                    <a:pt x="414" y="348"/>
                    <a:pt x="454" y="345"/>
                  </a:cubicBezTo>
                  <a:lnTo>
                    <a:pt x="454" y="345"/>
                  </a:lnTo>
                  <a:cubicBezTo>
                    <a:pt x="413" y="352"/>
                    <a:pt x="407" y="354"/>
                    <a:pt x="417" y="354"/>
                  </a:cubicBezTo>
                  <a:cubicBezTo>
                    <a:pt x="433" y="354"/>
                    <a:pt x="493" y="348"/>
                    <a:pt x="514" y="344"/>
                  </a:cubicBezTo>
                  <a:lnTo>
                    <a:pt x="514" y="344"/>
                  </a:lnTo>
                  <a:lnTo>
                    <a:pt x="441" y="369"/>
                  </a:lnTo>
                  <a:lnTo>
                    <a:pt x="389" y="369"/>
                  </a:lnTo>
                  <a:lnTo>
                    <a:pt x="154" y="395"/>
                  </a:lnTo>
                  <a:lnTo>
                    <a:pt x="259" y="395"/>
                  </a:lnTo>
                  <a:lnTo>
                    <a:pt x="225" y="406"/>
                  </a:lnTo>
                  <a:lnTo>
                    <a:pt x="225" y="406"/>
                  </a:lnTo>
                  <a:cubicBezTo>
                    <a:pt x="206" y="403"/>
                    <a:pt x="188" y="401"/>
                    <a:pt x="171" y="401"/>
                  </a:cubicBezTo>
                  <a:cubicBezTo>
                    <a:pt x="135" y="401"/>
                    <a:pt x="102" y="408"/>
                    <a:pt x="76" y="421"/>
                  </a:cubicBezTo>
                  <a:lnTo>
                    <a:pt x="180" y="421"/>
                  </a:lnTo>
                  <a:lnTo>
                    <a:pt x="225" y="406"/>
                  </a:lnTo>
                  <a:lnTo>
                    <a:pt x="225" y="406"/>
                  </a:lnTo>
                  <a:cubicBezTo>
                    <a:pt x="245" y="409"/>
                    <a:pt x="265" y="414"/>
                    <a:pt x="285" y="421"/>
                  </a:cubicBezTo>
                  <a:lnTo>
                    <a:pt x="206" y="421"/>
                  </a:lnTo>
                  <a:cubicBezTo>
                    <a:pt x="154" y="421"/>
                    <a:pt x="128" y="447"/>
                    <a:pt x="76" y="447"/>
                  </a:cubicBezTo>
                  <a:lnTo>
                    <a:pt x="232" y="447"/>
                  </a:lnTo>
                  <a:lnTo>
                    <a:pt x="439" y="401"/>
                  </a:lnTo>
                  <a:lnTo>
                    <a:pt x="439" y="401"/>
                  </a:lnTo>
                  <a:lnTo>
                    <a:pt x="389" y="395"/>
                  </a:lnTo>
                  <a:lnTo>
                    <a:pt x="571" y="395"/>
                  </a:lnTo>
                  <a:cubicBezTo>
                    <a:pt x="571" y="395"/>
                    <a:pt x="597" y="395"/>
                    <a:pt x="519" y="369"/>
                  </a:cubicBezTo>
                  <a:lnTo>
                    <a:pt x="597" y="369"/>
                  </a:lnTo>
                  <a:cubicBezTo>
                    <a:pt x="597" y="369"/>
                    <a:pt x="572" y="369"/>
                    <a:pt x="520" y="343"/>
                  </a:cubicBezTo>
                  <a:lnTo>
                    <a:pt x="520" y="343"/>
                  </a:lnTo>
                  <a:cubicBezTo>
                    <a:pt x="522" y="343"/>
                    <a:pt x="522" y="343"/>
                    <a:pt x="519" y="343"/>
                  </a:cubicBezTo>
                  <a:lnTo>
                    <a:pt x="597" y="343"/>
                  </a:lnTo>
                  <a:lnTo>
                    <a:pt x="467" y="317"/>
                  </a:lnTo>
                  <a:lnTo>
                    <a:pt x="519" y="317"/>
                  </a:lnTo>
                  <a:cubicBezTo>
                    <a:pt x="597" y="317"/>
                    <a:pt x="597" y="317"/>
                    <a:pt x="493" y="290"/>
                  </a:cubicBezTo>
                  <a:lnTo>
                    <a:pt x="571" y="290"/>
                  </a:lnTo>
                  <a:lnTo>
                    <a:pt x="467" y="264"/>
                  </a:lnTo>
                  <a:lnTo>
                    <a:pt x="545" y="264"/>
                  </a:lnTo>
                  <a:cubicBezTo>
                    <a:pt x="493" y="238"/>
                    <a:pt x="441" y="212"/>
                    <a:pt x="415" y="212"/>
                  </a:cubicBezTo>
                  <a:cubicBezTo>
                    <a:pt x="441" y="212"/>
                    <a:pt x="441" y="212"/>
                    <a:pt x="493" y="238"/>
                  </a:cubicBezTo>
                  <a:lnTo>
                    <a:pt x="535" y="249"/>
                  </a:lnTo>
                  <a:lnTo>
                    <a:pt x="535" y="249"/>
                  </a:lnTo>
                  <a:lnTo>
                    <a:pt x="571" y="264"/>
                  </a:lnTo>
                  <a:lnTo>
                    <a:pt x="597" y="264"/>
                  </a:lnTo>
                  <a:lnTo>
                    <a:pt x="467" y="212"/>
                  </a:lnTo>
                  <a:lnTo>
                    <a:pt x="480" y="225"/>
                  </a:lnTo>
                  <a:lnTo>
                    <a:pt x="480" y="225"/>
                  </a:lnTo>
                  <a:lnTo>
                    <a:pt x="389" y="186"/>
                  </a:lnTo>
                  <a:cubicBezTo>
                    <a:pt x="337" y="186"/>
                    <a:pt x="311" y="160"/>
                    <a:pt x="285" y="134"/>
                  </a:cubicBezTo>
                  <a:lnTo>
                    <a:pt x="285" y="134"/>
                  </a:lnTo>
                  <a:lnTo>
                    <a:pt x="467" y="212"/>
                  </a:lnTo>
                  <a:cubicBezTo>
                    <a:pt x="458" y="204"/>
                    <a:pt x="455" y="201"/>
                    <a:pt x="456" y="201"/>
                  </a:cubicBezTo>
                  <a:lnTo>
                    <a:pt x="456" y="201"/>
                  </a:lnTo>
                  <a:cubicBezTo>
                    <a:pt x="458" y="201"/>
                    <a:pt x="476" y="212"/>
                    <a:pt x="493" y="212"/>
                  </a:cubicBezTo>
                  <a:cubicBezTo>
                    <a:pt x="567" y="231"/>
                    <a:pt x="589" y="249"/>
                    <a:pt x="595" y="249"/>
                  </a:cubicBezTo>
                  <a:cubicBezTo>
                    <a:pt x="597" y="249"/>
                    <a:pt x="597" y="246"/>
                    <a:pt x="597" y="238"/>
                  </a:cubicBezTo>
                  <a:cubicBezTo>
                    <a:pt x="519" y="186"/>
                    <a:pt x="441" y="160"/>
                    <a:pt x="363" y="108"/>
                  </a:cubicBezTo>
                  <a:lnTo>
                    <a:pt x="128" y="30"/>
                  </a:lnTo>
                  <a:cubicBezTo>
                    <a:pt x="118" y="24"/>
                    <a:pt x="110" y="19"/>
                    <a:pt x="104" y="15"/>
                  </a:cubicBezTo>
                  <a:lnTo>
                    <a:pt x="104" y="15"/>
                  </a:lnTo>
                  <a:lnTo>
                    <a:pt x="206" y="56"/>
                  </a:lnTo>
                  <a:cubicBezTo>
                    <a:pt x="206" y="56"/>
                    <a:pt x="96" y="1"/>
                    <a:pt x="86" y="1"/>
                  </a:cubicBezTo>
                  <a:close/>
                  <a:moveTo>
                    <a:pt x="493" y="499"/>
                  </a:moveTo>
                  <a:lnTo>
                    <a:pt x="421" y="528"/>
                  </a:lnTo>
                  <a:lnTo>
                    <a:pt x="421" y="528"/>
                  </a:lnTo>
                  <a:cubicBezTo>
                    <a:pt x="440" y="518"/>
                    <a:pt x="459" y="507"/>
                    <a:pt x="467" y="499"/>
                  </a:cubicBezTo>
                  <a:close/>
                  <a:moveTo>
                    <a:pt x="674" y="539"/>
                  </a:moveTo>
                  <a:cubicBezTo>
                    <a:pt x="667" y="543"/>
                    <a:pt x="659" y="547"/>
                    <a:pt x="650" y="551"/>
                  </a:cubicBezTo>
                  <a:lnTo>
                    <a:pt x="650" y="551"/>
                  </a:lnTo>
                  <a:cubicBezTo>
                    <a:pt x="665" y="546"/>
                    <a:pt x="672" y="542"/>
                    <a:pt x="674" y="539"/>
                  </a:cubicBezTo>
                  <a:close/>
                  <a:moveTo>
                    <a:pt x="424" y="442"/>
                  </a:moveTo>
                  <a:lnTo>
                    <a:pt x="424" y="442"/>
                  </a:lnTo>
                  <a:cubicBezTo>
                    <a:pt x="358" y="461"/>
                    <a:pt x="282" y="480"/>
                    <a:pt x="206" y="499"/>
                  </a:cubicBezTo>
                  <a:cubicBezTo>
                    <a:pt x="180" y="508"/>
                    <a:pt x="172" y="511"/>
                    <a:pt x="174" y="511"/>
                  </a:cubicBezTo>
                  <a:cubicBezTo>
                    <a:pt x="177" y="511"/>
                    <a:pt x="224" y="499"/>
                    <a:pt x="259" y="499"/>
                  </a:cubicBezTo>
                  <a:cubicBezTo>
                    <a:pt x="214" y="499"/>
                    <a:pt x="54" y="556"/>
                    <a:pt x="92" y="556"/>
                  </a:cubicBezTo>
                  <a:cubicBezTo>
                    <a:pt x="98" y="556"/>
                    <a:pt x="110" y="555"/>
                    <a:pt x="128" y="551"/>
                  </a:cubicBezTo>
                  <a:cubicBezTo>
                    <a:pt x="139" y="547"/>
                    <a:pt x="149" y="543"/>
                    <a:pt x="158" y="540"/>
                  </a:cubicBezTo>
                  <a:lnTo>
                    <a:pt x="158" y="540"/>
                  </a:lnTo>
                  <a:cubicBezTo>
                    <a:pt x="146" y="546"/>
                    <a:pt x="141" y="551"/>
                    <a:pt x="154" y="551"/>
                  </a:cubicBezTo>
                  <a:cubicBezTo>
                    <a:pt x="232" y="525"/>
                    <a:pt x="311" y="499"/>
                    <a:pt x="285" y="499"/>
                  </a:cubicBezTo>
                  <a:cubicBezTo>
                    <a:pt x="341" y="480"/>
                    <a:pt x="385" y="461"/>
                    <a:pt x="424" y="442"/>
                  </a:cubicBezTo>
                  <a:close/>
                  <a:moveTo>
                    <a:pt x="259" y="525"/>
                  </a:moveTo>
                  <a:lnTo>
                    <a:pt x="102" y="577"/>
                  </a:lnTo>
                  <a:lnTo>
                    <a:pt x="172" y="560"/>
                  </a:lnTo>
                  <a:lnTo>
                    <a:pt x="172" y="560"/>
                  </a:lnTo>
                  <a:lnTo>
                    <a:pt x="259" y="525"/>
                  </a:lnTo>
                  <a:close/>
                  <a:moveTo>
                    <a:pt x="441" y="627"/>
                  </a:moveTo>
                  <a:lnTo>
                    <a:pt x="441" y="627"/>
                  </a:lnTo>
                  <a:cubicBezTo>
                    <a:pt x="439" y="629"/>
                    <a:pt x="437" y="630"/>
                    <a:pt x="435" y="631"/>
                  </a:cubicBezTo>
                  <a:lnTo>
                    <a:pt x="435" y="631"/>
                  </a:lnTo>
                  <a:cubicBezTo>
                    <a:pt x="437" y="631"/>
                    <a:pt x="439" y="630"/>
                    <a:pt x="441" y="629"/>
                  </a:cubicBezTo>
                  <a:cubicBezTo>
                    <a:pt x="441" y="629"/>
                    <a:pt x="441" y="628"/>
                    <a:pt x="441" y="627"/>
                  </a:cubicBezTo>
                  <a:close/>
                  <a:moveTo>
                    <a:pt x="450" y="402"/>
                  </a:moveTo>
                  <a:cubicBezTo>
                    <a:pt x="404" y="421"/>
                    <a:pt x="360" y="424"/>
                    <a:pt x="337" y="447"/>
                  </a:cubicBezTo>
                  <a:cubicBezTo>
                    <a:pt x="337" y="447"/>
                    <a:pt x="259" y="473"/>
                    <a:pt x="259" y="473"/>
                  </a:cubicBezTo>
                  <a:cubicBezTo>
                    <a:pt x="259" y="473"/>
                    <a:pt x="450" y="415"/>
                    <a:pt x="488" y="415"/>
                  </a:cubicBezTo>
                  <a:cubicBezTo>
                    <a:pt x="495" y="415"/>
                    <a:pt x="497" y="417"/>
                    <a:pt x="493" y="421"/>
                  </a:cubicBezTo>
                  <a:cubicBezTo>
                    <a:pt x="476" y="426"/>
                    <a:pt x="458" y="432"/>
                    <a:pt x="439" y="438"/>
                  </a:cubicBezTo>
                  <a:lnTo>
                    <a:pt x="439" y="438"/>
                  </a:lnTo>
                  <a:lnTo>
                    <a:pt x="467" y="421"/>
                  </a:lnTo>
                  <a:lnTo>
                    <a:pt x="467" y="421"/>
                  </a:lnTo>
                  <a:cubicBezTo>
                    <a:pt x="453" y="428"/>
                    <a:pt x="439" y="435"/>
                    <a:pt x="424" y="442"/>
                  </a:cubicBezTo>
                  <a:lnTo>
                    <a:pt x="424" y="442"/>
                  </a:lnTo>
                  <a:cubicBezTo>
                    <a:pt x="429" y="441"/>
                    <a:pt x="434" y="439"/>
                    <a:pt x="439" y="438"/>
                  </a:cubicBezTo>
                  <a:lnTo>
                    <a:pt x="439" y="438"/>
                  </a:lnTo>
                  <a:lnTo>
                    <a:pt x="337" y="499"/>
                  </a:lnTo>
                  <a:lnTo>
                    <a:pt x="206" y="551"/>
                  </a:lnTo>
                  <a:lnTo>
                    <a:pt x="172" y="560"/>
                  </a:lnTo>
                  <a:lnTo>
                    <a:pt x="172" y="560"/>
                  </a:lnTo>
                  <a:lnTo>
                    <a:pt x="128" y="577"/>
                  </a:lnTo>
                  <a:cubicBezTo>
                    <a:pt x="119" y="586"/>
                    <a:pt x="117" y="589"/>
                    <a:pt x="118" y="589"/>
                  </a:cubicBezTo>
                  <a:cubicBezTo>
                    <a:pt x="122" y="589"/>
                    <a:pt x="146" y="577"/>
                    <a:pt x="180" y="577"/>
                  </a:cubicBezTo>
                  <a:cubicBezTo>
                    <a:pt x="154" y="603"/>
                    <a:pt x="154" y="603"/>
                    <a:pt x="128" y="629"/>
                  </a:cubicBezTo>
                  <a:cubicBezTo>
                    <a:pt x="206" y="603"/>
                    <a:pt x="311" y="551"/>
                    <a:pt x="389" y="499"/>
                  </a:cubicBezTo>
                  <a:lnTo>
                    <a:pt x="415" y="499"/>
                  </a:lnTo>
                  <a:lnTo>
                    <a:pt x="363" y="551"/>
                  </a:lnTo>
                  <a:lnTo>
                    <a:pt x="363" y="551"/>
                  </a:lnTo>
                  <a:lnTo>
                    <a:pt x="363" y="551"/>
                  </a:lnTo>
                  <a:cubicBezTo>
                    <a:pt x="354" y="555"/>
                    <a:pt x="351" y="558"/>
                    <a:pt x="351" y="558"/>
                  </a:cubicBezTo>
                  <a:lnTo>
                    <a:pt x="351" y="558"/>
                  </a:lnTo>
                  <a:lnTo>
                    <a:pt x="180" y="655"/>
                  </a:lnTo>
                  <a:lnTo>
                    <a:pt x="415" y="551"/>
                  </a:lnTo>
                  <a:cubicBezTo>
                    <a:pt x="467" y="551"/>
                    <a:pt x="415" y="551"/>
                    <a:pt x="389" y="577"/>
                  </a:cubicBezTo>
                  <a:cubicBezTo>
                    <a:pt x="337" y="603"/>
                    <a:pt x="180" y="682"/>
                    <a:pt x="206" y="682"/>
                  </a:cubicBezTo>
                  <a:lnTo>
                    <a:pt x="232" y="682"/>
                  </a:lnTo>
                  <a:lnTo>
                    <a:pt x="206" y="708"/>
                  </a:lnTo>
                  <a:cubicBezTo>
                    <a:pt x="206" y="711"/>
                    <a:pt x="209" y="713"/>
                    <a:pt x="213" y="713"/>
                  </a:cubicBezTo>
                  <a:cubicBezTo>
                    <a:pt x="240" y="713"/>
                    <a:pt x="337" y="652"/>
                    <a:pt x="337" y="629"/>
                  </a:cubicBezTo>
                  <a:lnTo>
                    <a:pt x="337" y="629"/>
                  </a:lnTo>
                  <a:cubicBezTo>
                    <a:pt x="363" y="629"/>
                    <a:pt x="285" y="682"/>
                    <a:pt x="285" y="708"/>
                  </a:cubicBezTo>
                  <a:cubicBezTo>
                    <a:pt x="285" y="708"/>
                    <a:pt x="250" y="731"/>
                    <a:pt x="258" y="731"/>
                  </a:cubicBezTo>
                  <a:cubicBezTo>
                    <a:pt x="260" y="731"/>
                    <a:pt x="266" y="729"/>
                    <a:pt x="279" y="723"/>
                  </a:cubicBezTo>
                  <a:lnTo>
                    <a:pt x="279" y="723"/>
                  </a:lnTo>
                  <a:cubicBezTo>
                    <a:pt x="249" y="745"/>
                    <a:pt x="231" y="763"/>
                    <a:pt x="243" y="763"/>
                  </a:cubicBezTo>
                  <a:cubicBezTo>
                    <a:pt x="247" y="763"/>
                    <a:pt x="251" y="762"/>
                    <a:pt x="259" y="760"/>
                  </a:cubicBezTo>
                  <a:cubicBezTo>
                    <a:pt x="259" y="760"/>
                    <a:pt x="357" y="686"/>
                    <a:pt x="435" y="631"/>
                  </a:cubicBezTo>
                  <a:lnTo>
                    <a:pt x="435" y="631"/>
                  </a:lnTo>
                  <a:cubicBezTo>
                    <a:pt x="407" y="642"/>
                    <a:pt x="369" y="663"/>
                    <a:pt x="333" y="686"/>
                  </a:cubicBezTo>
                  <a:lnTo>
                    <a:pt x="333" y="686"/>
                  </a:lnTo>
                  <a:cubicBezTo>
                    <a:pt x="381" y="642"/>
                    <a:pt x="416" y="620"/>
                    <a:pt x="432" y="620"/>
                  </a:cubicBezTo>
                  <a:cubicBezTo>
                    <a:pt x="437" y="620"/>
                    <a:pt x="440" y="622"/>
                    <a:pt x="441" y="627"/>
                  </a:cubicBezTo>
                  <a:lnTo>
                    <a:pt x="441" y="627"/>
                  </a:lnTo>
                  <a:cubicBezTo>
                    <a:pt x="474" y="604"/>
                    <a:pt x="504" y="585"/>
                    <a:pt x="519" y="577"/>
                  </a:cubicBezTo>
                  <a:lnTo>
                    <a:pt x="519" y="577"/>
                  </a:lnTo>
                  <a:lnTo>
                    <a:pt x="311" y="734"/>
                  </a:lnTo>
                  <a:cubicBezTo>
                    <a:pt x="337" y="734"/>
                    <a:pt x="519" y="577"/>
                    <a:pt x="571" y="551"/>
                  </a:cubicBezTo>
                  <a:cubicBezTo>
                    <a:pt x="584" y="538"/>
                    <a:pt x="624" y="532"/>
                    <a:pt x="650" y="532"/>
                  </a:cubicBezTo>
                  <a:cubicBezTo>
                    <a:pt x="666" y="532"/>
                    <a:pt x="677" y="534"/>
                    <a:pt x="674" y="539"/>
                  </a:cubicBezTo>
                  <a:lnTo>
                    <a:pt x="674" y="539"/>
                  </a:lnTo>
                  <a:cubicBezTo>
                    <a:pt x="686" y="533"/>
                    <a:pt x="695" y="528"/>
                    <a:pt x="702" y="525"/>
                  </a:cubicBezTo>
                  <a:lnTo>
                    <a:pt x="650" y="525"/>
                  </a:lnTo>
                  <a:cubicBezTo>
                    <a:pt x="597" y="525"/>
                    <a:pt x="676" y="499"/>
                    <a:pt x="676" y="499"/>
                  </a:cubicBezTo>
                  <a:lnTo>
                    <a:pt x="676" y="499"/>
                  </a:lnTo>
                  <a:cubicBezTo>
                    <a:pt x="666" y="499"/>
                    <a:pt x="636" y="509"/>
                    <a:pt x="607" y="520"/>
                  </a:cubicBezTo>
                  <a:lnTo>
                    <a:pt x="607" y="520"/>
                  </a:lnTo>
                  <a:cubicBezTo>
                    <a:pt x="638" y="505"/>
                    <a:pt x="646" y="501"/>
                    <a:pt x="643" y="501"/>
                  </a:cubicBezTo>
                  <a:lnTo>
                    <a:pt x="643" y="501"/>
                  </a:lnTo>
                  <a:cubicBezTo>
                    <a:pt x="641" y="501"/>
                    <a:pt x="622" y="507"/>
                    <a:pt x="610" y="507"/>
                  </a:cubicBezTo>
                  <a:cubicBezTo>
                    <a:pt x="603" y="507"/>
                    <a:pt x="597" y="505"/>
                    <a:pt x="597" y="499"/>
                  </a:cubicBezTo>
                  <a:cubicBezTo>
                    <a:pt x="597" y="473"/>
                    <a:pt x="597" y="473"/>
                    <a:pt x="597" y="473"/>
                  </a:cubicBezTo>
                  <a:cubicBezTo>
                    <a:pt x="571" y="473"/>
                    <a:pt x="624" y="473"/>
                    <a:pt x="597" y="447"/>
                  </a:cubicBezTo>
                  <a:lnTo>
                    <a:pt x="597" y="447"/>
                  </a:lnTo>
                  <a:lnTo>
                    <a:pt x="519" y="473"/>
                  </a:lnTo>
                  <a:lnTo>
                    <a:pt x="467" y="473"/>
                  </a:lnTo>
                  <a:lnTo>
                    <a:pt x="545" y="447"/>
                  </a:lnTo>
                  <a:cubicBezTo>
                    <a:pt x="574" y="437"/>
                    <a:pt x="592" y="431"/>
                    <a:pt x="602" y="427"/>
                  </a:cubicBezTo>
                  <a:lnTo>
                    <a:pt x="602" y="427"/>
                  </a:lnTo>
                  <a:cubicBezTo>
                    <a:pt x="613" y="424"/>
                    <a:pt x="623" y="421"/>
                    <a:pt x="624" y="421"/>
                  </a:cubicBezTo>
                  <a:lnTo>
                    <a:pt x="624" y="421"/>
                  </a:lnTo>
                  <a:lnTo>
                    <a:pt x="612" y="423"/>
                  </a:lnTo>
                  <a:lnTo>
                    <a:pt x="612" y="423"/>
                  </a:lnTo>
                  <a:cubicBezTo>
                    <a:pt x="615" y="421"/>
                    <a:pt x="609" y="421"/>
                    <a:pt x="597" y="421"/>
                  </a:cubicBezTo>
                  <a:cubicBezTo>
                    <a:pt x="590" y="425"/>
                    <a:pt x="585" y="427"/>
                    <a:pt x="582" y="429"/>
                  </a:cubicBezTo>
                  <a:lnTo>
                    <a:pt x="582" y="429"/>
                  </a:lnTo>
                  <a:lnTo>
                    <a:pt x="493" y="447"/>
                  </a:lnTo>
                  <a:cubicBezTo>
                    <a:pt x="467" y="447"/>
                    <a:pt x="571" y="421"/>
                    <a:pt x="597" y="421"/>
                  </a:cubicBezTo>
                  <a:cubicBezTo>
                    <a:pt x="606" y="412"/>
                    <a:pt x="603" y="409"/>
                    <a:pt x="596" y="409"/>
                  </a:cubicBezTo>
                  <a:cubicBezTo>
                    <a:pt x="588" y="409"/>
                    <a:pt x="574" y="414"/>
                    <a:pt x="568" y="417"/>
                  </a:cubicBezTo>
                  <a:lnTo>
                    <a:pt x="568" y="417"/>
                  </a:lnTo>
                  <a:lnTo>
                    <a:pt x="450" y="4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2"/>
            <p:cNvSpPr/>
            <p:nvPr/>
          </p:nvSpPr>
          <p:spPr>
            <a:xfrm>
              <a:off x="6454350" y="1705425"/>
              <a:ext cx="1975" cy="1975"/>
            </a:xfrm>
            <a:custGeom>
              <a:avLst/>
              <a:gdLst/>
              <a:ahLst/>
              <a:cxnLst/>
              <a:rect l="l" t="t" r="r" b="b"/>
              <a:pathLst>
                <a:path w="79" h="79" extrusionOk="0">
                  <a:moveTo>
                    <a:pt x="0" y="1"/>
                  </a:moveTo>
                  <a:cubicBezTo>
                    <a:pt x="1" y="1"/>
                    <a:pt x="79" y="79"/>
                    <a:pt x="79" y="79"/>
                  </a:cubicBezTo>
                  <a:cubicBezTo>
                    <a:pt x="79" y="5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2"/>
            <p:cNvSpPr/>
            <p:nvPr/>
          </p:nvSpPr>
          <p:spPr>
            <a:xfrm>
              <a:off x="6465425" y="1713900"/>
              <a:ext cx="1325" cy="1325"/>
            </a:xfrm>
            <a:custGeom>
              <a:avLst/>
              <a:gdLst/>
              <a:ahLst/>
              <a:cxnLst/>
              <a:rect l="l" t="t" r="r" b="b"/>
              <a:pathLst>
                <a:path w="53" h="53" extrusionOk="0">
                  <a:moveTo>
                    <a:pt x="27" y="27"/>
                  </a:moveTo>
                  <a:cubicBezTo>
                    <a:pt x="53" y="53"/>
                    <a:pt x="1" y="1"/>
                    <a:pt x="27"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2"/>
            <p:cNvSpPr/>
            <p:nvPr/>
          </p:nvSpPr>
          <p:spPr>
            <a:xfrm>
              <a:off x="6451100" y="1705300"/>
              <a:ext cx="14350" cy="11900"/>
            </a:xfrm>
            <a:custGeom>
              <a:avLst/>
              <a:gdLst/>
              <a:ahLst/>
              <a:cxnLst/>
              <a:rect l="l" t="t" r="r" b="b"/>
              <a:pathLst>
                <a:path w="574" h="476" extrusionOk="0">
                  <a:moveTo>
                    <a:pt x="158" y="174"/>
                  </a:moveTo>
                  <a:lnTo>
                    <a:pt x="158" y="174"/>
                  </a:lnTo>
                  <a:cubicBezTo>
                    <a:pt x="160" y="174"/>
                    <a:pt x="167" y="178"/>
                    <a:pt x="183" y="188"/>
                  </a:cubicBezTo>
                  <a:cubicBezTo>
                    <a:pt x="188" y="197"/>
                    <a:pt x="192" y="203"/>
                    <a:pt x="194" y="207"/>
                  </a:cubicBezTo>
                  <a:lnTo>
                    <a:pt x="194" y="207"/>
                  </a:lnTo>
                  <a:cubicBezTo>
                    <a:pt x="174" y="191"/>
                    <a:pt x="155" y="174"/>
                    <a:pt x="158" y="174"/>
                  </a:cubicBezTo>
                  <a:close/>
                  <a:moveTo>
                    <a:pt x="172" y="201"/>
                  </a:moveTo>
                  <a:lnTo>
                    <a:pt x="172" y="201"/>
                  </a:lnTo>
                  <a:cubicBezTo>
                    <a:pt x="180" y="207"/>
                    <a:pt x="189" y="211"/>
                    <a:pt x="197" y="215"/>
                  </a:cubicBezTo>
                  <a:lnTo>
                    <a:pt x="197" y="215"/>
                  </a:lnTo>
                  <a:cubicBezTo>
                    <a:pt x="197" y="217"/>
                    <a:pt x="197" y="217"/>
                    <a:pt x="196" y="217"/>
                  </a:cubicBezTo>
                  <a:cubicBezTo>
                    <a:pt x="192" y="217"/>
                    <a:pt x="183" y="210"/>
                    <a:pt x="172" y="201"/>
                  </a:cubicBezTo>
                  <a:close/>
                  <a:moveTo>
                    <a:pt x="217" y="226"/>
                  </a:moveTo>
                  <a:lnTo>
                    <a:pt x="217" y="226"/>
                  </a:lnTo>
                  <a:cubicBezTo>
                    <a:pt x="223" y="230"/>
                    <a:pt x="229" y="235"/>
                    <a:pt x="235" y="240"/>
                  </a:cubicBezTo>
                  <a:cubicBezTo>
                    <a:pt x="235" y="240"/>
                    <a:pt x="227" y="234"/>
                    <a:pt x="217" y="226"/>
                  </a:cubicBezTo>
                  <a:close/>
                  <a:moveTo>
                    <a:pt x="119" y="222"/>
                  </a:moveTo>
                  <a:lnTo>
                    <a:pt x="209" y="267"/>
                  </a:lnTo>
                  <a:cubicBezTo>
                    <a:pt x="261" y="267"/>
                    <a:pt x="261" y="267"/>
                    <a:pt x="261" y="293"/>
                  </a:cubicBezTo>
                  <a:cubicBezTo>
                    <a:pt x="209" y="293"/>
                    <a:pt x="157" y="267"/>
                    <a:pt x="104" y="240"/>
                  </a:cubicBezTo>
                  <a:lnTo>
                    <a:pt x="104" y="240"/>
                  </a:lnTo>
                  <a:cubicBezTo>
                    <a:pt x="104" y="240"/>
                    <a:pt x="117" y="245"/>
                    <a:pt x="125" y="245"/>
                  </a:cubicBezTo>
                  <a:cubicBezTo>
                    <a:pt x="134" y="245"/>
                    <a:pt x="138" y="240"/>
                    <a:pt x="119" y="222"/>
                  </a:cubicBezTo>
                  <a:close/>
                  <a:moveTo>
                    <a:pt x="472" y="348"/>
                  </a:moveTo>
                  <a:lnTo>
                    <a:pt x="495" y="371"/>
                  </a:lnTo>
                  <a:lnTo>
                    <a:pt x="495" y="371"/>
                  </a:lnTo>
                  <a:lnTo>
                    <a:pt x="472" y="348"/>
                  </a:lnTo>
                  <a:close/>
                  <a:moveTo>
                    <a:pt x="516" y="365"/>
                  </a:moveTo>
                  <a:lnTo>
                    <a:pt x="516" y="365"/>
                  </a:lnTo>
                  <a:cubicBezTo>
                    <a:pt x="516" y="365"/>
                    <a:pt x="518" y="367"/>
                    <a:pt x="522" y="371"/>
                  </a:cubicBezTo>
                  <a:cubicBezTo>
                    <a:pt x="522" y="371"/>
                    <a:pt x="522" y="371"/>
                    <a:pt x="522" y="371"/>
                  </a:cubicBezTo>
                  <a:lnTo>
                    <a:pt x="522" y="371"/>
                  </a:lnTo>
                  <a:cubicBezTo>
                    <a:pt x="519" y="368"/>
                    <a:pt x="516" y="365"/>
                    <a:pt x="516" y="365"/>
                  </a:cubicBezTo>
                  <a:close/>
                  <a:moveTo>
                    <a:pt x="481" y="362"/>
                  </a:moveTo>
                  <a:lnTo>
                    <a:pt x="481" y="362"/>
                  </a:lnTo>
                  <a:cubicBezTo>
                    <a:pt x="484" y="362"/>
                    <a:pt x="494" y="370"/>
                    <a:pt x="517" y="392"/>
                  </a:cubicBezTo>
                  <a:lnTo>
                    <a:pt x="517" y="392"/>
                  </a:lnTo>
                  <a:cubicBezTo>
                    <a:pt x="512" y="387"/>
                    <a:pt x="505" y="381"/>
                    <a:pt x="498" y="373"/>
                  </a:cubicBezTo>
                  <a:lnTo>
                    <a:pt x="498" y="373"/>
                  </a:lnTo>
                  <a:lnTo>
                    <a:pt x="522" y="397"/>
                  </a:lnTo>
                  <a:lnTo>
                    <a:pt x="522" y="397"/>
                  </a:lnTo>
                  <a:cubicBezTo>
                    <a:pt x="520" y="395"/>
                    <a:pt x="518" y="394"/>
                    <a:pt x="517" y="392"/>
                  </a:cubicBezTo>
                  <a:lnTo>
                    <a:pt x="517" y="392"/>
                  </a:lnTo>
                  <a:cubicBezTo>
                    <a:pt x="518" y="394"/>
                    <a:pt x="520" y="395"/>
                    <a:pt x="521" y="397"/>
                  </a:cubicBezTo>
                  <a:lnTo>
                    <a:pt x="521" y="397"/>
                  </a:lnTo>
                  <a:cubicBezTo>
                    <a:pt x="504" y="397"/>
                    <a:pt x="475" y="362"/>
                    <a:pt x="481" y="362"/>
                  </a:cubicBezTo>
                  <a:close/>
                  <a:moveTo>
                    <a:pt x="574" y="397"/>
                  </a:moveTo>
                  <a:cubicBezTo>
                    <a:pt x="574" y="401"/>
                    <a:pt x="572" y="402"/>
                    <a:pt x="569" y="402"/>
                  </a:cubicBezTo>
                  <a:cubicBezTo>
                    <a:pt x="568" y="402"/>
                    <a:pt x="567" y="402"/>
                    <a:pt x="566" y="402"/>
                  </a:cubicBezTo>
                  <a:lnTo>
                    <a:pt x="566" y="402"/>
                  </a:lnTo>
                  <a:cubicBezTo>
                    <a:pt x="568" y="403"/>
                    <a:pt x="570" y="404"/>
                    <a:pt x="571" y="404"/>
                  </a:cubicBezTo>
                  <a:cubicBezTo>
                    <a:pt x="573" y="404"/>
                    <a:pt x="574" y="402"/>
                    <a:pt x="574" y="397"/>
                  </a:cubicBezTo>
                  <a:close/>
                  <a:moveTo>
                    <a:pt x="203" y="1"/>
                  </a:moveTo>
                  <a:lnTo>
                    <a:pt x="203" y="1"/>
                  </a:lnTo>
                  <a:cubicBezTo>
                    <a:pt x="203" y="1"/>
                    <a:pt x="248" y="48"/>
                    <a:pt x="259" y="75"/>
                  </a:cubicBezTo>
                  <a:lnTo>
                    <a:pt x="259" y="75"/>
                  </a:lnTo>
                  <a:cubicBezTo>
                    <a:pt x="255" y="73"/>
                    <a:pt x="251" y="72"/>
                    <a:pt x="247" y="72"/>
                  </a:cubicBezTo>
                  <a:cubicBezTo>
                    <a:pt x="241" y="72"/>
                    <a:pt x="235" y="75"/>
                    <a:pt x="235" y="84"/>
                  </a:cubicBezTo>
                  <a:cubicBezTo>
                    <a:pt x="235" y="84"/>
                    <a:pt x="246" y="95"/>
                    <a:pt x="261" y="103"/>
                  </a:cubicBezTo>
                  <a:lnTo>
                    <a:pt x="261" y="103"/>
                  </a:lnTo>
                  <a:cubicBezTo>
                    <a:pt x="241" y="93"/>
                    <a:pt x="218" y="76"/>
                    <a:pt x="183" y="58"/>
                  </a:cubicBezTo>
                  <a:lnTo>
                    <a:pt x="183" y="58"/>
                  </a:lnTo>
                  <a:lnTo>
                    <a:pt x="365" y="240"/>
                  </a:lnTo>
                  <a:cubicBezTo>
                    <a:pt x="365" y="240"/>
                    <a:pt x="339" y="240"/>
                    <a:pt x="313" y="214"/>
                  </a:cubicBezTo>
                  <a:lnTo>
                    <a:pt x="183" y="136"/>
                  </a:lnTo>
                  <a:lnTo>
                    <a:pt x="287" y="240"/>
                  </a:lnTo>
                  <a:cubicBezTo>
                    <a:pt x="235" y="214"/>
                    <a:pt x="157" y="110"/>
                    <a:pt x="130" y="84"/>
                  </a:cubicBezTo>
                  <a:lnTo>
                    <a:pt x="130" y="84"/>
                  </a:lnTo>
                  <a:cubicBezTo>
                    <a:pt x="111" y="84"/>
                    <a:pt x="161" y="139"/>
                    <a:pt x="150" y="139"/>
                  </a:cubicBezTo>
                  <a:cubicBezTo>
                    <a:pt x="146" y="139"/>
                    <a:pt x="133" y="131"/>
                    <a:pt x="104" y="110"/>
                  </a:cubicBezTo>
                  <a:lnTo>
                    <a:pt x="104" y="110"/>
                  </a:lnTo>
                  <a:lnTo>
                    <a:pt x="235" y="214"/>
                  </a:lnTo>
                  <a:cubicBezTo>
                    <a:pt x="235" y="214"/>
                    <a:pt x="176" y="170"/>
                    <a:pt x="158" y="170"/>
                  </a:cubicBezTo>
                  <a:cubicBezTo>
                    <a:pt x="152" y="170"/>
                    <a:pt x="150" y="175"/>
                    <a:pt x="156" y="186"/>
                  </a:cubicBezTo>
                  <a:lnTo>
                    <a:pt x="156" y="186"/>
                  </a:lnTo>
                  <a:cubicBezTo>
                    <a:pt x="142" y="174"/>
                    <a:pt x="130" y="162"/>
                    <a:pt x="130" y="162"/>
                  </a:cubicBezTo>
                  <a:cubicBezTo>
                    <a:pt x="104" y="162"/>
                    <a:pt x="130" y="188"/>
                    <a:pt x="130" y="214"/>
                  </a:cubicBezTo>
                  <a:cubicBezTo>
                    <a:pt x="130" y="214"/>
                    <a:pt x="102" y="200"/>
                    <a:pt x="86" y="194"/>
                  </a:cubicBezTo>
                  <a:lnTo>
                    <a:pt x="86" y="194"/>
                  </a:lnTo>
                  <a:cubicBezTo>
                    <a:pt x="83" y="192"/>
                    <a:pt x="81" y="190"/>
                    <a:pt x="78" y="188"/>
                  </a:cubicBezTo>
                  <a:lnTo>
                    <a:pt x="26" y="188"/>
                  </a:lnTo>
                  <a:cubicBezTo>
                    <a:pt x="26" y="188"/>
                    <a:pt x="26" y="200"/>
                    <a:pt x="18" y="200"/>
                  </a:cubicBezTo>
                  <a:cubicBezTo>
                    <a:pt x="15" y="200"/>
                    <a:pt x="9" y="197"/>
                    <a:pt x="0" y="188"/>
                  </a:cubicBezTo>
                  <a:lnTo>
                    <a:pt x="0" y="188"/>
                  </a:lnTo>
                  <a:lnTo>
                    <a:pt x="26" y="214"/>
                  </a:lnTo>
                  <a:cubicBezTo>
                    <a:pt x="52" y="240"/>
                    <a:pt x="130" y="293"/>
                    <a:pt x="130" y="293"/>
                  </a:cubicBezTo>
                  <a:cubicBezTo>
                    <a:pt x="157" y="319"/>
                    <a:pt x="209" y="345"/>
                    <a:pt x="287" y="371"/>
                  </a:cubicBezTo>
                  <a:cubicBezTo>
                    <a:pt x="287" y="371"/>
                    <a:pt x="275" y="348"/>
                    <a:pt x="283" y="348"/>
                  </a:cubicBezTo>
                  <a:lnTo>
                    <a:pt x="283" y="348"/>
                  </a:lnTo>
                  <a:cubicBezTo>
                    <a:pt x="287" y="348"/>
                    <a:pt x="296" y="353"/>
                    <a:pt x="313" y="371"/>
                  </a:cubicBezTo>
                  <a:cubicBezTo>
                    <a:pt x="352" y="384"/>
                    <a:pt x="352" y="384"/>
                    <a:pt x="346" y="384"/>
                  </a:cubicBezTo>
                  <a:cubicBezTo>
                    <a:pt x="339" y="384"/>
                    <a:pt x="326" y="384"/>
                    <a:pt x="339" y="397"/>
                  </a:cubicBezTo>
                  <a:cubicBezTo>
                    <a:pt x="365" y="397"/>
                    <a:pt x="495" y="449"/>
                    <a:pt x="522" y="475"/>
                  </a:cubicBezTo>
                  <a:cubicBezTo>
                    <a:pt x="548" y="475"/>
                    <a:pt x="548" y="475"/>
                    <a:pt x="522" y="449"/>
                  </a:cubicBezTo>
                  <a:cubicBezTo>
                    <a:pt x="513" y="449"/>
                    <a:pt x="493" y="437"/>
                    <a:pt x="471" y="424"/>
                  </a:cubicBezTo>
                  <a:lnTo>
                    <a:pt x="471" y="424"/>
                  </a:lnTo>
                  <a:lnTo>
                    <a:pt x="522" y="449"/>
                  </a:lnTo>
                  <a:lnTo>
                    <a:pt x="469" y="397"/>
                  </a:lnTo>
                  <a:lnTo>
                    <a:pt x="495" y="397"/>
                  </a:lnTo>
                  <a:cubicBezTo>
                    <a:pt x="510" y="397"/>
                    <a:pt x="534" y="414"/>
                    <a:pt x="536" y="414"/>
                  </a:cubicBezTo>
                  <a:cubicBezTo>
                    <a:pt x="538" y="414"/>
                    <a:pt x="534" y="410"/>
                    <a:pt x="521" y="397"/>
                  </a:cubicBezTo>
                  <a:lnTo>
                    <a:pt x="521" y="397"/>
                  </a:lnTo>
                  <a:cubicBezTo>
                    <a:pt x="521" y="397"/>
                    <a:pt x="521" y="397"/>
                    <a:pt x="522" y="397"/>
                  </a:cubicBezTo>
                  <a:cubicBezTo>
                    <a:pt x="540" y="409"/>
                    <a:pt x="549" y="414"/>
                    <a:pt x="550" y="414"/>
                  </a:cubicBezTo>
                  <a:cubicBezTo>
                    <a:pt x="556" y="414"/>
                    <a:pt x="495" y="365"/>
                    <a:pt x="495" y="345"/>
                  </a:cubicBezTo>
                  <a:lnTo>
                    <a:pt x="495" y="345"/>
                  </a:lnTo>
                  <a:cubicBezTo>
                    <a:pt x="495" y="345"/>
                    <a:pt x="509" y="358"/>
                    <a:pt x="525" y="371"/>
                  </a:cubicBezTo>
                  <a:lnTo>
                    <a:pt x="525" y="371"/>
                  </a:lnTo>
                  <a:cubicBezTo>
                    <a:pt x="536" y="373"/>
                    <a:pt x="546" y="383"/>
                    <a:pt x="555" y="391"/>
                  </a:cubicBezTo>
                  <a:lnTo>
                    <a:pt x="555" y="391"/>
                  </a:lnTo>
                  <a:cubicBezTo>
                    <a:pt x="545" y="386"/>
                    <a:pt x="535" y="379"/>
                    <a:pt x="525" y="371"/>
                  </a:cubicBezTo>
                  <a:lnTo>
                    <a:pt x="525" y="371"/>
                  </a:lnTo>
                  <a:cubicBezTo>
                    <a:pt x="524" y="371"/>
                    <a:pt x="523" y="371"/>
                    <a:pt x="522" y="371"/>
                  </a:cubicBezTo>
                  <a:lnTo>
                    <a:pt x="522" y="371"/>
                  </a:lnTo>
                  <a:cubicBezTo>
                    <a:pt x="533" y="380"/>
                    <a:pt x="554" y="398"/>
                    <a:pt x="566" y="402"/>
                  </a:cubicBezTo>
                  <a:lnTo>
                    <a:pt x="566" y="402"/>
                  </a:lnTo>
                  <a:cubicBezTo>
                    <a:pt x="563" y="399"/>
                    <a:pt x="559" y="395"/>
                    <a:pt x="555" y="391"/>
                  </a:cubicBezTo>
                  <a:lnTo>
                    <a:pt x="555" y="391"/>
                  </a:lnTo>
                  <a:cubicBezTo>
                    <a:pt x="562" y="395"/>
                    <a:pt x="568" y="397"/>
                    <a:pt x="574" y="397"/>
                  </a:cubicBezTo>
                  <a:lnTo>
                    <a:pt x="548" y="345"/>
                  </a:lnTo>
                  <a:lnTo>
                    <a:pt x="548" y="345"/>
                  </a:lnTo>
                  <a:cubicBezTo>
                    <a:pt x="548" y="345"/>
                    <a:pt x="559" y="356"/>
                    <a:pt x="567" y="356"/>
                  </a:cubicBezTo>
                  <a:cubicBezTo>
                    <a:pt x="571" y="356"/>
                    <a:pt x="574" y="353"/>
                    <a:pt x="574" y="345"/>
                  </a:cubicBezTo>
                  <a:lnTo>
                    <a:pt x="548" y="319"/>
                  </a:lnTo>
                  <a:lnTo>
                    <a:pt x="469" y="240"/>
                  </a:lnTo>
                  <a:lnTo>
                    <a:pt x="287" y="84"/>
                  </a:lnTo>
                  <a:cubicBezTo>
                    <a:pt x="261" y="58"/>
                    <a:pt x="235" y="6"/>
                    <a:pt x="209" y="6"/>
                  </a:cubicBezTo>
                  <a:cubicBezTo>
                    <a:pt x="205" y="2"/>
                    <a:pt x="203" y="1"/>
                    <a:pt x="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2"/>
            <p:cNvSpPr/>
            <p:nvPr/>
          </p:nvSpPr>
          <p:spPr>
            <a:xfrm>
              <a:off x="6465425" y="1702175"/>
              <a:ext cx="25" cy="675"/>
            </a:xfrm>
            <a:custGeom>
              <a:avLst/>
              <a:gdLst/>
              <a:ahLst/>
              <a:cxnLst/>
              <a:rect l="l" t="t" r="r" b="b"/>
              <a:pathLst>
                <a:path w="1" h="27" extrusionOk="0">
                  <a:moveTo>
                    <a:pt x="1" y="0"/>
                  </a:moveTo>
                  <a:cubicBezTo>
                    <a:pt x="1" y="2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2"/>
            <p:cNvSpPr/>
            <p:nvPr/>
          </p:nvSpPr>
          <p:spPr>
            <a:xfrm>
              <a:off x="6456650" y="1698925"/>
              <a:ext cx="12725" cy="15650"/>
            </a:xfrm>
            <a:custGeom>
              <a:avLst/>
              <a:gdLst/>
              <a:ahLst/>
              <a:cxnLst/>
              <a:rect l="l" t="t" r="r" b="b"/>
              <a:pathLst>
                <a:path w="509" h="626" extrusionOk="0">
                  <a:moveTo>
                    <a:pt x="326" y="0"/>
                  </a:moveTo>
                  <a:lnTo>
                    <a:pt x="326" y="0"/>
                  </a:lnTo>
                  <a:cubicBezTo>
                    <a:pt x="334" y="17"/>
                    <a:pt x="343" y="35"/>
                    <a:pt x="351" y="51"/>
                  </a:cubicBezTo>
                  <a:lnTo>
                    <a:pt x="351" y="51"/>
                  </a:lnTo>
                  <a:cubicBezTo>
                    <a:pt x="348" y="34"/>
                    <a:pt x="343" y="17"/>
                    <a:pt x="326" y="0"/>
                  </a:cubicBezTo>
                  <a:close/>
                  <a:moveTo>
                    <a:pt x="247" y="78"/>
                  </a:moveTo>
                  <a:cubicBezTo>
                    <a:pt x="247" y="78"/>
                    <a:pt x="247" y="91"/>
                    <a:pt x="257" y="99"/>
                  </a:cubicBezTo>
                  <a:lnTo>
                    <a:pt x="257" y="99"/>
                  </a:lnTo>
                  <a:cubicBezTo>
                    <a:pt x="251" y="86"/>
                    <a:pt x="247" y="78"/>
                    <a:pt x="247" y="78"/>
                  </a:cubicBezTo>
                  <a:close/>
                  <a:moveTo>
                    <a:pt x="202" y="145"/>
                  </a:moveTo>
                  <a:cubicBezTo>
                    <a:pt x="234" y="192"/>
                    <a:pt x="254" y="247"/>
                    <a:pt x="273" y="287"/>
                  </a:cubicBezTo>
                  <a:lnTo>
                    <a:pt x="247" y="261"/>
                  </a:lnTo>
                  <a:cubicBezTo>
                    <a:pt x="224" y="214"/>
                    <a:pt x="222" y="188"/>
                    <a:pt x="202" y="145"/>
                  </a:cubicBezTo>
                  <a:close/>
                  <a:moveTo>
                    <a:pt x="50" y="282"/>
                  </a:moveTo>
                  <a:lnTo>
                    <a:pt x="50" y="282"/>
                  </a:lnTo>
                  <a:cubicBezTo>
                    <a:pt x="73" y="326"/>
                    <a:pt x="98" y="365"/>
                    <a:pt x="143" y="365"/>
                  </a:cubicBezTo>
                  <a:cubicBezTo>
                    <a:pt x="129" y="351"/>
                    <a:pt x="84" y="313"/>
                    <a:pt x="50" y="282"/>
                  </a:cubicBezTo>
                  <a:close/>
                  <a:moveTo>
                    <a:pt x="117" y="365"/>
                  </a:moveTo>
                  <a:cubicBezTo>
                    <a:pt x="117" y="378"/>
                    <a:pt x="117" y="378"/>
                    <a:pt x="120" y="378"/>
                  </a:cubicBezTo>
                  <a:cubicBezTo>
                    <a:pt x="124" y="378"/>
                    <a:pt x="130" y="378"/>
                    <a:pt x="143" y="391"/>
                  </a:cubicBezTo>
                  <a:cubicBezTo>
                    <a:pt x="126" y="374"/>
                    <a:pt x="117" y="365"/>
                    <a:pt x="117" y="365"/>
                  </a:cubicBezTo>
                  <a:close/>
                  <a:moveTo>
                    <a:pt x="247" y="339"/>
                  </a:moveTo>
                  <a:cubicBezTo>
                    <a:pt x="273" y="365"/>
                    <a:pt x="293" y="391"/>
                    <a:pt x="313" y="420"/>
                  </a:cubicBezTo>
                  <a:lnTo>
                    <a:pt x="313" y="420"/>
                  </a:lnTo>
                  <a:lnTo>
                    <a:pt x="247" y="339"/>
                  </a:lnTo>
                  <a:close/>
                  <a:moveTo>
                    <a:pt x="486" y="482"/>
                  </a:moveTo>
                  <a:lnTo>
                    <a:pt x="486" y="482"/>
                  </a:lnTo>
                  <a:cubicBezTo>
                    <a:pt x="492" y="513"/>
                    <a:pt x="503" y="541"/>
                    <a:pt x="507" y="562"/>
                  </a:cubicBezTo>
                  <a:lnTo>
                    <a:pt x="507" y="562"/>
                  </a:lnTo>
                  <a:cubicBezTo>
                    <a:pt x="505" y="548"/>
                    <a:pt x="499" y="523"/>
                    <a:pt x="486" y="482"/>
                  </a:cubicBezTo>
                  <a:close/>
                  <a:moveTo>
                    <a:pt x="507" y="562"/>
                  </a:moveTo>
                  <a:cubicBezTo>
                    <a:pt x="508" y="570"/>
                    <a:pt x="508" y="574"/>
                    <a:pt x="508" y="574"/>
                  </a:cubicBezTo>
                  <a:lnTo>
                    <a:pt x="508" y="574"/>
                  </a:lnTo>
                  <a:cubicBezTo>
                    <a:pt x="508" y="570"/>
                    <a:pt x="508" y="566"/>
                    <a:pt x="507" y="562"/>
                  </a:cubicBezTo>
                  <a:close/>
                  <a:moveTo>
                    <a:pt x="469" y="595"/>
                  </a:moveTo>
                  <a:lnTo>
                    <a:pt x="469" y="595"/>
                  </a:lnTo>
                  <a:cubicBezTo>
                    <a:pt x="474" y="602"/>
                    <a:pt x="477" y="607"/>
                    <a:pt x="480" y="607"/>
                  </a:cubicBezTo>
                  <a:cubicBezTo>
                    <a:pt x="481" y="607"/>
                    <a:pt x="482" y="605"/>
                    <a:pt x="482" y="600"/>
                  </a:cubicBezTo>
                  <a:cubicBezTo>
                    <a:pt x="478" y="600"/>
                    <a:pt x="474" y="598"/>
                    <a:pt x="469" y="595"/>
                  </a:cubicBezTo>
                  <a:close/>
                  <a:moveTo>
                    <a:pt x="404" y="600"/>
                  </a:moveTo>
                  <a:cubicBezTo>
                    <a:pt x="404" y="613"/>
                    <a:pt x="410" y="619"/>
                    <a:pt x="414" y="619"/>
                  </a:cubicBezTo>
                  <a:cubicBezTo>
                    <a:pt x="417" y="619"/>
                    <a:pt x="417" y="613"/>
                    <a:pt x="404" y="600"/>
                  </a:cubicBezTo>
                  <a:close/>
                  <a:moveTo>
                    <a:pt x="300" y="0"/>
                  </a:moveTo>
                  <a:cubicBezTo>
                    <a:pt x="300" y="52"/>
                    <a:pt x="326" y="104"/>
                    <a:pt x="326" y="130"/>
                  </a:cubicBezTo>
                  <a:cubicBezTo>
                    <a:pt x="326" y="173"/>
                    <a:pt x="377" y="249"/>
                    <a:pt x="369" y="249"/>
                  </a:cubicBezTo>
                  <a:cubicBezTo>
                    <a:pt x="367" y="249"/>
                    <a:pt x="362" y="245"/>
                    <a:pt x="352" y="235"/>
                  </a:cubicBezTo>
                  <a:cubicBezTo>
                    <a:pt x="341" y="202"/>
                    <a:pt x="334" y="187"/>
                    <a:pt x="333" y="187"/>
                  </a:cubicBezTo>
                  <a:lnTo>
                    <a:pt x="333" y="187"/>
                  </a:lnTo>
                  <a:cubicBezTo>
                    <a:pt x="331" y="187"/>
                    <a:pt x="334" y="204"/>
                    <a:pt x="343" y="232"/>
                  </a:cubicBezTo>
                  <a:lnTo>
                    <a:pt x="343" y="232"/>
                  </a:lnTo>
                  <a:cubicBezTo>
                    <a:pt x="333" y="216"/>
                    <a:pt x="316" y="199"/>
                    <a:pt x="300" y="183"/>
                  </a:cubicBezTo>
                  <a:cubicBezTo>
                    <a:pt x="300" y="183"/>
                    <a:pt x="300" y="104"/>
                    <a:pt x="273" y="104"/>
                  </a:cubicBezTo>
                  <a:cubicBezTo>
                    <a:pt x="266" y="104"/>
                    <a:pt x="260" y="102"/>
                    <a:pt x="257" y="99"/>
                  </a:cubicBezTo>
                  <a:lnTo>
                    <a:pt x="257" y="99"/>
                  </a:lnTo>
                  <a:cubicBezTo>
                    <a:pt x="278" y="148"/>
                    <a:pt x="331" y="268"/>
                    <a:pt x="330" y="268"/>
                  </a:cubicBezTo>
                  <a:cubicBezTo>
                    <a:pt x="330" y="268"/>
                    <a:pt x="328" y="266"/>
                    <a:pt x="326" y="261"/>
                  </a:cubicBezTo>
                  <a:cubicBezTo>
                    <a:pt x="282" y="217"/>
                    <a:pt x="219" y="61"/>
                    <a:pt x="200" y="61"/>
                  </a:cubicBezTo>
                  <a:cubicBezTo>
                    <a:pt x="197" y="61"/>
                    <a:pt x="195" y="66"/>
                    <a:pt x="195" y="78"/>
                  </a:cubicBezTo>
                  <a:cubicBezTo>
                    <a:pt x="221" y="130"/>
                    <a:pt x="247" y="183"/>
                    <a:pt x="273" y="209"/>
                  </a:cubicBezTo>
                  <a:cubicBezTo>
                    <a:pt x="300" y="261"/>
                    <a:pt x="300" y="287"/>
                    <a:pt x="326" y="339"/>
                  </a:cubicBezTo>
                  <a:cubicBezTo>
                    <a:pt x="300" y="287"/>
                    <a:pt x="273" y="235"/>
                    <a:pt x="247" y="209"/>
                  </a:cubicBezTo>
                  <a:lnTo>
                    <a:pt x="169" y="78"/>
                  </a:lnTo>
                  <a:cubicBezTo>
                    <a:pt x="169" y="85"/>
                    <a:pt x="169" y="95"/>
                    <a:pt x="169" y="104"/>
                  </a:cubicBezTo>
                  <a:cubicBezTo>
                    <a:pt x="172" y="107"/>
                    <a:pt x="174" y="110"/>
                    <a:pt x="177" y="112"/>
                  </a:cubicBezTo>
                  <a:lnTo>
                    <a:pt x="177" y="112"/>
                  </a:lnTo>
                  <a:cubicBezTo>
                    <a:pt x="173" y="115"/>
                    <a:pt x="169" y="121"/>
                    <a:pt x="169" y="130"/>
                  </a:cubicBezTo>
                  <a:cubicBezTo>
                    <a:pt x="164" y="136"/>
                    <a:pt x="159" y="138"/>
                    <a:pt x="154" y="138"/>
                  </a:cubicBezTo>
                  <a:cubicBezTo>
                    <a:pt x="134" y="138"/>
                    <a:pt x="117" y="104"/>
                    <a:pt x="117" y="104"/>
                  </a:cubicBezTo>
                  <a:lnTo>
                    <a:pt x="117" y="104"/>
                  </a:lnTo>
                  <a:cubicBezTo>
                    <a:pt x="117" y="156"/>
                    <a:pt x="117" y="183"/>
                    <a:pt x="143" y="235"/>
                  </a:cubicBezTo>
                  <a:lnTo>
                    <a:pt x="117" y="183"/>
                  </a:lnTo>
                  <a:cubicBezTo>
                    <a:pt x="108" y="174"/>
                    <a:pt x="103" y="171"/>
                    <a:pt x="99" y="171"/>
                  </a:cubicBezTo>
                  <a:cubicBezTo>
                    <a:pt x="91" y="171"/>
                    <a:pt x="91" y="183"/>
                    <a:pt x="91" y="183"/>
                  </a:cubicBezTo>
                  <a:cubicBezTo>
                    <a:pt x="91" y="183"/>
                    <a:pt x="79" y="171"/>
                    <a:pt x="72" y="171"/>
                  </a:cubicBezTo>
                  <a:cubicBezTo>
                    <a:pt x="68" y="171"/>
                    <a:pt x="65" y="174"/>
                    <a:pt x="65" y="183"/>
                  </a:cubicBezTo>
                  <a:cubicBezTo>
                    <a:pt x="65" y="205"/>
                    <a:pt x="123" y="266"/>
                    <a:pt x="122" y="266"/>
                  </a:cubicBezTo>
                  <a:cubicBezTo>
                    <a:pt x="122" y="266"/>
                    <a:pt x="121" y="264"/>
                    <a:pt x="117" y="261"/>
                  </a:cubicBezTo>
                  <a:cubicBezTo>
                    <a:pt x="85" y="229"/>
                    <a:pt x="63" y="206"/>
                    <a:pt x="56" y="206"/>
                  </a:cubicBezTo>
                  <a:lnTo>
                    <a:pt x="56" y="206"/>
                  </a:lnTo>
                  <a:cubicBezTo>
                    <a:pt x="53" y="206"/>
                    <a:pt x="55" y="215"/>
                    <a:pt x="65" y="235"/>
                  </a:cubicBezTo>
                  <a:cubicBezTo>
                    <a:pt x="47" y="217"/>
                    <a:pt x="39" y="212"/>
                    <a:pt x="34" y="212"/>
                  </a:cubicBezTo>
                  <a:cubicBezTo>
                    <a:pt x="24" y="212"/>
                    <a:pt x="30" y="235"/>
                    <a:pt x="13" y="235"/>
                  </a:cubicBezTo>
                  <a:cubicBezTo>
                    <a:pt x="1" y="235"/>
                    <a:pt x="21" y="256"/>
                    <a:pt x="50" y="282"/>
                  </a:cubicBezTo>
                  <a:lnTo>
                    <a:pt x="50" y="282"/>
                  </a:lnTo>
                  <a:cubicBezTo>
                    <a:pt x="46" y="275"/>
                    <a:pt x="42" y="268"/>
                    <a:pt x="39" y="261"/>
                  </a:cubicBezTo>
                  <a:lnTo>
                    <a:pt x="39" y="261"/>
                  </a:lnTo>
                  <a:cubicBezTo>
                    <a:pt x="39" y="261"/>
                    <a:pt x="143" y="339"/>
                    <a:pt x="143" y="339"/>
                  </a:cubicBezTo>
                  <a:cubicBezTo>
                    <a:pt x="140" y="337"/>
                    <a:pt x="137" y="336"/>
                    <a:pt x="135" y="336"/>
                  </a:cubicBezTo>
                  <a:lnTo>
                    <a:pt x="135" y="336"/>
                  </a:lnTo>
                  <a:cubicBezTo>
                    <a:pt x="114" y="336"/>
                    <a:pt x="211" y="453"/>
                    <a:pt x="206" y="453"/>
                  </a:cubicBezTo>
                  <a:cubicBezTo>
                    <a:pt x="205" y="453"/>
                    <a:pt x="202" y="450"/>
                    <a:pt x="195" y="443"/>
                  </a:cubicBezTo>
                  <a:cubicBezTo>
                    <a:pt x="173" y="421"/>
                    <a:pt x="156" y="404"/>
                    <a:pt x="143" y="391"/>
                  </a:cubicBezTo>
                  <a:lnTo>
                    <a:pt x="143" y="391"/>
                  </a:lnTo>
                  <a:cubicBezTo>
                    <a:pt x="195" y="443"/>
                    <a:pt x="221" y="495"/>
                    <a:pt x="273" y="522"/>
                  </a:cubicBezTo>
                  <a:cubicBezTo>
                    <a:pt x="326" y="548"/>
                    <a:pt x="378" y="626"/>
                    <a:pt x="404" y="626"/>
                  </a:cubicBezTo>
                  <a:cubicBezTo>
                    <a:pt x="404" y="607"/>
                    <a:pt x="378" y="589"/>
                    <a:pt x="381" y="589"/>
                  </a:cubicBezTo>
                  <a:lnTo>
                    <a:pt x="381" y="589"/>
                  </a:lnTo>
                  <a:cubicBezTo>
                    <a:pt x="382" y="589"/>
                    <a:pt x="389" y="592"/>
                    <a:pt x="404" y="600"/>
                  </a:cubicBezTo>
                  <a:lnTo>
                    <a:pt x="352" y="522"/>
                  </a:lnTo>
                  <a:lnTo>
                    <a:pt x="352" y="522"/>
                  </a:lnTo>
                  <a:cubicBezTo>
                    <a:pt x="353" y="523"/>
                    <a:pt x="375" y="557"/>
                    <a:pt x="398" y="587"/>
                  </a:cubicBezTo>
                  <a:lnTo>
                    <a:pt x="398" y="587"/>
                  </a:lnTo>
                  <a:cubicBezTo>
                    <a:pt x="392" y="574"/>
                    <a:pt x="391" y="570"/>
                    <a:pt x="393" y="570"/>
                  </a:cubicBezTo>
                  <a:lnTo>
                    <a:pt x="393" y="570"/>
                  </a:lnTo>
                  <a:cubicBezTo>
                    <a:pt x="395" y="570"/>
                    <a:pt x="402" y="581"/>
                    <a:pt x="403" y="594"/>
                  </a:cubicBezTo>
                  <a:lnTo>
                    <a:pt x="403" y="594"/>
                  </a:lnTo>
                  <a:cubicBezTo>
                    <a:pt x="402" y="592"/>
                    <a:pt x="400" y="589"/>
                    <a:pt x="398" y="587"/>
                  </a:cubicBezTo>
                  <a:lnTo>
                    <a:pt x="398" y="587"/>
                  </a:lnTo>
                  <a:cubicBezTo>
                    <a:pt x="399" y="590"/>
                    <a:pt x="401" y="595"/>
                    <a:pt x="404" y="600"/>
                  </a:cubicBezTo>
                  <a:cubicBezTo>
                    <a:pt x="404" y="598"/>
                    <a:pt x="404" y="596"/>
                    <a:pt x="403" y="594"/>
                  </a:cubicBezTo>
                  <a:lnTo>
                    <a:pt x="403" y="594"/>
                  </a:lnTo>
                  <a:cubicBezTo>
                    <a:pt x="413" y="607"/>
                    <a:pt x="423" y="618"/>
                    <a:pt x="430" y="626"/>
                  </a:cubicBezTo>
                  <a:cubicBezTo>
                    <a:pt x="430" y="626"/>
                    <a:pt x="404" y="574"/>
                    <a:pt x="404" y="574"/>
                  </a:cubicBezTo>
                  <a:cubicBezTo>
                    <a:pt x="381" y="574"/>
                    <a:pt x="337" y="491"/>
                    <a:pt x="346" y="491"/>
                  </a:cubicBezTo>
                  <a:lnTo>
                    <a:pt x="346" y="491"/>
                  </a:lnTo>
                  <a:cubicBezTo>
                    <a:pt x="347" y="491"/>
                    <a:pt x="349" y="493"/>
                    <a:pt x="352" y="495"/>
                  </a:cubicBezTo>
                  <a:cubicBezTo>
                    <a:pt x="333" y="468"/>
                    <a:pt x="328" y="460"/>
                    <a:pt x="329" y="460"/>
                  </a:cubicBezTo>
                  <a:lnTo>
                    <a:pt x="329" y="460"/>
                  </a:lnTo>
                  <a:cubicBezTo>
                    <a:pt x="330" y="460"/>
                    <a:pt x="341" y="473"/>
                    <a:pt x="347" y="475"/>
                  </a:cubicBezTo>
                  <a:lnTo>
                    <a:pt x="347" y="475"/>
                  </a:lnTo>
                  <a:cubicBezTo>
                    <a:pt x="357" y="489"/>
                    <a:pt x="367" y="505"/>
                    <a:pt x="378" y="522"/>
                  </a:cubicBezTo>
                  <a:lnTo>
                    <a:pt x="430" y="600"/>
                  </a:lnTo>
                  <a:lnTo>
                    <a:pt x="482" y="626"/>
                  </a:lnTo>
                  <a:lnTo>
                    <a:pt x="450" y="583"/>
                  </a:lnTo>
                  <a:lnTo>
                    <a:pt x="450" y="583"/>
                  </a:lnTo>
                  <a:cubicBezTo>
                    <a:pt x="451" y="582"/>
                    <a:pt x="451" y="582"/>
                    <a:pt x="452" y="581"/>
                  </a:cubicBezTo>
                  <a:lnTo>
                    <a:pt x="452" y="581"/>
                  </a:lnTo>
                  <a:cubicBezTo>
                    <a:pt x="458" y="587"/>
                    <a:pt x="463" y="592"/>
                    <a:pt x="469" y="595"/>
                  </a:cubicBezTo>
                  <a:lnTo>
                    <a:pt x="469" y="595"/>
                  </a:lnTo>
                  <a:cubicBezTo>
                    <a:pt x="465" y="589"/>
                    <a:pt x="461" y="581"/>
                    <a:pt x="456" y="573"/>
                  </a:cubicBezTo>
                  <a:lnTo>
                    <a:pt x="456" y="573"/>
                  </a:lnTo>
                  <a:lnTo>
                    <a:pt x="456" y="548"/>
                  </a:lnTo>
                  <a:cubicBezTo>
                    <a:pt x="456" y="546"/>
                    <a:pt x="456" y="545"/>
                    <a:pt x="456" y="544"/>
                  </a:cubicBezTo>
                  <a:lnTo>
                    <a:pt x="456" y="544"/>
                  </a:lnTo>
                  <a:cubicBezTo>
                    <a:pt x="462" y="555"/>
                    <a:pt x="466" y="560"/>
                    <a:pt x="468" y="560"/>
                  </a:cubicBezTo>
                  <a:cubicBezTo>
                    <a:pt x="473" y="560"/>
                    <a:pt x="460" y="519"/>
                    <a:pt x="430" y="443"/>
                  </a:cubicBezTo>
                  <a:lnTo>
                    <a:pt x="430" y="443"/>
                  </a:lnTo>
                  <a:cubicBezTo>
                    <a:pt x="456" y="495"/>
                    <a:pt x="482" y="522"/>
                    <a:pt x="482" y="548"/>
                  </a:cubicBezTo>
                  <a:cubicBezTo>
                    <a:pt x="482" y="548"/>
                    <a:pt x="508" y="600"/>
                    <a:pt x="508" y="600"/>
                  </a:cubicBezTo>
                  <a:cubicBezTo>
                    <a:pt x="508" y="577"/>
                    <a:pt x="450" y="459"/>
                    <a:pt x="467" y="459"/>
                  </a:cubicBezTo>
                  <a:lnTo>
                    <a:pt x="467" y="459"/>
                  </a:lnTo>
                  <a:cubicBezTo>
                    <a:pt x="470" y="459"/>
                    <a:pt x="475" y="462"/>
                    <a:pt x="482" y="469"/>
                  </a:cubicBezTo>
                  <a:cubicBezTo>
                    <a:pt x="483" y="474"/>
                    <a:pt x="485" y="478"/>
                    <a:pt x="486" y="482"/>
                  </a:cubicBezTo>
                  <a:lnTo>
                    <a:pt x="486" y="482"/>
                  </a:lnTo>
                  <a:cubicBezTo>
                    <a:pt x="484" y="469"/>
                    <a:pt x="482" y="456"/>
                    <a:pt x="482" y="443"/>
                  </a:cubicBezTo>
                  <a:lnTo>
                    <a:pt x="430" y="313"/>
                  </a:lnTo>
                  <a:cubicBezTo>
                    <a:pt x="404" y="287"/>
                    <a:pt x="378" y="261"/>
                    <a:pt x="378" y="209"/>
                  </a:cubicBezTo>
                  <a:cubicBezTo>
                    <a:pt x="352" y="156"/>
                    <a:pt x="404" y="209"/>
                    <a:pt x="378" y="130"/>
                  </a:cubicBezTo>
                  <a:cubicBezTo>
                    <a:pt x="378" y="113"/>
                    <a:pt x="366" y="84"/>
                    <a:pt x="351" y="51"/>
                  </a:cubicBezTo>
                  <a:lnTo>
                    <a:pt x="351" y="51"/>
                  </a:lnTo>
                  <a:cubicBezTo>
                    <a:pt x="352" y="60"/>
                    <a:pt x="352" y="69"/>
                    <a:pt x="352" y="78"/>
                  </a:cubicBezTo>
                  <a:cubicBezTo>
                    <a:pt x="352" y="52"/>
                    <a:pt x="326" y="0"/>
                    <a:pt x="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2"/>
            <p:cNvSpPr/>
            <p:nvPr/>
          </p:nvSpPr>
          <p:spPr>
            <a:xfrm>
              <a:off x="6464125" y="1698250"/>
              <a:ext cx="25" cy="700"/>
            </a:xfrm>
            <a:custGeom>
              <a:avLst/>
              <a:gdLst/>
              <a:ahLst/>
              <a:cxnLst/>
              <a:rect l="l" t="t" r="r" b="b"/>
              <a:pathLst>
                <a:path w="1" h="28" extrusionOk="0">
                  <a:moveTo>
                    <a:pt x="1" y="1"/>
                  </a:moveTo>
                  <a:lnTo>
                    <a:pt x="1" y="2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2"/>
            <p:cNvSpPr/>
            <p:nvPr/>
          </p:nvSpPr>
          <p:spPr>
            <a:xfrm>
              <a:off x="6466725" y="1701250"/>
              <a:ext cx="1325" cy="950"/>
            </a:xfrm>
            <a:custGeom>
              <a:avLst/>
              <a:gdLst/>
              <a:ahLst/>
              <a:cxnLst/>
              <a:rect l="l" t="t" r="r" b="b"/>
              <a:pathLst>
                <a:path w="53" h="38" extrusionOk="0">
                  <a:moveTo>
                    <a:pt x="44" y="1"/>
                  </a:moveTo>
                  <a:cubicBezTo>
                    <a:pt x="40" y="1"/>
                    <a:pt x="35" y="4"/>
                    <a:pt x="27" y="11"/>
                  </a:cubicBezTo>
                  <a:cubicBezTo>
                    <a:pt x="1" y="11"/>
                    <a:pt x="27" y="37"/>
                    <a:pt x="53" y="37"/>
                  </a:cubicBezTo>
                  <a:cubicBezTo>
                    <a:pt x="53" y="19"/>
                    <a:pt x="53" y="1"/>
                    <a:pt x="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2"/>
            <p:cNvSpPr/>
            <p:nvPr/>
          </p:nvSpPr>
          <p:spPr>
            <a:xfrm>
              <a:off x="6468125" y="1698625"/>
              <a:ext cx="600" cy="1675"/>
            </a:xfrm>
            <a:custGeom>
              <a:avLst/>
              <a:gdLst/>
              <a:ahLst/>
              <a:cxnLst/>
              <a:rect l="l" t="t" r="r" b="b"/>
              <a:pathLst>
                <a:path w="24" h="67" extrusionOk="0">
                  <a:moveTo>
                    <a:pt x="6" y="0"/>
                  </a:moveTo>
                  <a:lnTo>
                    <a:pt x="6" y="0"/>
                  </a:lnTo>
                  <a:cubicBezTo>
                    <a:pt x="0" y="0"/>
                    <a:pt x="4" y="67"/>
                    <a:pt x="18" y="67"/>
                  </a:cubicBezTo>
                  <a:cubicBezTo>
                    <a:pt x="20" y="67"/>
                    <a:pt x="21" y="66"/>
                    <a:pt x="23" y="64"/>
                  </a:cubicBezTo>
                  <a:cubicBezTo>
                    <a:pt x="15" y="16"/>
                    <a:pt x="9"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2"/>
            <p:cNvSpPr/>
            <p:nvPr/>
          </p:nvSpPr>
          <p:spPr>
            <a:xfrm>
              <a:off x="6463475" y="1697625"/>
              <a:ext cx="6550" cy="15725"/>
            </a:xfrm>
            <a:custGeom>
              <a:avLst/>
              <a:gdLst/>
              <a:ahLst/>
              <a:cxnLst/>
              <a:rect l="l" t="t" r="r" b="b"/>
              <a:pathLst>
                <a:path w="262" h="629" extrusionOk="0">
                  <a:moveTo>
                    <a:pt x="27" y="0"/>
                  </a:moveTo>
                  <a:cubicBezTo>
                    <a:pt x="28" y="4"/>
                    <a:pt x="79" y="157"/>
                    <a:pt x="79" y="182"/>
                  </a:cubicBezTo>
                  <a:cubicBezTo>
                    <a:pt x="79" y="130"/>
                    <a:pt x="53" y="78"/>
                    <a:pt x="27" y="0"/>
                  </a:cubicBezTo>
                  <a:close/>
                  <a:moveTo>
                    <a:pt x="117" y="114"/>
                  </a:moveTo>
                  <a:cubicBezTo>
                    <a:pt x="124" y="117"/>
                    <a:pt x="131" y="117"/>
                    <a:pt x="131" y="130"/>
                  </a:cubicBezTo>
                  <a:cubicBezTo>
                    <a:pt x="131" y="130"/>
                    <a:pt x="157" y="156"/>
                    <a:pt x="157" y="235"/>
                  </a:cubicBezTo>
                  <a:cubicBezTo>
                    <a:pt x="157" y="219"/>
                    <a:pt x="138" y="156"/>
                    <a:pt x="117" y="114"/>
                  </a:cubicBezTo>
                  <a:close/>
                  <a:moveTo>
                    <a:pt x="197" y="322"/>
                  </a:moveTo>
                  <a:cubicBezTo>
                    <a:pt x="203" y="333"/>
                    <a:pt x="206" y="351"/>
                    <a:pt x="208" y="361"/>
                  </a:cubicBezTo>
                  <a:lnTo>
                    <a:pt x="208" y="361"/>
                  </a:lnTo>
                  <a:cubicBezTo>
                    <a:pt x="203" y="348"/>
                    <a:pt x="200" y="335"/>
                    <a:pt x="197" y="322"/>
                  </a:cubicBezTo>
                  <a:close/>
                  <a:moveTo>
                    <a:pt x="131" y="339"/>
                  </a:moveTo>
                  <a:lnTo>
                    <a:pt x="131" y="339"/>
                  </a:lnTo>
                  <a:cubicBezTo>
                    <a:pt x="131" y="339"/>
                    <a:pt x="145" y="383"/>
                    <a:pt x="153" y="394"/>
                  </a:cubicBezTo>
                  <a:lnTo>
                    <a:pt x="153" y="394"/>
                  </a:lnTo>
                  <a:lnTo>
                    <a:pt x="131" y="339"/>
                  </a:lnTo>
                  <a:close/>
                  <a:moveTo>
                    <a:pt x="136" y="6"/>
                  </a:moveTo>
                  <a:cubicBezTo>
                    <a:pt x="133" y="6"/>
                    <a:pt x="131" y="13"/>
                    <a:pt x="131" y="26"/>
                  </a:cubicBezTo>
                  <a:cubicBezTo>
                    <a:pt x="105" y="52"/>
                    <a:pt x="105" y="52"/>
                    <a:pt x="105" y="78"/>
                  </a:cubicBezTo>
                  <a:cubicBezTo>
                    <a:pt x="105" y="84"/>
                    <a:pt x="105" y="89"/>
                    <a:pt x="106" y="93"/>
                  </a:cubicBezTo>
                  <a:lnTo>
                    <a:pt x="106" y="93"/>
                  </a:lnTo>
                  <a:cubicBezTo>
                    <a:pt x="98" y="82"/>
                    <a:pt x="91" y="75"/>
                    <a:pt x="85" y="75"/>
                  </a:cubicBezTo>
                  <a:cubicBezTo>
                    <a:pt x="83" y="75"/>
                    <a:pt x="81" y="76"/>
                    <a:pt x="79" y="78"/>
                  </a:cubicBezTo>
                  <a:lnTo>
                    <a:pt x="105" y="156"/>
                  </a:lnTo>
                  <a:lnTo>
                    <a:pt x="105" y="235"/>
                  </a:lnTo>
                  <a:lnTo>
                    <a:pt x="157" y="391"/>
                  </a:lnTo>
                  <a:cubicBezTo>
                    <a:pt x="157" y="395"/>
                    <a:pt x="156" y="396"/>
                    <a:pt x="155" y="396"/>
                  </a:cubicBezTo>
                  <a:cubicBezTo>
                    <a:pt x="155" y="396"/>
                    <a:pt x="154" y="395"/>
                    <a:pt x="153" y="394"/>
                  </a:cubicBezTo>
                  <a:lnTo>
                    <a:pt x="153" y="394"/>
                  </a:lnTo>
                  <a:lnTo>
                    <a:pt x="183" y="469"/>
                  </a:lnTo>
                  <a:lnTo>
                    <a:pt x="209" y="574"/>
                  </a:lnTo>
                  <a:cubicBezTo>
                    <a:pt x="183" y="495"/>
                    <a:pt x="157" y="417"/>
                    <a:pt x="131" y="391"/>
                  </a:cubicBezTo>
                  <a:cubicBezTo>
                    <a:pt x="131" y="339"/>
                    <a:pt x="105" y="313"/>
                    <a:pt x="105" y="287"/>
                  </a:cubicBezTo>
                  <a:lnTo>
                    <a:pt x="79" y="182"/>
                  </a:lnTo>
                  <a:cubicBezTo>
                    <a:pt x="53" y="130"/>
                    <a:pt x="27" y="78"/>
                    <a:pt x="0" y="26"/>
                  </a:cubicBezTo>
                  <a:lnTo>
                    <a:pt x="0" y="26"/>
                  </a:lnTo>
                  <a:cubicBezTo>
                    <a:pt x="27" y="78"/>
                    <a:pt x="27" y="130"/>
                    <a:pt x="53" y="182"/>
                  </a:cubicBezTo>
                  <a:cubicBezTo>
                    <a:pt x="53" y="182"/>
                    <a:pt x="79" y="287"/>
                    <a:pt x="105" y="313"/>
                  </a:cubicBezTo>
                  <a:cubicBezTo>
                    <a:pt x="105" y="339"/>
                    <a:pt x="209" y="600"/>
                    <a:pt x="235" y="626"/>
                  </a:cubicBezTo>
                  <a:cubicBezTo>
                    <a:pt x="244" y="626"/>
                    <a:pt x="247" y="629"/>
                    <a:pt x="247" y="629"/>
                  </a:cubicBezTo>
                  <a:cubicBezTo>
                    <a:pt x="247" y="629"/>
                    <a:pt x="238" y="620"/>
                    <a:pt x="236" y="575"/>
                  </a:cubicBezTo>
                  <a:lnTo>
                    <a:pt x="236" y="575"/>
                  </a:lnTo>
                  <a:cubicBezTo>
                    <a:pt x="237" y="563"/>
                    <a:pt x="238" y="559"/>
                    <a:pt x="241" y="559"/>
                  </a:cubicBezTo>
                  <a:cubicBezTo>
                    <a:pt x="247" y="559"/>
                    <a:pt x="258" y="603"/>
                    <a:pt x="261" y="603"/>
                  </a:cubicBezTo>
                  <a:cubicBezTo>
                    <a:pt x="261" y="603"/>
                    <a:pt x="261" y="602"/>
                    <a:pt x="261" y="600"/>
                  </a:cubicBezTo>
                  <a:lnTo>
                    <a:pt x="235" y="261"/>
                  </a:lnTo>
                  <a:lnTo>
                    <a:pt x="235" y="235"/>
                  </a:lnTo>
                  <a:lnTo>
                    <a:pt x="235" y="182"/>
                  </a:lnTo>
                  <a:cubicBezTo>
                    <a:pt x="235" y="193"/>
                    <a:pt x="235" y="197"/>
                    <a:pt x="235" y="197"/>
                  </a:cubicBezTo>
                  <a:cubicBezTo>
                    <a:pt x="234" y="197"/>
                    <a:pt x="230" y="125"/>
                    <a:pt x="209" y="104"/>
                  </a:cubicBezTo>
                  <a:cubicBezTo>
                    <a:pt x="206" y="101"/>
                    <a:pt x="204" y="100"/>
                    <a:pt x="202" y="100"/>
                  </a:cubicBezTo>
                  <a:lnTo>
                    <a:pt x="202" y="100"/>
                  </a:lnTo>
                  <a:cubicBezTo>
                    <a:pt x="188" y="100"/>
                    <a:pt x="209" y="185"/>
                    <a:pt x="209" y="208"/>
                  </a:cubicBezTo>
                  <a:lnTo>
                    <a:pt x="209" y="235"/>
                  </a:lnTo>
                  <a:cubicBezTo>
                    <a:pt x="209" y="235"/>
                    <a:pt x="229" y="374"/>
                    <a:pt x="217" y="374"/>
                  </a:cubicBezTo>
                  <a:cubicBezTo>
                    <a:pt x="215" y="374"/>
                    <a:pt x="212" y="371"/>
                    <a:pt x="209" y="365"/>
                  </a:cubicBezTo>
                  <a:cubicBezTo>
                    <a:pt x="209" y="369"/>
                    <a:pt x="209" y="370"/>
                    <a:pt x="209" y="370"/>
                  </a:cubicBezTo>
                  <a:cubicBezTo>
                    <a:pt x="209" y="370"/>
                    <a:pt x="209" y="367"/>
                    <a:pt x="208" y="361"/>
                  </a:cubicBezTo>
                  <a:lnTo>
                    <a:pt x="208" y="361"/>
                  </a:lnTo>
                  <a:cubicBezTo>
                    <a:pt x="208" y="363"/>
                    <a:pt x="209" y="364"/>
                    <a:pt x="209" y="365"/>
                  </a:cubicBezTo>
                  <a:cubicBezTo>
                    <a:pt x="209" y="338"/>
                    <a:pt x="202" y="317"/>
                    <a:pt x="191" y="297"/>
                  </a:cubicBezTo>
                  <a:lnTo>
                    <a:pt x="191" y="297"/>
                  </a:lnTo>
                  <a:cubicBezTo>
                    <a:pt x="193" y="305"/>
                    <a:pt x="195" y="314"/>
                    <a:pt x="197" y="322"/>
                  </a:cubicBezTo>
                  <a:lnTo>
                    <a:pt x="197" y="322"/>
                  </a:lnTo>
                  <a:cubicBezTo>
                    <a:pt x="193" y="317"/>
                    <a:pt x="189" y="313"/>
                    <a:pt x="183" y="313"/>
                  </a:cubicBezTo>
                  <a:cubicBezTo>
                    <a:pt x="183" y="313"/>
                    <a:pt x="157" y="235"/>
                    <a:pt x="157" y="235"/>
                  </a:cubicBezTo>
                  <a:lnTo>
                    <a:pt x="157" y="235"/>
                  </a:lnTo>
                  <a:cubicBezTo>
                    <a:pt x="169" y="259"/>
                    <a:pt x="182" y="278"/>
                    <a:pt x="191" y="297"/>
                  </a:cubicBezTo>
                  <a:lnTo>
                    <a:pt x="191" y="297"/>
                  </a:lnTo>
                  <a:cubicBezTo>
                    <a:pt x="183" y="251"/>
                    <a:pt x="183" y="210"/>
                    <a:pt x="183" y="156"/>
                  </a:cubicBezTo>
                  <a:cubicBezTo>
                    <a:pt x="164" y="60"/>
                    <a:pt x="144" y="6"/>
                    <a:pt x="136"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2"/>
            <p:cNvSpPr/>
            <p:nvPr/>
          </p:nvSpPr>
          <p:spPr>
            <a:xfrm>
              <a:off x="6470000" y="1703475"/>
              <a:ext cx="25" cy="675"/>
            </a:xfrm>
            <a:custGeom>
              <a:avLst/>
              <a:gdLst/>
              <a:ahLst/>
              <a:cxnLst/>
              <a:rect l="l" t="t" r="r" b="b"/>
              <a:pathLst>
                <a:path w="1" h="27" extrusionOk="0">
                  <a:moveTo>
                    <a:pt x="0" y="1"/>
                  </a:moveTo>
                  <a:lnTo>
                    <a:pt x="0" y="2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2"/>
            <p:cNvSpPr/>
            <p:nvPr/>
          </p:nvSpPr>
          <p:spPr>
            <a:xfrm>
              <a:off x="6470000" y="1698250"/>
              <a:ext cx="1325" cy="13725"/>
            </a:xfrm>
            <a:custGeom>
              <a:avLst/>
              <a:gdLst/>
              <a:ahLst/>
              <a:cxnLst/>
              <a:rect l="l" t="t" r="r" b="b"/>
              <a:pathLst>
                <a:path w="53" h="549" extrusionOk="0">
                  <a:moveTo>
                    <a:pt x="0" y="1"/>
                  </a:moveTo>
                  <a:cubicBezTo>
                    <a:pt x="12" y="49"/>
                    <a:pt x="19" y="102"/>
                    <a:pt x="25" y="157"/>
                  </a:cubicBezTo>
                  <a:lnTo>
                    <a:pt x="25" y="157"/>
                  </a:lnTo>
                  <a:cubicBezTo>
                    <a:pt x="22" y="103"/>
                    <a:pt x="16" y="48"/>
                    <a:pt x="0" y="1"/>
                  </a:cubicBezTo>
                  <a:close/>
                  <a:moveTo>
                    <a:pt x="25" y="157"/>
                  </a:moveTo>
                  <a:cubicBezTo>
                    <a:pt x="25" y="163"/>
                    <a:pt x="25" y="169"/>
                    <a:pt x="25" y="175"/>
                  </a:cubicBezTo>
                  <a:lnTo>
                    <a:pt x="25" y="175"/>
                  </a:lnTo>
                  <a:cubicBezTo>
                    <a:pt x="22" y="170"/>
                    <a:pt x="20" y="166"/>
                    <a:pt x="19" y="166"/>
                  </a:cubicBezTo>
                  <a:lnTo>
                    <a:pt x="19" y="166"/>
                  </a:lnTo>
                  <a:cubicBezTo>
                    <a:pt x="18" y="166"/>
                    <a:pt x="20" y="171"/>
                    <a:pt x="25" y="182"/>
                  </a:cubicBezTo>
                  <a:lnTo>
                    <a:pt x="25" y="182"/>
                  </a:lnTo>
                  <a:cubicBezTo>
                    <a:pt x="25" y="180"/>
                    <a:pt x="25" y="178"/>
                    <a:pt x="25" y="175"/>
                  </a:cubicBezTo>
                  <a:lnTo>
                    <a:pt x="25" y="175"/>
                  </a:lnTo>
                  <a:cubicBezTo>
                    <a:pt x="26" y="176"/>
                    <a:pt x="26" y="177"/>
                    <a:pt x="27" y="178"/>
                  </a:cubicBezTo>
                  <a:lnTo>
                    <a:pt x="27" y="178"/>
                  </a:lnTo>
                  <a:cubicBezTo>
                    <a:pt x="26" y="171"/>
                    <a:pt x="25" y="164"/>
                    <a:pt x="25" y="157"/>
                  </a:cubicBezTo>
                  <a:close/>
                  <a:moveTo>
                    <a:pt x="25" y="182"/>
                  </a:moveTo>
                  <a:cubicBezTo>
                    <a:pt x="26" y="210"/>
                    <a:pt x="26" y="237"/>
                    <a:pt x="26" y="262"/>
                  </a:cubicBezTo>
                  <a:cubicBezTo>
                    <a:pt x="26" y="238"/>
                    <a:pt x="26" y="211"/>
                    <a:pt x="26" y="183"/>
                  </a:cubicBezTo>
                  <a:cubicBezTo>
                    <a:pt x="26" y="183"/>
                    <a:pt x="26" y="182"/>
                    <a:pt x="25" y="182"/>
                  </a:cubicBezTo>
                  <a:close/>
                  <a:moveTo>
                    <a:pt x="27" y="178"/>
                  </a:moveTo>
                  <a:cubicBezTo>
                    <a:pt x="33" y="239"/>
                    <a:pt x="40" y="302"/>
                    <a:pt x="52" y="366"/>
                  </a:cubicBezTo>
                  <a:lnTo>
                    <a:pt x="52" y="262"/>
                  </a:lnTo>
                  <a:cubicBezTo>
                    <a:pt x="52" y="233"/>
                    <a:pt x="37" y="197"/>
                    <a:pt x="27" y="178"/>
                  </a:cubicBezTo>
                  <a:close/>
                  <a:moveTo>
                    <a:pt x="26" y="366"/>
                  </a:moveTo>
                  <a:cubicBezTo>
                    <a:pt x="26" y="418"/>
                    <a:pt x="26" y="470"/>
                    <a:pt x="26" y="522"/>
                  </a:cubicBezTo>
                  <a:lnTo>
                    <a:pt x="26" y="549"/>
                  </a:lnTo>
                  <a:cubicBezTo>
                    <a:pt x="26" y="549"/>
                    <a:pt x="52" y="549"/>
                    <a:pt x="26" y="3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2"/>
            <p:cNvSpPr/>
            <p:nvPr/>
          </p:nvSpPr>
          <p:spPr>
            <a:xfrm>
              <a:off x="6471950" y="1698250"/>
              <a:ext cx="25" cy="1350"/>
            </a:xfrm>
            <a:custGeom>
              <a:avLst/>
              <a:gdLst/>
              <a:ahLst/>
              <a:cxnLst/>
              <a:rect l="l" t="t" r="r" b="b"/>
              <a:pathLst>
                <a:path w="1" h="54" extrusionOk="0">
                  <a:moveTo>
                    <a:pt x="0" y="1"/>
                  </a:moveTo>
                  <a:lnTo>
                    <a:pt x="0" y="53"/>
                  </a:lnTo>
                  <a:lnTo>
                    <a:pt x="0" y="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2"/>
            <p:cNvSpPr/>
            <p:nvPr/>
          </p:nvSpPr>
          <p:spPr>
            <a:xfrm>
              <a:off x="6438700" y="3887525"/>
              <a:ext cx="157775" cy="155125"/>
            </a:xfrm>
            <a:custGeom>
              <a:avLst/>
              <a:gdLst/>
              <a:ahLst/>
              <a:cxnLst/>
              <a:rect l="l" t="t" r="r" b="b"/>
              <a:pathLst>
                <a:path w="6311" h="6205" extrusionOk="0">
                  <a:moveTo>
                    <a:pt x="3066" y="1"/>
                  </a:moveTo>
                  <a:cubicBezTo>
                    <a:pt x="3046" y="1"/>
                    <a:pt x="3023" y="2"/>
                    <a:pt x="2999" y="6"/>
                  </a:cubicBezTo>
                  <a:cubicBezTo>
                    <a:pt x="2816" y="58"/>
                    <a:pt x="2660" y="58"/>
                    <a:pt x="2504" y="58"/>
                  </a:cubicBezTo>
                  <a:cubicBezTo>
                    <a:pt x="2165" y="84"/>
                    <a:pt x="1826" y="214"/>
                    <a:pt x="1513" y="371"/>
                  </a:cubicBezTo>
                  <a:lnTo>
                    <a:pt x="1461" y="397"/>
                  </a:lnTo>
                  <a:cubicBezTo>
                    <a:pt x="1278" y="527"/>
                    <a:pt x="1096" y="658"/>
                    <a:pt x="939" y="840"/>
                  </a:cubicBezTo>
                  <a:cubicBezTo>
                    <a:pt x="835" y="944"/>
                    <a:pt x="731" y="1049"/>
                    <a:pt x="626" y="1153"/>
                  </a:cubicBezTo>
                  <a:cubicBezTo>
                    <a:pt x="522" y="1283"/>
                    <a:pt x="418" y="1440"/>
                    <a:pt x="340" y="1570"/>
                  </a:cubicBezTo>
                  <a:cubicBezTo>
                    <a:pt x="261" y="1727"/>
                    <a:pt x="183" y="1883"/>
                    <a:pt x="131" y="2039"/>
                  </a:cubicBezTo>
                  <a:cubicBezTo>
                    <a:pt x="131" y="2065"/>
                    <a:pt x="131" y="2092"/>
                    <a:pt x="105" y="2118"/>
                  </a:cubicBezTo>
                  <a:cubicBezTo>
                    <a:pt x="79" y="2274"/>
                    <a:pt x="27" y="2457"/>
                    <a:pt x="27" y="2613"/>
                  </a:cubicBezTo>
                  <a:cubicBezTo>
                    <a:pt x="1" y="2769"/>
                    <a:pt x="1" y="2926"/>
                    <a:pt x="27" y="3108"/>
                  </a:cubicBezTo>
                  <a:cubicBezTo>
                    <a:pt x="53" y="3160"/>
                    <a:pt x="53" y="3213"/>
                    <a:pt x="53" y="3265"/>
                  </a:cubicBezTo>
                  <a:cubicBezTo>
                    <a:pt x="53" y="3473"/>
                    <a:pt x="105" y="3708"/>
                    <a:pt x="183" y="3917"/>
                  </a:cubicBezTo>
                  <a:cubicBezTo>
                    <a:pt x="235" y="4073"/>
                    <a:pt x="288" y="4255"/>
                    <a:pt x="366" y="4412"/>
                  </a:cubicBezTo>
                  <a:cubicBezTo>
                    <a:pt x="418" y="4542"/>
                    <a:pt x="496" y="4699"/>
                    <a:pt x="600" y="4829"/>
                  </a:cubicBezTo>
                  <a:cubicBezTo>
                    <a:pt x="757" y="5038"/>
                    <a:pt x="939" y="5246"/>
                    <a:pt x="1148" y="5429"/>
                  </a:cubicBezTo>
                  <a:cubicBezTo>
                    <a:pt x="1461" y="5716"/>
                    <a:pt x="1826" y="5950"/>
                    <a:pt x="2217" y="6081"/>
                  </a:cubicBezTo>
                  <a:cubicBezTo>
                    <a:pt x="2373" y="6133"/>
                    <a:pt x="2530" y="6185"/>
                    <a:pt x="2686" y="6185"/>
                  </a:cubicBezTo>
                  <a:cubicBezTo>
                    <a:pt x="2777" y="6198"/>
                    <a:pt x="2862" y="6204"/>
                    <a:pt x="2944" y="6204"/>
                  </a:cubicBezTo>
                  <a:cubicBezTo>
                    <a:pt x="3025" y="6204"/>
                    <a:pt x="3103" y="6198"/>
                    <a:pt x="3182" y="6185"/>
                  </a:cubicBezTo>
                  <a:lnTo>
                    <a:pt x="3390" y="6185"/>
                  </a:lnTo>
                  <a:cubicBezTo>
                    <a:pt x="3468" y="6185"/>
                    <a:pt x="3547" y="6185"/>
                    <a:pt x="3573" y="6107"/>
                  </a:cubicBezTo>
                  <a:cubicBezTo>
                    <a:pt x="3599" y="6107"/>
                    <a:pt x="3599" y="6081"/>
                    <a:pt x="3625" y="6081"/>
                  </a:cubicBezTo>
                  <a:cubicBezTo>
                    <a:pt x="3755" y="6081"/>
                    <a:pt x="3859" y="6054"/>
                    <a:pt x="3990" y="6028"/>
                  </a:cubicBezTo>
                  <a:cubicBezTo>
                    <a:pt x="4120" y="6002"/>
                    <a:pt x="4250" y="5950"/>
                    <a:pt x="4381" y="5898"/>
                  </a:cubicBezTo>
                  <a:cubicBezTo>
                    <a:pt x="4511" y="5846"/>
                    <a:pt x="4615" y="5794"/>
                    <a:pt x="4720" y="5716"/>
                  </a:cubicBezTo>
                  <a:cubicBezTo>
                    <a:pt x="4772" y="5716"/>
                    <a:pt x="4824" y="5689"/>
                    <a:pt x="4850" y="5689"/>
                  </a:cubicBezTo>
                  <a:cubicBezTo>
                    <a:pt x="4954" y="5689"/>
                    <a:pt x="4980" y="5637"/>
                    <a:pt x="5085" y="5507"/>
                  </a:cubicBezTo>
                  <a:cubicBezTo>
                    <a:pt x="5189" y="5403"/>
                    <a:pt x="5267" y="5272"/>
                    <a:pt x="5424" y="5246"/>
                  </a:cubicBezTo>
                  <a:cubicBezTo>
                    <a:pt x="5450" y="5246"/>
                    <a:pt x="5476" y="5220"/>
                    <a:pt x="5502" y="5220"/>
                  </a:cubicBezTo>
                  <a:cubicBezTo>
                    <a:pt x="5554" y="5168"/>
                    <a:pt x="5528" y="5116"/>
                    <a:pt x="5528" y="5116"/>
                  </a:cubicBezTo>
                  <a:lnTo>
                    <a:pt x="5528" y="5038"/>
                  </a:lnTo>
                  <a:cubicBezTo>
                    <a:pt x="5580" y="4986"/>
                    <a:pt x="5632" y="4907"/>
                    <a:pt x="5658" y="4855"/>
                  </a:cubicBezTo>
                  <a:cubicBezTo>
                    <a:pt x="5694" y="4820"/>
                    <a:pt x="5713" y="4806"/>
                    <a:pt x="5724" y="4806"/>
                  </a:cubicBezTo>
                  <a:cubicBezTo>
                    <a:pt x="5737" y="4806"/>
                    <a:pt x="5737" y="4827"/>
                    <a:pt x="5737" y="4855"/>
                  </a:cubicBezTo>
                  <a:cubicBezTo>
                    <a:pt x="5746" y="4865"/>
                    <a:pt x="5759" y="4871"/>
                    <a:pt x="5773" y="4871"/>
                  </a:cubicBezTo>
                  <a:cubicBezTo>
                    <a:pt x="5797" y="4871"/>
                    <a:pt x="5824" y="4853"/>
                    <a:pt x="5841" y="4803"/>
                  </a:cubicBezTo>
                  <a:cubicBezTo>
                    <a:pt x="5867" y="4725"/>
                    <a:pt x="5919" y="4621"/>
                    <a:pt x="5971" y="4542"/>
                  </a:cubicBezTo>
                  <a:cubicBezTo>
                    <a:pt x="6076" y="4412"/>
                    <a:pt x="6128" y="4255"/>
                    <a:pt x="6154" y="4099"/>
                  </a:cubicBezTo>
                  <a:cubicBezTo>
                    <a:pt x="6206" y="3969"/>
                    <a:pt x="6232" y="3838"/>
                    <a:pt x="6232" y="3682"/>
                  </a:cubicBezTo>
                  <a:cubicBezTo>
                    <a:pt x="6206" y="3682"/>
                    <a:pt x="6206" y="3656"/>
                    <a:pt x="6232" y="3630"/>
                  </a:cubicBezTo>
                  <a:cubicBezTo>
                    <a:pt x="6258" y="3578"/>
                    <a:pt x="6258" y="3525"/>
                    <a:pt x="6258" y="3499"/>
                  </a:cubicBezTo>
                  <a:cubicBezTo>
                    <a:pt x="6232" y="3421"/>
                    <a:pt x="6258" y="3343"/>
                    <a:pt x="6284" y="3265"/>
                  </a:cubicBezTo>
                  <a:cubicBezTo>
                    <a:pt x="6310" y="3187"/>
                    <a:pt x="6310" y="3082"/>
                    <a:pt x="6310" y="2978"/>
                  </a:cubicBezTo>
                  <a:cubicBezTo>
                    <a:pt x="6310" y="2874"/>
                    <a:pt x="6284" y="2769"/>
                    <a:pt x="6258" y="2665"/>
                  </a:cubicBezTo>
                  <a:cubicBezTo>
                    <a:pt x="6232" y="2535"/>
                    <a:pt x="6180" y="2378"/>
                    <a:pt x="6154" y="2248"/>
                  </a:cubicBezTo>
                  <a:cubicBezTo>
                    <a:pt x="6102" y="2144"/>
                    <a:pt x="6076" y="2065"/>
                    <a:pt x="6076" y="1961"/>
                  </a:cubicBezTo>
                  <a:cubicBezTo>
                    <a:pt x="6076" y="1909"/>
                    <a:pt x="6049" y="1883"/>
                    <a:pt x="6049" y="1857"/>
                  </a:cubicBezTo>
                  <a:cubicBezTo>
                    <a:pt x="5997" y="1753"/>
                    <a:pt x="5971" y="1674"/>
                    <a:pt x="5919" y="1596"/>
                  </a:cubicBezTo>
                  <a:cubicBezTo>
                    <a:pt x="5867" y="1492"/>
                    <a:pt x="5815" y="1414"/>
                    <a:pt x="5737" y="1362"/>
                  </a:cubicBezTo>
                  <a:cubicBezTo>
                    <a:pt x="5737" y="1335"/>
                    <a:pt x="5711" y="1309"/>
                    <a:pt x="5711" y="1283"/>
                  </a:cubicBezTo>
                  <a:cubicBezTo>
                    <a:pt x="5684" y="1257"/>
                    <a:pt x="5658" y="1205"/>
                    <a:pt x="5606" y="1179"/>
                  </a:cubicBezTo>
                  <a:cubicBezTo>
                    <a:pt x="5554" y="1127"/>
                    <a:pt x="5502" y="1049"/>
                    <a:pt x="5450" y="997"/>
                  </a:cubicBezTo>
                  <a:cubicBezTo>
                    <a:pt x="5372" y="866"/>
                    <a:pt x="5241" y="762"/>
                    <a:pt x="5085" y="710"/>
                  </a:cubicBezTo>
                  <a:cubicBezTo>
                    <a:pt x="5059" y="710"/>
                    <a:pt x="5007" y="684"/>
                    <a:pt x="4980" y="658"/>
                  </a:cubicBezTo>
                  <a:cubicBezTo>
                    <a:pt x="4954" y="579"/>
                    <a:pt x="4876" y="527"/>
                    <a:pt x="4798" y="527"/>
                  </a:cubicBezTo>
                  <a:cubicBezTo>
                    <a:pt x="4772" y="501"/>
                    <a:pt x="4746" y="475"/>
                    <a:pt x="4694" y="449"/>
                  </a:cubicBezTo>
                  <a:cubicBezTo>
                    <a:pt x="4642" y="423"/>
                    <a:pt x="4589" y="397"/>
                    <a:pt x="4537" y="371"/>
                  </a:cubicBezTo>
                  <a:cubicBezTo>
                    <a:pt x="4459" y="319"/>
                    <a:pt x="4381" y="293"/>
                    <a:pt x="4303" y="293"/>
                  </a:cubicBezTo>
                  <a:cubicBezTo>
                    <a:pt x="4094" y="214"/>
                    <a:pt x="3885" y="162"/>
                    <a:pt x="3677" y="162"/>
                  </a:cubicBezTo>
                  <a:cubicBezTo>
                    <a:pt x="3599" y="162"/>
                    <a:pt x="3547" y="162"/>
                    <a:pt x="3494" y="214"/>
                  </a:cubicBezTo>
                  <a:cubicBezTo>
                    <a:pt x="3416" y="371"/>
                    <a:pt x="3312" y="501"/>
                    <a:pt x="3234" y="658"/>
                  </a:cubicBezTo>
                  <a:cubicBezTo>
                    <a:pt x="3234" y="684"/>
                    <a:pt x="3286" y="736"/>
                    <a:pt x="3312" y="736"/>
                  </a:cubicBezTo>
                  <a:cubicBezTo>
                    <a:pt x="3360" y="731"/>
                    <a:pt x="3407" y="729"/>
                    <a:pt x="3453" y="729"/>
                  </a:cubicBezTo>
                  <a:cubicBezTo>
                    <a:pt x="3659" y="729"/>
                    <a:pt x="3850" y="771"/>
                    <a:pt x="4042" y="814"/>
                  </a:cubicBezTo>
                  <a:lnTo>
                    <a:pt x="4224" y="892"/>
                  </a:lnTo>
                  <a:cubicBezTo>
                    <a:pt x="4433" y="944"/>
                    <a:pt x="4668" y="1075"/>
                    <a:pt x="4850" y="1205"/>
                  </a:cubicBezTo>
                  <a:cubicBezTo>
                    <a:pt x="4850" y="1205"/>
                    <a:pt x="4850" y="1231"/>
                    <a:pt x="4876" y="1231"/>
                  </a:cubicBezTo>
                  <a:cubicBezTo>
                    <a:pt x="4928" y="1309"/>
                    <a:pt x="5007" y="1388"/>
                    <a:pt x="5085" y="1466"/>
                  </a:cubicBezTo>
                  <a:cubicBezTo>
                    <a:pt x="5215" y="1570"/>
                    <a:pt x="5293" y="1674"/>
                    <a:pt x="5372" y="1805"/>
                  </a:cubicBezTo>
                  <a:cubicBezTo>
                    <a:pt x="5372" y="1857"/>
                    <a:pt x="5424" y="1883"/>
                    <a:pt x="5424" y="1909"/>
                  </a:cubicBezTo>
                  <a:lnTo>
                    <a:pt x="5528" y="2092"/>
                  </a:lnTo>
                  <a:cubicBezTo>
                    <a:pt x="5554" y="2144"/>
                    <a:pt x="5580" y="2222"/>
                    <a:pt x="5606" y="2274"/>
                  </a:cubicBezTo>
                  <a:cubicBezTo>
                    <a:pt x="5606" y="2326"/>
                    <a:pt x="5632" y="2378"/>
                    <a:pt x="5632" y="2430"/>
                  </a:cubicBezTo>
                  <a:cubicBezTo>
                    <a:pt x="5684" y="2587"/>
                    <a:pt x="5711" y="2743"/>
                    <a:pt x="5737" y="2900"/>
                  </a:cubicBezTo>
                  <a:cubicBezTo>
                    <a:pt x="5763" y="3265"/>
                    <a:pt x="5711" y="3630"/>
                    <a:pt x="5580" y="3969"/>
                  </a:cubicBezTo>
                  <a:cubicBezTo>
                    <a:pt x="5424" y="4438"/>
                    <a:pt x="5111" y="4829"/>
                    <a:pt x="4694" y="5142"/>
                  </a:cubicBezTo>
                  <a:cubicBezTo>
                    <a:pt x="4615" y="5194"/>
                    <a:pt x="4537" y="5246"/>
                    <a:pt x="4433" y="5298"/>
                  </a:cubicBezTo>
                  <a:cubicBezTo>
                    <a:pt x="4198" y="5429"/>
                    <a:pt x="3938" y="5507"/>
                    <a:pt x="3651" y="5559"/>
                  </a:cubicBezTo>
                  <a:cubicBezTo>
                    <a:pt x="3520" y="5585"/>
                    <a:pt x="3390" y="5611"/>
                    <a:pt x="3286" y="5637"/>
                  </a:cubicBezTo>
                  <a:lnTo>
                    <a:pt x="3182" y="5637"/>
                  </a:lnTo>
                  <a:cubicBezTo>
                    <a:pt x="2921" y="5637"/>
                    <a:pt x="2686" y="5611"/>
                    <a:pt x="2425" y="5585"/>
                  </a:cubicBezTo>
                  <a:cubicBezTo>
                    <a:pt x="2412" y="5572"/>
                    <a:pt x="2393" y="5566"/>
                    <a:pt x="2370" y="5566"/>
                  </a:cubicBezTo>
                  <a:cubicBezTo>
                    <a:pt x="2347" y="5566"/>
                    <a:pt x="2321" y="5572"/>
                    <a:pt x="2295" y="5585"/>
                  </a:cubicBezTo>
                  <a:cubicBezTo>
                    <a:pt x="2217" y="5585"/>
                    <a:pt x="2113" y="5559"/>
                    <a:pt x="2060" y="5507"/>
                  </a:cubicBezTo>
                  <a:cubicBezTo>
                    <a:pt x="2034" y="5507"/>
                    <a:pt x="2034" y="5507"/>
                    <a:pt x="2008" y="5481"/>
                  </a:cubicBezTo>
                  <a:lnTo>
                    <a:pt x="2060" y="5481"/>
                  </a:lnTo>
                  <a:cubicBezTo>
                    <a:pt x="2073" y="5494"/>
                    <a:pt x="2086" y="5500"/>
                    <a:pt x="2096" y="5500"/>
                  </a:cubicBezTo>
                  <a:cubicBezTo>
                    <a:pt x="2106" y="5500"/>
                    <a:pt x="2113" y="5494"/>
                    <a:pt x="2113" y="5481"/>
                  </a:cubicBezTo>
                  <a:lnTo>
                    <a:pt x="2086" y="5455"/>
                  </a:lnTo>
                  <a:cubicBezTo>
                    <a:pt x="2008" y="5429"/>
                    <a:pt x="1956" y="5377"/>
                    <a:pt x="1878" y="5324"/>
                  </a:cubicBezTo>
                  <a:cubicBezTo>
                    <a:pt x="1774" y="5220"/>
                    <a:pt x="1669" y="5116"/>
                    <a:pt x="1565" y="5012"/>
                  </a:cubicBezTo>
                  <a:cubicBezTo>
                    <a:pt x="1330" y="4777"/>
                    <a:pt x="1148" y="4516"/>
                    <a:pt x="991" y="4229"/>
                  </a:cubicBezTo>
                  <a:cubicBezTo>
                    <a:pt x="965" y="4203"/>
                    <a:pt x="939" y="4151"/>
                    <a:pt x="913" y="4125"/>
                  </a:cubicBezTo>
                  <a:cubicBezTo>
                    <a:pt x="887" y="3995"/>
                    <a:pt x="835" y="3864"/>
                    <a:pt x="783" y="3760"/>
                  </a:cubicBezTo>
                  <a:cubicBezTo>
                    <a:pt x="705" y="3552"/>
                    <a:pt x="653" y="3343"/>
                    <a:pt x="626" y="3134"/>
                  </a:cubicBezTo>
                  <a:cubicBezTo>
                    <a:pt x="600" y="3134"/>
                    <a:pt x="600" y="3108"/>
                    <a:pt x="626" y="3082"/>
                  </a:cubicBezTo>
                  <a:lnTo>
                    <a:pt x="626" y="3030"/>
                  </a:lnTo>
                  <a:cubicBezTo>
                    <a:pt x="626" y="2900"/>
                    <a:pt x="626" y="2743"/>
                    <a:pt x="600" y="2613"/>
                  </a:cubicBezTo>
                  <a:cubicBezTo>
                    <a:pt x="574" y="2535"/>
                    <a:pt x="626" y="2457"/>
                    <a:pt x="600" y="2404"/>
                  </a:cubicBezTo>
                  <a:cubicBezTo>
                    <a:pt x="600" y="2404"/>
                    <a:pt x="600" y="2378"/>
                    <a:pt x="600" y="2378"/>
                  </a:cubicBezTo>
                  <a:cubicBezTo>
                    <a:pt x="626" y="2326"/>
                    <a:pt x="626" y="2274"/>
                    <a:pt x="626" y="2248"/>
                  </a:cubicBezTo>
                  <a:cubicBezTo>
                    <a:pt x="653" y="2196"/>
                    <a:pt x="679" y="2144"/>
                    <a:pt x="731" y="2144"/>
                  </a:cubicBezTo>
                  <a:cubicBezTo>
                    <a:pt x="731" y="2144"/>
                    <a:pt x="757" y="2092"/>
                    <a:pt x="757" y="2065"/>
                  </a:cubicBezTo>
                  <a:lnTo>
                    <a:pt x="861" y="1883"/>
                  </a:lnTo>
                  <a:lnTo>
                    <a:pt x="965" y="1727"/>
                  </a:lnTo>
                  <a:cubicBezTo>
                    <a:pt x="1018" y="1648"/>
                    <a:pt x="1044" y="1570"/>
                    <a:pt x="1096" y="1492"/>
                  </a:cubicBezTo>
                  <a:cubicBezTo>
                    <a:pt x="1148" y="1414"/>
                    <a:pt x="1252" y="1388"/>
                    <a:pt x="1330" y="1283"/>
                  </a:cubicBezTo>
                  <a:lnTo>
                    <a:pt x="1356" y="1257"/>
                  </a:lnTo>
                  <a:cubicBezTo>
                    <a:pt x="1565" y="1023"/>
                    <a:pt x="1852" y="840"/>
                    <a:pt x="2139" y="736"/>
                  </a:cubicBezTo>
                  <a:cubicBezTo>
                    <a:pt x="2373" y="631"/>
                    <a:pt x="2608" y="579"/>
                    <a:pt x="2843" y="579"/>
                  </a:cubicBezTo>
                  <a:lnTo>
                    <a:pt x="3051" y="579"/>
                  </a:lnTo>
                  <a:cubicBezTo>
                    <a:pt x="3155" y="553"/>
                    <a:pt x="3234" y="527"/>
                    <a:pt x="3234" y="449"/>
                  </a:cubicBezTo>
                  <a:cubicBezTo>
                    <a:pt x="3234" y="345"/>
                    <a:pt x="3234" y="240"/>
                    <a:pt x="3234" y="136"/>
                  </a:cubicBezTo>
                  <a:cubicBezTo>
                    <a:pt x="3234" y="68"/>
                    <a:pt x="3195"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2"/>
            <p:cNvSpPr/>
            <p:nvPr/>
          </p:nvSpPr>
          <p:spPr>
            <a:xfrm>
              <a:off x="6451100" y="3894825"/>
              <a:ext cx="133625" cy="138625"/>
            </a:xfrm>
            <a:custGeom>
              <a:avLst/>
              <a:gdLst/>
              <a:ahLst/>
              <a:cxnLst/>
              <a:rect l="l" t="t" r="r" b="b"/>
              <a:pathLst>
                <a:path w="5345" h="5545" extrusionOk="0">
                  <a:moveTo>
                    <a:pt x="2686" y="1"/>
                  </a:moveTo>
                  <a:cubicBezTo>
                    <a:pt x="2555" y="1"/>
                    <a:pt x="2399" y="27"/>
                    <a:pt x="2268" y="53"/>
                  </a:cubicBezTo>
                  <a:cubicBezTo>
                    <a:pt x="2138" y="79"/>
                    <a:pt x="1982" y="131"/>
                    <a:pt x="1851" y="183"/>
                  </a:cubicBezTo>
                  <a:cubicBezTo>
                    <a:pt x="1799" y="209"/>
                    <a:pt x="1721" y="235"/>
                    <a:pt x="1669" y="261"/>
                  </a:cubicBezTo>
                  <a:cubicBezTo>
                    <a:pt x="1564" y="313"/>
                    <a:pt x="1460" y="392"/>
                    <a:pt x="1356" y="470"/>
                  </a:cubicBezTo>
                  <a:cubicBezTo>
                    <a:pt x="1225" y="522"/>
                    <a:pt x="1121" y="600"/>
                    <a:pt x="1017" y="705"/>
                  </a:cubicBezTo>
                  <a:lnTo>
                    <a:pt x="991" y="731"/>
                  </a:lnTo>
                  <a:cubicBezTo>
                    <a:pt x="887" y="783"/>
                    <a:pt x="782" y="861"/>
                    <a:pt x="730" y="965"/>
                  </a:cubicBezTo>
                  <a:cubicBezTo>
                    <a:pt x="600" y="1096"/>
                    <a:pt x="548" y="1252"/>
                    <a:pt x="417" y="1356"/>
                  </a:cubicBezTo>
                  <a:cubicBezTo>
                    <a:pt x="391" y="1408"/>
                    <a:pt x="365" y="1435"/>
                    <a:pt x="365" y="1487"/>
                  </a:cubicBezTo>
                  <a:cubicBezTo>
                    <a:pt x="313" y="1617"/>
                    <a:pt x="261" y="1747"/>
                    <a:pt x="183" y="1878"/>
                  </a:cubicBezTo>
                  <a:cubicBezTo>
                    <a:pt x="157" y="1930"/>
                    <a:pt x="130" y="2008"/>
                    <a:pt x="104" y="2060"/>
                  </a:cubicBezTo>
                  <a:cubicBezTo>
                    <a:pt x="78" y="2217"/>
                    <a:pt x="26" y="2399"/>
                    <a:pt x="26" y="2582"/>
                  </a:cubicBezTo>
                  <a:cubicBezTo>
                    <a:pt x="0" y="2973"/>
                    <a:pt x="52" y="3390"/>
                    <a:pt x="183" y="3755"/>
                  </a:cubicBezTo>
                  <a:cubicBezTo>
                    <a:pt x="261" y="4016"/>
                    <a:pt x="391" y="4250"/>
                    <a:pt x="574" y="4459"/>
                  </a:cubicBezTo>
                  <a:cubicBezTo>
                    <a:pt x="730" y="4694"/>
                    <a:pt x="965" y="4876"/>
                    <a:pt x="1199" y="5059"/>
                  </a:cubicBezTo>
                  <a:cubicBezTo>
                    <a:pt x="1278" y="5111"/>
                    <a:pt x="1382" y="5163"/>
                    <a:pt x="1486" y="5215"/>
                  </a:cubicBezTo>
                  <a:cubicBezTo>
                    <a:pt x="1747" y="5371"/>
                    <a:pt x="2060" y="5476"/>
                    <a:pt x="2347" y="5528"/>
                  </a:cubicBezTo>
                  <a:cubicBezTo>
                    <a:pt x="2411" y="5539"/>
                    <a:pt x="2472" y="5545"/>
                    <a:pt x="2529" y="5545"/>
                  </a:cubicBezTo>
                  <a:cubicBezTo>
                    <a:pt x="2611" y="5545"/>
                    <a:pt x="2687" y="5532"/>
                    <a:pt x="2764" y="5502"/>
                  </a:cubicBezTo>
                  <a:cubicBezTo>
                    <a:pt x="2816" y="5502"/>
                    <a:pt x="2842" y="5476"/>
                    <a:pt x="2868" y="5476"/>
                  </a:cubicBezTo>
                  <a:cubicBezTo>
                    <a:pt x="3129" y="5476"/>
                    <a:pt x="3389" y="5397"/>
                    <a:pt x="3624" y="5267"/>
                  </a:cubicBezTo>
                  <a:cubicBezTo>
                    <a:pt x="3650" y="5267"/>
                    <a:pt x="3702" y="5241"/>
                    <a:pt x="3728" y="5215"/>
                  </a:cubicBezTo>
                  <a:cubicBezTo>
                    <a:pt x="3781" y="5137"/>
                    <a:pt x="3833" y="5085"/>
                    <a:pt x="3937" y="5059"/>
                  </a:cubicBezTo>
                  <a:lnTo>
                    <a:pt x="3963" y="5059"/>
                  </a:lnTo>
                  <a:cubicBezTo>
                    <a:pt x="3963" y="5059"/>
                    <a:pt x="3937" y="5085"/>
                    <a:pt x="3937" y="5085"/>
                  </a:cubicBezTo>
                  <a:cubicBezTo>
                    <a:pt x="3911" y="5111"/>
                    <a:pt x="3911" y="5111"/>
                    <a:pt x="3885" y="5137"/>
                  </a:cubicBezTo>
                  <a:lnTo>
                    <a:pt x="3937" y="5137"/>
                  </a:lnTo>
                  <a:cubicBezTo>
                    <a:pt x="4015" y="5085"/>
                    <a:pt x="4067" y="5059"/>
                    <a:pt x="4146" y="5006"/>
                  </a:cubicBezTo>
                  <a:cubicBezTo>
                    <a:pt x="4276" y="4954"/>
                    <a:pt x="4406" y="4850"/>
                    <a:pt x="4537" y="4772"/>
                  </a:cubicBezTo>
                  <a:cubicBezTo>
                    <a:pt x="4797" y="4563"/>
                    <a:pt x="5006" y="4302"/>
                    <a:pt x="5136" y="3990"/>
                  </a:cubicBezTo>
                  <a:cubicBezTo>
                    <a:pt x="5162" y="3937"/>
                    <a:pt x="5188" y="3911"/>
                    <a:pt x="5188" y="3859"/>
                  </a:cubicBezTo>
                  <a:cubicBezTo>
                    <a:pt x="5267" y="3755"/>
                    <a:pt x="5293" y="3625"/>
                    <a:pt x="5293" y="3494"/>
                  </a:cubicBezTo>
                  <a:cubicBezTo>
                    <a:pt x="5345" y="3286"/>
                    <a:pt x="5345" y="3077"/>
                    <a:pt x="5293" y="2868"/>
                  </a:cubicBezTo>
                  <a:cubicBezTo>
                    <a:pt x="5293" y="2868"/>
                    <a:pt x="5293" y="2842"/>
                    <a:pt x="5293" y="2816"/>
                  </a:cubicBezTo>
                  <a:lnTo>
                    <a:pt x="5293" y="2764"/>
                  </a:lnTo>
                  <a:cubicBezTo>
                    <a:pt x="5293" y="2634"/>
                    <a:pt x="5267" y="2477"/>
                    <a:pt x="5188" y="2373"/>
                  </a:cubicBezTo>
                  <a:cubicBezTo>
                    <a:pt x="5162" y="2321"/>
                    <a:pt x="5162" y="2243"/>
                    <a:pt x="5110" y="2217"/>
                  </a:cubicBezTo>
                  <a:cubicBezTo>
                    <a:pt x="5110" y="2191"/>
                    <a:pt x="5084" y="2191"/>
                    <a:pt x="5084" y="2165"/>
                  </a:cubicBezTo>
                  <a:cubicBezTo>
                    <a:pt x="5110" y="2086"/>
                    <a:pt x="5006" y="2008"/>
                    <a:pt x="5058" y="1930"/>
                  </a:cubicBezTo>
                  <a:cubicBezTo>
                    <a:pt x="5084" y="1904"/>
                    <a:pt x="5084" y="1878"/>
                    <a:pt x="5058" y="1852"/>
                  </a:cubicBezTo>
                  <a:cubicBezTo>
                    <a:pt x="5032" y="1747"/>
                    <a:pt x="4980" y="1643"/>
                    <a:pt x="4902" y="1539"/>
                  </a:cubicBezTo>
                  <a:cubicBezTo>
                    <a:pt x="4876" y="1461"/>
                    <a:pt x="4823" y="1382"/>
                    <a:pt x="4745" y="1330"/>
                  </a:cubicBezTo>
                  <a:cubicBezTo>
                    <a:pt x="4693" y="1252"/>
                    <a:pt x="4693" y="1174"/>
                    <a:pt x="4615" y="1096"/>
                  </a:cubicBezTo>
                  <a:lnTo>
                    <a:pt x="4589" y="1043"/>
                  </a:lnTo>
                  <a:cubicBezTo>
                    <a:pt x="4380" y="835"/>
                    <a:pt x="4119" y="626"/>
                    <a:pt x="3859" y="496"/>
                  </a:cubicBezTo>
                  <a:cubicBezTo>
                    <a:pt x="3650" y="366"/>
                    <a:pt x="3416" y="261"/>
                    <a:pt x="3155" y="209"/>
                  </a:cubicBezTo>
                  <a:cubicBezTo>
                    <a:pt x="3103" y="183"/>
                    <a:pt x="3024" y="157"/>
                    <a:pt x="2946" y="157"/>
                  </a:cubicBezTo>
                  <a:cubicBezTo>
                    <a:pt x="2842" y="157"/>
                    <a:pt x="2764" y="183"/>
                    <a:pt x="2764" y="261"/>
                  </a:cubicBezTo>
                  <a:cubicBezTo>
                    <a:pt x="2764" y="366"/>
                    <a:pt x="2764" y="470"/>
                    <a:pt x="2764" y="600"/>
                  </a:cubicBezTo>
                  <a:cubicBezTo>
                    <a:pt x="2764" y="678"/>
                    <a:pt x="2816" y="731"/>
                    <a:pt x="2920" y="731"/>
                  </a:cubicBezTo>
                  <a:cubicBezTo>
                    <a:pt x="3051" y="731"/>
                    <a:pt x="3155" y="757"/>
                    <a:pt x="3259" y="809"/>
                  </a:cubicBezTo>
                  <a:cubicBezTo>
                    <a:pt x="3442" y="913"/>
                    <a:pt x="3650" y="1017"/>
                    <a:pt x="3807" y="1174"/>
                  </a:cubicBezTo>
                  <a:lnTo>
                    <a:pt x="3833" y="1200"/>
                  </a:lnTo>
                  <a:cubicBezTo>
                    <a:pt x="3937" y="1278"/>
                    <a:pt x="4067" y="1356"/>
                    <a:pt x="4172" y="1461"/>
                  </a:cubicBezTo>
                  <a:cubicBezTo>
                    <a:pt x="4224" y="1539"/>
                    <a:pt x="4276" y="1591"/>
                    <a:pt x="4328" y="1669"/>
                  </a:cubicBezTo>
                  <a:cubicBezTo>
                    <a:pt x="4432" y="1852"/>
                    <a:pt x="4511" y="2034"/>
                    <a:pt x="4615" y="2217"/>
                  </a:cubicBezTo>
                  <a:cubicBezTo>
                    <a:pt x="4615" y="2243"/>
                    <a:pt x="4615" y="2269"/>
                    <a:pt x="4615" y="2269"/>
                  </a:cubicBezTo>
                  <a:cubicBezTo>
                    <a:pt x="4667" y="2451"/>
                    <a:pt x="4719" y="2634"/>
                    <a:pt x="4771" y="2842"/>
                  </a:cubicBezTo>
                  <a:cubicBezTo>
                    <a:pt x="4771" y="2868"/>
                    <a:pt x="4771" y="2895"/>
                    <a:pt x="4771" y="2921"/>
                  </a:cubicBezTo>
                  <a:cubicBezTo>
                    <a:pt x="4745" y="3077"/>
                    <a:pt x="4745" y="3207"/>
                    <a:pt x="4719" y="3364"/>
                  </a:cubicBezTo>
                  <a:cubicBezTo>
                    <a:pt x="4693" y="3468"/>
                    <a:pt x="4667" y="3572"/>
                    <a:pt x="4641" y="3677"/>
                  </a:cubicBezTo>
                  <a:lnTo>
                    <a:pt x="4484" y="3937"/>
                  </a:lnTo>
                  <a:cubicBezTo>
                    <a:pt x="4406" y="4094"/>
                    <a:pt x="4302" y="4250"/>
                    <a:pt x="4172" y="4381"/>
                  </a:cubicBezTo>
                  <a:cubicBezTo>
                    <a:pt x="3963" y="4563"/>
                    <a:pt x="3702" y="4694"/>
                    <a:pt x="3468" y="4772"/>
                  </a:cubicBezTo>
                  <a:cubicBezTo>
                    <a:pt x="3233" y="4850"/>
                    <a:pt x="3024" y="4902"/>
                    <a:pt x="2816" y="4980"/>
                  </a:cubicBezTo>
                  <a:cubicBezTo>
                    <a:pt x="2764" y="5006"/>
                    <a:pt x="2738" y="5006"/>
                    <a:pt x="2686" y="5006"/>
                  </a:cubicBezTo>
                  <a:cubicBezTo>
                    <a:pt x="2654" y="5006"/>
                    <a:pt x="2627" y="5002"/>
                    <a:pt x="2604" y="5002"/>
                  </a:cubicBezTo>
                  <a:cubicBezTo>
                    <a:pt x="2570" y="5002"/>
                    <a:pt x="2545" y="5012"/>
                    <a:pt x="2529" y="5059"/>
                  </a:cubicBezTo>
                  <a:lnTo>
                    <a:pt x="2503" y="5059"/>
                  </a:lnTo>
                  <a:cubicBezTo>
                    <a:pt x="2399" y="5032"/>
                    <a:pt x="2320" y="5032"/>
                    <a:pt x="2242" y="5006"/>
                  </a:cubicBezTo>
                  <a:cubicBezTo>
                    <a:pt x="2138" y="4980"/>
                    <a:pt x="2034" y="4954"/>
                    <a:pt x="1929" y="4876"/>
                  </a:cubicBezTo>
                  <a:cubicBezTo>
                    <a:pt x="1825" y="4850"/>
                    <a:pt x="1747" y="4798"/>
                    <a:pt x="1643" y="4772"/>
                  </a:cubicBezTo>
                  <a:cubicBezTo>
                    <a:pt x="1617" y="4746"/>
                    <a:pt x="1590" y="4720"/>
                    <a:pt x="1590" y="4694"/>
                  </a:cubicBezTo>
                  <a:cubicBezTo>
                    <a:pt x="1564" y="4615"/>
                    <a:pt x="1512" y="4615"/>
                    <a:pt x="1408" y="4563"/>
                  </a:cubicBezTo>
                  <a:cubicBezTo>
                    <a:pt x="1304" y="4537"/>
                    <a:pt x="1199" y="4485"/>
                    <a:pt x="1199" y="4329"/>
                  </a:cubicBezTo>
                  <a:cubicBezTo>
                    <a:pt x="1199" y="4302"/>
                    <a:pt x="1199" y="4302"/>
                    <a:pt x="1199" y="4276"/>
                  </a:cubicBezTo>
                  <a:cubicBezTo>
                    <a:pt x="1186" y="4250"/>
                    <a:pt x="1167" y="4244"/>
                    <a:pt x="1147" y="4244"/>
                  </a:cubicBezTo>
                  <a:cubicBezTo>
                    <a:pt x="1128" y="4244"/>
                    <a:pt x="1108" y="4250"/>
                    <a:pt x="1095" y="4250"/>
                  </a:cubicBezTo>
                  <a:lnTo>
                    <a:pt x="1043" y="4250"/>
                  </a:lnTo>
                  <a:cubicBezTo>
                    <a:pt x="1017" y="4224"/>
                    <a:pt x="965" y="4172"/>
                    <a:pt x="939" y="4120"/>
                  </a:cubicBezTo>
                  <a:cubicBezTo>
                    <a:pt x="887" y="4068"/>
                    <a:pt x="939" y="4068"/>
                    <a:pt x="965" y="4068"/>
                  </a:cubicBezTo>
                  <a:cubicBezTo>
                    <a:pt x="991" y="4042"/>
                    <a:pt x="991" y="4042"/>
                    <a:pt x="965" y="3990"/>
                  </a:cubicBezTo>
                  <a:cubicBezTo>
                    <a:pt x="913" y="3911"/>
                    <a:pt x="860" y="3885"/>
                    <a:pt x="834" y="3807"/>
                  </a:cubicBezTo>
                  <a:cubicBezTo>
                    <a:pt x="808" y="3703"/>
                    <a:pt x="756" y="3572"/>
                    <a:pt x="704" y="3494"/>
                  </a:cubicBezTo>
                  <a:cubicBezTo>
                    <a:pt x="652" y="3390"/>
                    <a:pt x="626" y="3286"/>
                    <a:pt x="574" y="3207"/>
                  </a:cubicBezTo>
                  <a:cubicBezTo>
                    <a:pt x="574" y="3207"/>
                    <a:pt x="574" y="3181"/>
                    <a:pt x="574" y="3155"/>
                  </a:cubicBezTo>
                  <a:cubicBezTo>
                    <a:pt x="600" y="3129"/>
                    <a:pt x="600" y="3103"/>
                    <a:pt x="574" y="3051"/>
                  </a:cubicBezTo>
                  <a:cubicBezTo>
                    <a:pt x="574" y="2999"/>
                    <a:pt x="574" y="2947"/>
                    <a:pt x="574" y="2895"/>
                  </a:cubicBezTo>
                  <a:cubicBezTo>
                    <a:pt x="626" y="2764"/>
                    <a:pt x="652" y="2608"/>
                    <a:pt x="626" y="2477"/>
                  </a:cubicBezTo>
                  <a:cubicBezTo>
                    <a:pt x="652" y="2373"/>
                    <a:pt x="600" y="2243"/>
                    <a:pt x="704" y="2138"/>
                  </a:cubicBezTo>
                  <a:cubicBezTo>
                    <a:pt x="704" y="2086"/>
                    <a:pt x="730" y="2008"/>
                    <a:pt x="782" y="1956"/>
                  </a:cubicBezTo>
                  <a:cubicBezTo>
                    <a:pt x="782" y="1930"/>
                    <a:pt x="808" y="1904"/>
                    <a:pt x="808" y="1878"/>
                  </a:cubicBezTo>
                  <a:lnTo>
                    <a:pt x="913" y="1721"/>
                  </a:lnTo>
                  <a:cubicBezTo>
                    <a:pt x="965" y="1669"/>
                    <a:pt x="991" y="1591"/>
                    <a:pt x="1017" y="1539"/>
                  </a:cubicBezTo>
                  <a:cubicBezTo>
                    <a:pt x="1017" y="1513"/>
                    <a:pt x="1043" y="1487"/>
                    <a:pt x="1043" y="1487"/>
                  </a:cubicBezTo>
                  <a:cubicBezTo>
                    <a:pt x="1069" y="1461"/>
                    <a:pt x="1095" y="1435"/>
                    <a:pt x="1121" y="1408"/>
                  </a:cubicBezTo>
                  <a:cubicBezTo>
                    <a:pt x="1147" y="1356"/>
                    <a:pt x="1173" y="1330"/>
                    <a:pt x="1225" y="1278"/>
                  </a:cubicBezTo>
                  <a:cubicBezTo>
                    <a:pt x="1330" y="1226"/>
                    <a:pt x="1408" y="1148"/>
                    <a:pt x="1460" y="1043"/>
                  </a:cubicBezTo>
                  <a:cubicBezTo>
                    <a:pt x="1460" y="1017"/>
                    <a:pt x="1512" y="991"/>
                    <a:pt x="1512" y="991"/>
                  </a:cubicBezTo>
                  <a:cubicBezTo>
                    <a:pt x="1564" y="991"/>
                    <a:pt x="1617" y="965"/>
                    <a:pt x="1669" y="913"/>
                  </a:cubicBezTo>
                  <a:cubicBezTo>
                    <a:pt x="1695" y="913"/>
                    <a:pt x="1721" y="887"/>
                    <a:pt x="1747" y="887"/>
                  </a:cubicBezTo>
                  <a:cubicBezTo>
                    <a:pt x="1773" y="861"/>
                    <a:pt x="1825" y="835"/>
                    <a:pt x="1851" y="835"/>
                  </a:cubicBezTo>
                  <a:lnTo>
                    <a:pt x="2034" y="757"/>
                  </a:lnTo>
                  <a:cubicBezTo>
                    <a:pt x="2164" y="678"/>
                    <a:pt x="2320" y="678"/>
                    <a:pt x="2451" y="600"/>
                  </a:cubicBezTo>
                  <a:cubicBezTo>
                    <a:pt x="2503" y="600"/>
                    <a:pt x="2555" y="548"/>
                    <a:pt x="2581" y="522"/>
                  </a:cubicBezTo>
                  <a:cubicBezTo>
                    <a:pt x="2633" y="339"/>
                    <a:pt x="2686" y="209"/>
                    <a:pt x="2764" y="53"/>
                  </a:cubicBezTo>
                  <a:cubicBezTo>
                    <a:pt x="2790" y="27"/>
                    <a:pt x="2738" y="1"/>
                    <a:pt x="2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2"/>
            <p:cNvSpPr/>
            <p:nvPr/>
          </p:nvSpPr>
          <p:spPr>
            <a:xfrm>
              <a:off x="6438700" y="3887525"/>
              <a:ext cx="157775" cy="155125"/>
            </a:xfrm>
            <a:custGeom>
              <a:avLst/>
              <a:gdLst/>
              <a:ahLst/>
              <a:cxnLst/>
              <a:rect l="l" t="t" r="r" b="b"/>
              <a:pathLst>
                <a:path w="6311" h="6205" extrusionOk="0">
                  <a:moveTo>
                    <a:pt x="3066" y="1"/>
                  </a:moveTo>
                  <a:cubicBezTo>
                    <a:pt x="3046" y="1"/>
                    <a:pt x="3023" y="2"/>
                    <a:pt x="2999" y="6"/>
                  </a:cubicBezTo>
                  <a:cubicBezTo>
                    <a:pt x="2816" y="58"/>
                    <a:pt x="2660" y="58"/>
                    <a:pt x="2504" y="58"/>
                  </a:cubicBezTo>
                  <a:cubicBezTo>
                    <a:pt x="2165" y="84"/>
                    <a:pt x="1826" y="214"/>
                    <a:pt x="1513" y="371"/>
                  </a:cubicBezTo>
                  <a:lnTo>
                    <a:pt x="1461" y="397"/>
                  </a:lnTo>
                  <a:cubicBezTo>
                    <a:pt x="1278" y="527"/>
                    <a:pt x="1096" y="658"/>
                    <a:pt x="939" y="840"/>
                  </a:cubicBezTo>
                  <a:cubicBezTo>
                    <a:pt x="835" y="944"/>
                    <a:pt x="731" y="1049"/>
                    <a:pt x="626" y="1153"/>
                  </a:cubicBezTo>
                  <a:cubicBezTo>
                    <a:pt x="522" y="1283"/>
                    <a:pt x="418" y="1440"/>
                    <a:pt x="340" y="1570"/>
                  </a:cubicBezTo>
                  <a:cubicBezTo>
                    <a:pt x="261" y="1727"/>
                    <a:pt x="183" y="1883"/>
                    <a:pt x="131" y="2039"/>
                  </a:cubicBezTo>
                  <a:cubicBezTo>
                    <a:pt x="131" y="2065"/>
                    <a:pt x="131" y="2092"/>
                    <a:pt x="105" y="2118"/>
                  </a:cubicBezTo>
                  <a:cubicBezTo>
                    <a:pt x="79" y="2274"/>
                    <a:pt x="27" y="2457"/>
                    <a:pt x="27" y="2613"/>
                  </a:cubicBezTo>
                  <a:cubicBezTo>
                    <a:pt x="1" y="2769"/>
                    <a:pt x="1" y="2926"/>
                    <a:pt x="27" y="3108"/>
                  </a:cubicBezTo>
                  <a:cubicBezTo>
                    <a:pt x="53" y="3160"/>
                    <a:pt x="53" y="3213"/>
                    <a:pt x="53" y="3265"/>
                  </a:cubicBezTo>
                  <a:cubicBezTo>
                    <a:pt x="53" y="3473"/>
                    <a:pt x="105" y="3708"/>
                    <a:pt x="183" y="3917"/>
                  </a:cubicBezTo>
                  <a:cubicBezTo>
                    <a:pt x="235" y="4073"/>
                    <a:pt x="288" y="4255"/>
                    <a:pt x="366" y="4412"/>
                  </a:cubicBezTo>
                  <a:cubicBezTo>
                    <a:pt x="418" y="4542"/>
                    <a:pt x="496" y="4699"/>
                    <a:pt x="600" y="4829"/>
                  </a:cubicBezTo>
                  <a:cubicBezTo>
                    <a:pt x="757" y="5038"/>
                    <a:pt x="939" y="5246"/>
                    <a:pt x="1148" y="5429"/>
                  </a:cubicBezTo>
                  <a:cubicBezTo>
                    <a:pt x="1461" y="5716"/>
                    <a:pt x="1826" y="5950"/>
                    <a:pt x="2217" y="6081"/>
                  </a:cubicBezTo>
                  <a:cubicBezTo>
                    <a:pt x="2373" y="6133"/>
                    <a:pt x="2530" y="6185"/>
                    <a:pt x="2686" y="6185"/>
                  </a:cubicBezTo>
                  <a:cubicBezTo>
                    <a:pt x="2777" y="6198"/>
                    <a:pt x="2862" y="6204"/>
                    <a:pt x="2944" y="6204"/>
                  </a:cubicBezTo>
                  <a:cubicBezTo>
                    <a:pt x="3025" y="6204"/>
                    <a:pt x="3103" y="6198"/>
                    <a:pt x="3182" y="6185"/>
                  </a:cubicBezTo>
                  <a:lnTo>
                    <a:pt x="3390" y="6185"/>
                  </a:lnTo>
                  <a:cubicBezTo>
                    <a:pt x="3468" y="6185"/>
                    <a:pt x="3547" y="6185"/>
                    <a:pt x="3573" y="6107"/>
                  </a:cubicBezTo>
                  <a:cubicBezTo>
                    <a:pt x="3599" y="6107"/>
                    <a:pt x="3599" y="6081"/>
                    <a:pt x="3625" y="6081"/>
                  </a:cubicBezTo>
                  <a:cubicBezTo>
                    <a:pt x="3755" y="6081"/>
                    <a:pt x="3859" y="6054"/>
                    <a:pt x="3990" y="6028"/>
                  </a:cubicBezTo>
                  <a:cubicBezTo>
                    <a:pt x="4120" y="6002"/>
                    <a:pt x="4250" y="5950"/>
                    <a:pt x="4381" y="5898"/>
                  </a:cubicBezTo>
                  <a:cubicBezTo>
                    <a:pt x="4511" y="5846"/>
                    <a:pt x="4615" y="5794"/>
                    <a:pt x="4720" y="5716"/>
                  </a:cubicBezTo>
                  <a:cubicBezTo>
                    <a:pt x="4772" y="5716"/>
                    <a:pt x="4824" y="5689"/>
                    <a:pt x="4850" y="5689"/>
                  </a:cubicBezTo>
                  <a:cubicBezTo>
                    <a:pt x="4954" y="5689"/>
                    <a:pt x="4980" y="5637"/>
                    <a:pt x="5085" y="5507"/>
                  </a:cubicBezTo>
                  <a:cubicBezTo>
                    <a:pt x="5189" y="5403"/>
                    <a:pt x="5267" y="5272"/>
                    <a:pt x="5424" y="5246"/>
                  </a:cubicBezTo>
                  <a:cubicBezTo>
                    <a:pt x="5450" y="5246"/>
                    <a:pt x="5476" y="5220"/>
                    <a:pt x="5502" y="5220"/>
                  </a:cubicBezTo>
                  <a:cubicBezTo>
                    <a:pt x="5554" y="5168"/>
                    <a:pt x="5528" y="5116"/>
                    <a:pt x="5528" y="5116"/>
                  </a:cubicBezTo>
                  <a:lnTo>
                    <a:pt x="5528" y="5038"/>
                  </a:lnTo>
                  <a:cubicBezTo>
                    <a:pt x="5580" y="4986"/>
                    <a:pt x="5632" y="4907"/>
                    <a:pt x="5658" y="4855"/>
                  </a:cubicBezTo>
                  <a:cubicBezTo>
                    <a:pt x="5694" y="4820"/>
                    <a:pt x="5713" y="4806"/>
                    <a:pt x="5724" y="4806"/>
                  </a:cubicBezTo>
                  <a:cubicBezTo>
                    <a:pt x="5737" y="4806"/>
                    <a:pt x="5737" y="4827"/>
                    <a:pt x="5737" y="4855"/>
                  </a:cubicBezTo>
                  <a:cubicBezTo>
                    <a:pt x="5746" y="4865"/>
                    <a:pt x="5759" y="4871"/>
                    <a:pt x="5773" y="4871"/>
                  </a:cubicBezTo>
                  <a:cubicBezTo>
                    <a:pt x="5797" y="4871"/>
                    <a:pt x="5824" y="4853"/>
                    <a:pt x="5841" y="4803"/>
                  </a:cubicBezTo>
                  <a:cubicBezTo>
                    <a:pt x="5867" y="4725"/>
                    <a:pt x="5919" y="4621"/>
                    <a:pt x="5971" y="4542"/>
                  </a:cubicBezTo>
                  <a:cubicBezTo>
                    <a:pt x="6076" y="4412"/>
                    <a:pt x="6128" y="4255"/>
                    <a:pt x="6154" y="4099"/>
                  </a:cubicBezTo>
                  <a:cubicBezTo>
                    <a:pt x="6206" y="3969"/>
                    <a:pt x="6232" y="3838"/>
                    <a:pt x="6232" y="3682"/>
                  </a:cubicBezTo>
                  <a:cubicBezTo>
                    <a:pt x="6206" y="3682"/>
                    <a:pt x="6206" y="3656"/>
                    <a:pt x="6232" y="3630"/>
                  </a:cubicBezTo>
                  <a:cubicBezTo>
                    <a:pt x="6258" y="3578"/>
                    <a:pt x="6258" y="3525"/>
                    <a:pt x="6258" y="3499"/>
                  </a:cubicBezTo>
                  <a:cubicBezTo>
                    <a:pt x="6232" y="3421"/>
                    <a:pt x="6258" y="3343"/>
                    <a:pt x="6284" y="3265"/>
                  </a:cubicBezTo>
                  <a:cubicBezTo>
                    <a:pt x="6310" y="3187"/>
                    <a:pt x="6310" y="3082"/>
                    <a:pt x="6310" y="2978"/>
                  </a:cubicBezTo>
                  <a:cubicBezTo>
                    <a:pt x="6310" y="2874"/>
                    <a:pt x="6284" y="2769"/>
                    <a:pt x="6258" y="2665"/>
                  </a:cubicBezTo>
                  <a:cubicBezTo>
                    <a:pt x="6232" y="2535"/>
                    <a:pt x="6180" y="2378"/>
                    <a:pt x="6154" y="2248"/>
                  </a:cubicBezTo>
                  <a:cubicBezTo>
                    <a:pt x="6102" y="2144"/>
                    <a:pt x="6076" y="2065"/>
                    <a:pt x="6076" y="1961"/>
                  </a:cubicBezTo>
                  <a:cubicBezTo>
                    <a:pt x="6076" y="1909"/>
                    <a:pt x="6049" y="1883"/>
                    <a:pt x="6049" y="1857"/>
                  </a:cubicBezTo>
                  <a:cubicBezTo>
                    <a:pt x="5997" y="1753"/>
                    <a:pt x="5971" y="1674"/>
                    <a:pt x="5919" y="1596"/>
                  </a:cubicBezTo>
                  <a:cubicBezTo>
                    <a:pt x="5867" y="1492"/>
                    <a:pt x="5815" y="1414"/>
                    <a:pt x="5737" y="1362"/>
                  </a:cubicBezTo>
                  <a:cubicBezTo>
                    <a:pt x="5737" y="1335"/>
                    <a:pt x="5711" y="1309"/>
                    <a:pt x="5711" y="1283"/>
                  </a:cubicBezTo>
                  <a:cubicBezTo>
                    <a:pt x="5684" y="1257"/>
                    <a:pt x="5658" y="1205"/>
                    <a:pt x="5606" y="1179"/>
                  </a:cubicBezTo>
                  <a:cubicBezTo>
                    <a:pt x="5554" y="1127"/>
                    <a:pt x="5502" y="1049"/>
                    <a:pt x="5450" y="997"/>
                  </a:cubicBezTo>
                  <a:cubicBezTo>
                    <a:pt x="5372" y="866"/>
                    <a:pt x="5241" y="762"/>
                    <a:pt x="5085" y="710"/>
                  </a:cubicBezTo>
                  <a:cubicBezTo>
                    <a:pt x="5059" y="710"/>
                    <a:pt x="5007" y="684"/>
                    <a:pt x="4980" y="658"/>
                  </a:cubicBezTo>
                  <a:cubicBezTo>
                    <a:pt x="4954" y="579"/>
                    <a:pt x="4876" y="527"/>
                    <a:pt x="4798" y="527"/>
                  </a:cubicBezTo>
                  <a:cubicBezTo>
                    <a:pt x="4772" y="501"/>
                    <a:pt x="4746" y="475"/>
                    <a:pt x="4694" y="449"/>
                  </a:cubicBezTo>
                  <a:cubicBezTo>
                    <a:pt x="4642" y="423"/>
                    <a:pt x="4589" y="397"/>
                    <a:pt x="4537" y="371"/>
                  </a:cubicBezTo>
                  <a:cubicBezTo>
                    <a:pt x="4459" y="319"/>
                    <a:pt x="4381" y="293"/>
                    <a:pt x="4303" y="293"/>
                  </a:cubicBezTo>
                  <a:cubicBezTo>
                    <a:pt x="4094" y="214"/>
                    <a:pt x="3885" y="162"/>
                    <a:pt x="3677" y="162"/>
                  </a:cubicBezTo>
                  <a:cubicBezTo>
                    <a:pt x="3599" y="162"/>
                    <a:pt x="3547" y="162"/>
                    <a:pt x="3494" y="214"/>
                  </a:cubicBezTo>
                  <a:cubicBezTo>
                    <a:pt x="3416" y="371"/>
                    <a:pt x="3312" y="501"/>
                    <a:pt x="3234" y="658"/>
                  </a:cubicBezTo>
                  <a:cubicBezTo>
                    <a:pt x="3234" y="684"/>
                    <a:pt x="3286" y="736"/>
                    <a:pt x="3312" y="736"/>
                  </a:cubicBezTo>
                  <a:cubicBezTo>
                    <a:pt x="3360" y="731"/>
                    <a:pt x="3407" y="729"/>
                    <a:pt x="3453" y="729"/>
                  </a:cubicBezTo>
                  <a:cubicBezTo>
                    <a:pt x="3659" y="729"/>
                    <a:pt x="3850" y="771"/>
                    <a:pt x="4042" y="814"/>
                  </a:cubicBezTo>
                  <a:lnTo>
                    <a:pt x="4224" y="892"/>
                  </a:lnTo>
                  <a:cubicBezTo>
                    <a:pt x="4433" y="944"/>
                    <a:pt x="4668" y="1075"/>
                    <a:pt x="4850" y="1205"/>
                  </a:cubicBezTo>
                  <a:cubicBezTo>
                    <a:pt x="4850" y="1205"/>
                    <a:pt x="4850" y="1231"/>
                    <a:pt x="4876" y="1231"/>
                  </a:cubicBezTo>
                  <a:cubicBezTo>
                    <a:pt x="4928" y="1309"/>
                    <a:pt x="5007" y="1388"/>
                    <a:pt x="5085" y="1466"/>
                  </a:cubicBezTo>
                  <a:cubicBezTo>
                    <a:pt x="5215" y="1570"/>
                    <a:pt x="5293" y="1674"/>
                    <a:pt x="5372" y="1805"/>
                  </a:cubicBezTo>
                  <a:cubicBezTo>
                    <a:pt x="5372" y="1857"/>
                    <a:pt x="5424" y="1883"/>
                    <a:pt x="5424" y="1909"/>
                  </a:cubicBezTo>
                  <a:lnTo>
                    <a:pt x="5528" y="2092"/>
                  </a:lnTo>
                  <a:cubicBezTo>
                    <a:pt x="5554" y="2144"/>
                    <a:pt x="5580" y="2222"/>
                    <a:pt x="5606" y="2274"/>
                  </a:cubicBezTo>
                  <a:cubicBezTo>
                    <a:pt x="5606" y="2326"/>
                    <a:pt x="5632" y="2378"/>
                    <a:pt x="5632" y="2430"/>
                  </a:cubicBezTo>
                  <a:cubicBezTo>
                    <a:pt x="5684" y="2587"/>
                    <a:pt x="5711" y="2743"/>
                    <a:pt x="5737" y="2900"/>
                  </a:cubicBezTo>
                  <a:cubicBezTo>
                    <a:pt x="5763" y="3265"/>
                    <a:pt x="5711" y="3630"/>
                    <a:pt x="5580" y="3969"/>
                  </a:cubicBezTo>
                  <a:cubicBezTo>
                    <a:pt x="5424" y="4438"/>
                    <a:pt x="5111" y="4829"/>
                    <a:pt x="4694" y="5142"/>
                  </a:cubicBezTo>
                  <a:cubicBezTo>
                    <a:pt x="4615" y="5194"/>
                    <a:pt x="4537" y="5246"/>
                    <a:pt x="4433" y="5298"/>
                  </a:cubicBezTo>
                  <a:cubicBezTo>
                    <a:pt x="4198" y="5429"/>
                    <a:pt x="3938" y="5507"/>
                    <a:pt x="3651" y="5559"/>
                  </a:cubicBezTo>
                  <a:cubicBezTo>
                    <a:pt x="3520" y="5585"/>
                    <a:pt x="3390" y="5611"/>
                    <a:pt x="3286" y="5637"/>
                  </a:cubicBezTo>
                  <a:lnTo>
                    <a:pt x="3182" y="5637"/>
                  </a:lnTo>
                  <a:cubicBezTo>
                    <a:pt x="2921" y="5637"/>
                    <a:pt x="2686" y="5611"/>
                    <a:pt x="2425" y="5585"/>
                  </a:cubicBezTo>
                  <a:cubicBezTo>
                    <a:pt x="2412" y="5572"/>
                    <a:pt x="2393" y="5566"/>
                    <a:pt x="2370" y="5566"/>
                  </a:cubicBezTo>
                  <a:cubicBezTo>
                    <a:pt x="2347" y="5566"/>
                    <a:pt x="2321" y="5572"/>
                    <a:pt x="2295" y="5585"/>
                  </a:cubicBezTo>
                  <a:cubicBezTo>
                    <a:pt x="2217" y="5585"/>
                    <a:pt x="2113" y="5559"/>
                    <a:pt x="2060" y="5507"/>
                  </a:cubicBezTo>
                  <a:cubicBezTo>
                    <a:pt x="2034" y="5507"/>
                    <a:pt x="2034" y="5507"/>
                    <a:pt x="2008" y="5481"/>
                  </a:cubicBezTo>
                  <a:lnTo>
                    <a:pt x="2060" y="5481"/>
                  </a:lnTo>
                  <a:cubicBezTo>
                    <a:pt x="2073" y="5494"/>
                    <a:pt x="2086" y="5500"/>
                    <a:pt x="2096" y="5500"/>
                  </a:cubicBezTo>
                  <a:cubicBezTo>
                    <a:pt x="2106" y="5500"/>
                    <a:pt x="2113" y="5494"/>
                    <a:pt x="2113" y="5481"/>
                  </a:cubicBezTo>
                  <a:lnTo>
                    <a:pt x="2086" y="5455"/>
                  </a:lnTo>
                  <a:cubicBezTo>
                    <a:pt x="2008" y="5429"/>
                    <a:pt x="1956" y="5377"/>
                    <a:pt x="1878" y="5324"/>
                  </a:cubicBezTo>
                  <a:cubicBezTo>
                    <a:pt x="1774" y="5220"/>
                    <a:pt x="1669" y="5116"/>
                    <a:pt x="1565" y="5012"/>
                  </a:cubicBezTo>
                  <a:cubicBezTo>
                    <a:pt x="1330" y="4777"/>
                    <a:pt x="1148" y="4516"/>
                    <a:pt x="991" y="4229"/>
                  </a:cubicBezTo>
                  <a:cubicBezTo>
                    <a:pt x="965" y="4203"/>
                    <a:pt x="939" y="4151"/>
                    <a:pt x="913" y="4125"/>
                  </a:cubicBezTo>
                  <a:cubicBezTo>
                    <a:pt x="887" y="3995"/>
                    <a:pt x="835" y="3864"/>
                    <a:pt x="783" y="3760"/>
                  </a:cubicBezTo>
                  <a:cubicBezTo>
                    <a:pt x="705" y="3552"/>
                    <a:pt x="653" y="3343"/>
                    <a:pt x="626" y="3134"/>
                  </a:cubicBezTo>
                  <a:cubicBezTo>
                    <a:pt x="600" y="3134"/>
                    <a:pt x="600" y="3108"/>
                    <a:pt x="626" y="3082"/>
                  </a:cubicBezTo>
                  <a:lnTo>
                    <a:pt x="626" y="3030"/>
                  </a:lnTo>
                  <a:cubicBezTo>
                    <a:pt x="626" y="2900"/>
                    <a:pt x="626" y="2743"/>
                    <a:pt x="600" y="2613"/>
                  </a:cubicBezTo>
                  <a:cubicBezTo>
                    <a:pt x="574" y="2535"/>
                    <a:pt x="626" y="2457"/>
                    <a:pt x="600" y="2404"/>
                  </a:cubicBezTo>
                  <a:cubicBezTo>
                    <a:pt x="600" y="2404"/>
                    <a:pt x="600" y="2378"/>
                    <a:pt x="600" y="2378"/>
                  </a:cubicBezTo>
                  <a:cubicBezTo>
                    <a:pt x="626" y="2326"/>
                    <a:pt x="626" y="2274"/>
                    <a:pt x="626" y="2248"/>
                  </a:cubicBezTo>
                  <a:cubicBezTo>
                    <a:pt x="653" y="2196"/>
                    <a:pt x="679" y="2144"/>
                    <a:pt x="731" y="2144"/>
                  </a:cubicBezTo>
                  <a:cubicBezTo>
                    <a:pt x="731" y="2144"/>
                    <a:pt x="757" y="2092"/>
                    <a:pt x="757" y="2065"/>
                  </a:cubicBezTo>
                  <a:lnTo>
                    <a:pt x="861" y="1883"/>
                  </a:lnTo>
                  <a:lnTo>
                    <a:pt x="965" y="1727"/>
                  </a:lnTo>
                  <a:cubicBezTo>
                    <a:pt x="1018" y="1648"/>
                    <a:pt x="1044" y="1570"/>
                    <a:pt x="1096" y="1492"/>
                  </a:cubicBezTo>
                  <a:cubicBezTo>
                    <a:pt x="1148" y="1414"/>
                    <a:pt x="1252" y="1388"/>
                    <a:pt x="1330" y="1283"/>
                  </a:cubicBezTo>
                  <a:lnTo>
                    <a:pt x="1356" y="1257"/>
                  </a:lnTo>
                  <a:cubicBezTo>
                    <a:pt x="1565" y="1023"/>
                    <a:pt x="1852" y="840"/>
                    <a:pt x="2139" y="736"/>
                  </a:cubicBezTo>
                  <a:cubicBezTo>
                    <a:pt x="2373" y="631"/>
                    <a:pt x="2608" y="579"/>
                    <a:pt x="2843" y="579"/>
                  </a:cubicBezTo>
                  <a:lnTo>
                    <a:pt x="3051" y="579"/>
                  </a:lnTo>
                  <a:cubicBezTo>
                    <a:pt x="3155" y="553"/>
                    <a:pt x="3234" y="527"/>
                    <a:pt x="3234" y="449"/>
                  </a:cubicBezTo>
                  <a:cubicBezTo>
                    <a:pt x="3234" y="345"/>
                    <a:pt x="3234" y="240"/>
                    <a:pt x="3234" y="136"/>
                  </a:cubicBezTo>
                  <a:cubicBezTo>
                    <a:pt x="3234" y="68"/>
                    <a:pt x="3195"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2"/>
            <p:cNvSpPr/>
            <p:nvPr/>
          </p:nvSpPr>
          <p:spPr>
            <a:xfrm>
              <a:off x="6451100" y="3894825"/>
              <a:ext cx="133625" cy="138625"/>
            </a:xfrm>
            <a:custGeom>
              <a:avLst/>
              <a:gdLst/>
              <a:ahLst/>
              <a:cxnLst/>
              <a:rect l="l" t="t" r="r" b="b"/>
              <a:pathLst>
                <a:path w="5345" h="5545" extrusionOk="0">
                  <a:moveTo>
                    <a:pt x="2686" y="1"/>
                  </a:moveTo>
                  <a:cubicBezTo>
                    <a:pt x="2555" y="1"/>
                    <a:pt x="2399" y="27"/>
                    <a:pt x="2268" y="53"/>
                  </a:cubicBezTo>
                  <a:cubicBezTo>
                    <a:pt x="2138" y="79"/>
                    <a:pt x="1982" y="131"/>
                    <a:pt x="1851" y="183"/>
                  </a:cubicBezTo>
                  <a:cubicBezTo>
                    <a:pt x="1799" y="209"/>
                    <a:pt x="1721" y="235"/>
                    <a:pt x="1669" y="261"/>
                  </a:cubicBezTo>
                  <a:cubicBezTo>
                    <a:pt x="1564" y="313"/>
                    <a:pt x="1460" y="392"/>
                    <a:pt x="1356" y="470"/>
                  </a:cubicBezTo>
                  <a:cubicBezTo>
                    <a:pt x="1225" y="522"/>
                    <a:pt x="1121" y="600"/>
                    <a:pt x="1017" y="705"/>
                  </a:cubicBezTo>
                  <a:lnTo>
                    <a:pt x="991" y="731"/>
                  </a:lnTo>
                  <a:cubicBezTo>
                    <a:pt x="887" y="783"/>
                    <a:pt x="782" y="861"/>
                    <a:pt x="730" y="965"/>
                  </a:cubicBezTo>
                  <a:cubicBezTo>
                    <a:pt x="600" y="1096"/>
                    <a:pt x="548" y="1252"/>
                    <a:pt x="417" y="1356"/>
                  </a:cubicBezTo>
                  <a:cubicBezTo>
                    <a:pt x="391" y="1408"/>
                    <a:pt x="365" y="1435"/>
                    <a:pt x="365" y="1487"/>
                  </a:cubicBezTo>
                  <a:cubicBezTo>
                    <a:pt x="313" y="1617"/>
                    <a:pt x="261" y="1747"/>
                    <a:pt x="183" y="1878"/>
                  </a:cubicBezTo>
                  <a:cubicBezTo>
                    <a:pt x="157" y="1930"/>
                    <a:pt x="130" y="2008"/>
                    <a:pt x="104" y="2060"/>
                  </a:cubicBezTo>
                  <a:cubicBezTo>
                    <a:pt x="78" y="2217"/>
                    <a:pt x="26" y="2399"/>
                    <a:pt x="26" y="2582"/>
                  </a:cubicBezTo>
                  <a:cubicBezTo>
                    <a:pt x="0" y="2973"/>
                    <a:pt x="52" y="3390"/>
                    <a:pt x="183" y="3755"/>
                  </a:cubicBezTo>
                  <a:cubicBezTo>
                    <a:pt x="261" y="4016"/>
                    <a:pt x="391" y="4250"/>
                    <a:pt x="574" y="4459"/>
                  </a:cubicBezTo>
                  <a:cubicBezTo>
                    <a:pt x="730" y="4694"/>
                    <a:pt x="965" y="4876"/>
                    <a:pt x="1199" y="5059"/>
                  </a:cubicBezTo>
                  <a:cubicBezTo>
                    <a:pt x="1278" y="5111"/>
                    <a:pt x="1382" y="5163"/>
                    <a:pt x="1486" y="5215"/>
                  </a:cubicBezTo>
                  <a:cubicBezTo>
                    <a:pt x="1747" y="5371"/>
                    <a:pt x="2060" y="5476"/>
                    <a:pt x="2347" y="5528"/>
                  </a:cubicBezTo>
                  <a:cubicBezTo>
                    <a:pt x="2411" y="5539"/>
                    <a:pt x="2472" y="5545"/>
                    <a:pt x="2529" y="5545"/>
                  </a:cubicBezTo>
                  <a:cubicBezTo>
                    <a:pt x="2611" y="5545"/>
                    <a:pt x="2687" y="5532"/>
                    <a:pt x="2764" y="5502"/>
                  </a:cubicBezTo>
                  <a:cubicBezTo>
                    <a:pt x="2816" y="5502"/>
                    <a:pt x="2842" y="5476"/>
                    <a:pt x="2868" y="5476"/>
                  </a:cubicBezTo>
                  <a:cubicBezTo>
                    <a:pt x="3129" y="5476"/>
                    <a:pt x="3389" y="5397"/>
                    <a:pt x="3624" y="5267"/>
                  </a:cubicBezTo>
                  <a:cubicBezTo>
                    <a:pt x="3650" y="5267"/>
                    <a:pt x="3702" y="5241"/>
                    <a:pt x="3728" y="5215"/>
                  </a:cubicBezTo>
                  <a:cubicBezTo>
                    <a:pt x="3781" y="5137"/>
                    <a:pt x="3833" y="5085"/>
                    <a:pt x="3937" y="5059"/>
                  </a:cubicBezTo>
                  <a:lnTo>
                    <a:pt x="3963" y="5059"/>
                  </a:lnTo>
                  <a:cubicBezTo>
                    <a:pt x="3963" y="5059"/>
                    <a:pt x="3937" y="5085"/>
                    <a:pt x="3937" y="5085"/>
                  </a:cubicBezTo>
                  <a:cubicBezTo>
                    <a:pt x="3911" y="5111"/>
                    <a:pt x="3911" y="5111"/>
                    <a:pt x="3885" y="5137"/>
                  </a:cubicBezTo>
                  <a:lnTo>
                    <a:pt x="3937" y="5137"/>
                  </a:lnTo>
                  <a:cubicBezTo>
                    <a:pt x="4015" y="5085"/>
                    <a:pt x="4067" y="5059"/>
                    <a:pt x="4146" y="5006"/>
                  </a:cubicBezTo>
                  <a:cubicBezTo>
                    <a:pt x="4276" y="4954"/>
                    <a:pt x="4406" y="4850"/>
                    <a:pt x="4537" y="4772"/>
                  </a:cubicBezTo>
                  <a:cubicBezTo>
                    <a:pt x="4797" y="4563"/>
                    <a:pt x="5006" y="4302"/>
                    <a:pt x="5136" y="3990"/>
                  </a:cubicBezTo>
                  <a:cubicBezTo>
                    <a:pt x="5162" y="3937"/>
                    <a:pt x="5188" y="3911"/>
                    <a:pt x="5188" y="3859"/>
                  </a:cubicBezTo>
                  <a:cubicBezTo>
                    <a:pt x="5267" y="3755"/>
                    <a:pt x="5293" y="3625"/>
                    <a:pt x="5293" y="3494"/>
                  </a:cubicBezTo>
                  <a:cubicBezTo>
                    <a:pt x="5345" y="3286"/>
                    <a:pt x="5345" y="3077"/>
                    <a:pt x="5293" y="2868"/>
                  </a:cubicBezTo>
                  <a:cubicBezTo>
                    <a:pt x="5293" y="2868"/>
                    <a:pt x="5293" y="2842"/>
                    <a:pt x="5293" y="2816"/>
                  </a:cubicBezTo>
                  <a:lnTo>
                    <a:pt x="5293" y="2764"/>
                  </a:lnTo>
                  <a:cubicBezTo>
                    <a:pt x="5293" y="2634"/>
                    <a:pt x="5267" y="2477"/>
                    <a:pt x="5188" y="2373"/>
                  </a:cubicBezTo>
                  <a:cubicBezTo>
                    <a:pt x="5162" y="2321"/>
                    <a:pt x="5162" y="2243"/>
                    <a:pt x="5110" y="2217"/>
                  </a:cubicBezTo>
                  <a:cubicBezTo>
                    <a:pt x="5110" y="2191"/>
                    <a:pt x="5084" y="2191"/>
                    <a:pt x="5084" y="2165"/>
                  </a:cubicBezTo>
                  <a:cubicBezTo>
                    <a:pt x="5110" y="2086"/>
                    <a:pt x="5006" y="2008"/>
                    <a:pt x="5058" y="1930"/>
                  </a:cubicBezTo>
                  <a:cubicBezTo>
                    <a:pt x="5084" y="1904"/>
                    <a:pt x="5084" y="1878"/>
                    <a:pt x="5058" y="1852"/>
                  </a:cubicBezTo>
                  <a:cubicBezTo>
                    <a:pt x="5032" y="1747"/>
                    <a:pt x="4980" y="1643"/>
                    <a:pt x="4902" y="1539"/>
                  </a:cubicBezTo>
                  <a:cubicBezTo>
                    <a:pt x="4876" y="1461"/>
                    <a:pt x="4823" y="1382"/>
                    <a:pt x="4745" y="1330"/>
                  </a:cubicBezTo>
                  <a:cubicBezTo>
                    <a:pt x="4693" y="1252"/>
                    <a:pt x="4693" y="1174"/>
                    <a:pt x="4615" y="1096"/>
                  </a:cubicBezTo>
                  <a:lnTo>
                    <a:pt x="4589" y="1043"/>
                  </a:lnTo>
                  <a:cubicBezTo>
                    <a:pt x="4380" y="835"/>
                    <a:pt x="4119" y="626"/>
                    <a:pt x="3859" y="496"/>
                  </a:cubicBezTo>
                  <a:cubicBezTo>
                    <a:pt x="3650" y="366"/>
                    <a:pt x="3416" y="261"/>
                    <a:pt x="3155" y="209"/>
                  </a:cubicBezTo>
                  <a:cubicBezTo>
                    <a:pt x="3103" y="183"/>
                    <a:pt x="3024" y="157"/>
                    <a:pt x="2946" y="157"/>
                  </a:cubicBezTo>
                  <a:cubicBezTo>
                    <a:pt x="2842" y="157"/>
                    <a:pt x="2764" y="183"/>
                    <a:pt x="2764" y="261"/>
                  </a:cubicBezTo>
                  <a:cubicBezTo>
                    <a:pt x="2764" y="366"/>
                    <a:pt x="2764" y="470"/>
                    <a:pt x="2764" y="600"/>
                  </a:cubicBezTo>
                  <a:cubicBezTo>
                    <a:pt x="2764" y="678"/>
                    <a:pt x="2816" y="731"/>
                    <a:pt x="2920" y="731"/>
                  </a:cubicBezTo>
                  <a:cubicBezTo>
                    <a:pt x="3051" y="731"/>
                    <a:pt x="3155" y="757"/>
                    <a:pt x="3259" y="809"/>
                  </a:cubicBezTo>
                  <a:cubicBezTo>
                    <a:pt x="3442" y="913"/>
                    <a:pt x="3650" y="1017"/>
                    <a:pt x="3807" y="1174"/>
                  </a:cubicBezTo>
                  <a:lnTo>
                    <a:pt x="3833" y="1200"/>
                  </a:lnTo>
                  <a:cubicBezTo>
                    <a:pt x="3937" y="1278"/>
                    <a:pt x="4067" y="1356"/>
                    <a:pt x="4172" y="1461"/>
                  </a:cubicBezTo>
                  <a:cubicBezTo>
                    <a:pt x="4224" y="1539"/>
                    <a:pt x="4276" y="1591"/>
                    <a:pt x="4328" y="1669"/>
                  </a:cubicBezTo>
                  <a:cubicBezTo>
                    <a:pt x="4432" y="1852"/>
                    <a:pt x="4511" y="2034"/>
                    <a:pt x="4615" y="2217"/>
                  </a:cubicBezTo>
                  <a:cubicBezTo>
                    <a:pt x="4615" y="2243"/>
                    <a:pt x="4615" y="2269"/>
                    <a:pt x="4615" y="2269"/>
                  </a:cubicBezTo>
                  <a:cubicBezTo>
                    <a:pt x="4667" y="2451"/>
                    <a:pt x="4719" y="2634"/>
                    <a:pt x="4771" y="2842"/>
                  </a:cubicBezTo>
                  <a:cubicBezTo>
                    <a:pt x="4771" y="2868"/>
                    <a:pt x="4771" y="2895"/>
                    <a:pt x="4771" y="2921"/>
                  </a:cubicBezTo>
                  <a:cubicBezTo>
                    <a:pt x="4745" y="3077"/>
                    <a:pt x="4745" y="3207"/>
                    <a:pt x="4719" y="3364"/>
                  </a:cubicBezTo>
                  <a:cubicBezTo>
                    <a:pt x="4693" y="3468"/>
                    <a:pt x="4667" y="3572"/>
                    <a:pt x="4641" y="3677"/>
                  </a:cubicBezTo>
                  <a:lnTo>
                    <a:pt x="4484" y="3937"/>
                  </a:lnTo>
                  <a:cubicBezTo>
                    <a:pt x="4406" y="4094"/>
                    <a:pt x="4302" y="4250"/>
                    <a:pt x="4172" y="4381"/>
                  </a:cubicBezTo>
                  <a:cubicBezTo>
                    <a:pt x="3963" y="4563"/>
                    <a:pt x="3702" y="4694"/>
                    <a:pt x="3468" y="4772"/>
                  </a:cubicBezTo>
                  <a:cubicBezTo>
                    <a:pt x="3233" y="4850"/>
                    <a:pt x="3024" y="4902"/>
                    <a:pt x="2816" y="4980"/>
                  </a:cubicBezTo>
                  <a:cubicBezTo>
                    <a:pt x="2764" y="5006"/>
                    <a:pt x="2738" y="5006"/>
                    <a:pt x="2686" y="5006"/>
                  </a:cubicBezTo>
                  <a:cubicBezTo>
                    <a:pt x="2654" y="5006"/>
                    <a:pt x="2627" y="5002"/>
                    <a:pt x="2604" y="5002"/>
                  </a:cubicBezTo>
                  <a:cubicBezTo>
                    <a:pt x="2570" y="5002"/>
                    <a:pt x="2545" y="5012"/>
                    <a:pt x="2529" y="5059"/>
                  </a:cubicBezTo>
                  <a:lnTo>
                    <a:pt x="2503" y="5059"/>
                  </a:lnTo>
                  <a:cubicBezTo>
                    <a:pt x="2399" y="5032"/>
                    <a:pt x="2320" y="5032"/>
                    <a:pt x="2242" y="5006"/>
                  </a:cubicBezTo>
                  <a:cubicBezTo>
                    <a:pt x="2138" y="4980"/>
                    <a:pt x="2034" y="4954"/>
                    <a:pt x="1929" y="4876"/>
                  </a:cubicBezTo>
                  <a:cubicBezTo>
                    <a:pt x="1825" y="4850"/>
                    <a:pt x="1747" y="4798"/>
                    <a:pt x="1643" y="4772"/>
                  </a:cubicBezTo>
                  <a:cubicBezTo>
                    <a:pt x="1617" y="4746"/>
                    <a:pt x="1590" y="4720"/>
                    <a:pt x="1590" y="4694"/>
                  </a:cubicBezTo>
                  <a:cubicBezTo>
                    <a:pt x="1564" y="4615"/>
                    <a:pt x="1512" y="4615"/>
                    <a:pt x="1408" y="4563"/>
                  </a:cubicBezTo>
                  <a:cubicBezTo>
                    <a:pt x="1304" y="4537"/>
                    <a:pt x="1199" y="4485"/>
                    <a:pt x="1199" y="4329"/>
                  </a:cubicBezTo>
                  <a:cubicBezTo>
                    <a:pt x="1199" y="4302"/>
                    <a:pt x="1199" y="4302"/>
                    <a:pt x="1199" y="4276"/>
                  </a:cubicBezTo>
                  <a:cubicBezTo>
                    <a:pt x="1186" y="4250"/>
                    <a:pt x="1167" y="4244"/>
                    <a:pt x="1147" y="4244"/>
                  </a:cubicBezTo>
                  <a:cubicBezTo>
                    <a:pt x="1128" y="4244"/>
                    <a:pt x="1108" y="4250"/>
                    <a:pt x="1095" y="4250"/>
                  </a:cubicBezTo>
                  <a:lnTo>
                    <a:pt x="1043" y="4250"/>
                  </a:lnTo>
                  <a:cubicBezTo>
                    <a:pt x="1017" y="4224"/>
                    <a:pt x="965" y="4172"/>
                    <a:pt x="939" y="4120"/>
                  </a:cubicBezTo>
                  <a:cubicBezTo>
                    <a:pt x="887" y="4068"/>
                    <a:pt x="939" y="4068"/>
                    <a:pt x="965" y="4068"/>
                  </a:cubicBezTo>
                  <a:cubicBezTo>
                    <a:pt x="991" y="4042"/>
                    <a:pt x="991" y="4042"/>
                    <a:pt x="965" y="3990"/>
                  </a:cubicBezTo>
                  <a:cubicBezTo>
                    <a:pt x="913" y="3911"/>
                    <a:pt x="860" y="3885"/>
                    <a:pt x="834" y="3807"/>
                  </a:cubicBezTo>
                  <a:cubicBezTo>
                    <a:pt x="808" y="3703"/>
                    <a:pt x="756" y="3572"/>
                    <a:pt x="704" y="3494"/>
                  </a:cubicBezTo>
                  <a:cubicBezTo>
                    <a:pt x="652" y="3390"/>
                    <a:pt x="626" y="3286"/>
                    <a:pt x="574" y="3207"/>
                  </a:cubicBezTo>
                  <a:cubicBezTo>
                    <a:pt x="574" y="3207"/>
                    <a:pt x="574" y="3181"/>
                    <a:pt x="574" y="3155"/>
                  </a:cubicBezTo>
                  <a:cubicBezTo>
                    <a:pt x="600" y="3129"/>
                    <a:pt x="600" y="3103"/>
                    <a:pt x="574" y="3051"/>
                  </a:cubicBezTo>
                  <a:cubicBezTo>
                    <a:pt x="574" y="2999"/>
                    <a:pt x="574" y="2947"/>
                    <a:pt x="574" y="2895"/>
                  </a:cubicBezTo>
                  <a:cubicBezTo>
                    <a:pt x="626" y="2764"/>
                    <a:pt x="652" y="2608"/>
                    <a:pt x="626" y="2477"/>
                  </a:cubicBezTo>
                  <a:cubicBezTo>
                    <a:pt x="652" y="2373"/>
                    <a:pt x="600" y="2243"/>
                    <a:pt x="704" y="2138"/>
                  </a:cubicBezTo>
                  <a:cubicBezTo>
                    <a:pt x="704" y="2086"/>
                    <a:pt x="730" y="2008"/>
                    <a:pt x="782" y="1956"/>
                  </a:cubicBezTo>
                  <a:cubicBezTo>
                    <a:pt x="782" y="1930"/>
                    <a:pt x="808" y="1904"/>
                    <a:pt x="808" y="1878"/>
                  </a:cubicBezTo>
                  <a:lnTo>
                    <a:pt x="913" y="1721"/>
                  </a:lnTo>
                  <a:cubicBezTo>
                    <a:pt x="965" y="1669"/>
                    <a:pt x="991" y="1591"/>
                    <a:pt x="1017" y="1539"/>
                  </a:cubicBezTo>
                  <a:cubicBezTo>
                    <a:pt x="1017" y="1513"/>
                    <a:pt x="1043" y="1487"/>
                    <a:pt x="1043" y="1487"/>
                  </a:cubicBezTo>
                  <a:cubicBezTo>
                    <a:pt x="1069" y="1461"/>
                    <a:pt x="1095" y="1435"/>
                    <a:pt x="1121" y="1408"/>
                  </a:cubicBezTo>
                  <a:cubicBezTo>
                    <a:pt x="1147" y="1356"/>
                    <a:pt x="1173" y="1330"/>
                    <a:pt x="1225" y="1278"/>
                  </a:cubicBezTo>
                  <a:cubicBezTo>
                    <a:pt x="1330" y="1226"/>
                    <a:pt x="1408" y="1148"/>
                    <a:pt x="1460" y="1043"/>
                  </a:cubicBezTo>
                  <a:cubicBezTo>
                    <a:pt x="1460" y="1017"/>
                    <a:pt x="1512" y="991"/>
                    <a:pt x="1512" y="991"/>
                  </a:cubicBezTo>
                  <a:cubicBezTo>
                    <a:pt x="1564" y="991"/>
                    <a:pt x="1617" y="965"/>
                    <a:pt x="1669" y="913"/>
                  </a:cubicBezTo>
                  <a:cubicBezTo>
                    <a:pt x="1695" y="913"/>
                    <a:pt x="1721" y="887"/>
                    <a:pt x="1747" y="887"/>
                  </a:cubicBezTo>
                  <a:cubicBezTo>
                    <a:pt x="1773" y="861"/>
                    <a:pt x="1825" y="835"/>
                    <a:pt x="1851" y="835"/>
                  </a:cubicBezTo>
                  <a:lnTo>
                    <a:pt x="2034" y="757"/>
                  </a:lnTo>
                  <a:cubicBezTo>
                    <a:pt x="2164" y="678"/>
                    <a:pt x="2320" y="678"/>
                    <a:pt x="2451" y="600"/>
                  </a:cubicBezTo>
                  <a:cubicBezTo>
                    <a:pt x="2503" y="600"/>
                    <a:pt x="2555" y="548"/>
                    <a:pt x="2581" y="522"/>
                  </a:cubicBezTo>
                  <a:cubicBezTo>
                    <a:pt x="2633" y="339"/>
                    <a:pt x="2686" y="209"/>
                    <a:pt x="2764" y="53"/>
                  </a:cubicBezTo>
                  <a:cubicBezTo>
                    <a:pt x="2790" y="27"/>
                    <a:pt x="2738" y="1"/>
                    <a:pt x="2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0" name="Google Shape;2020;p62"/>
          <p:cNvGrpSpPr/>
          <p:nvPr/>
        </p:nvGrpSpPr>
        <p:grpSpPr>
          <a:xfrm rot="-873827" flipH="1">
            <a:off x="1734868" y="1502455"/>
            <a:ext cx="2250521" cy="2271878"/>
            <a:chOff x="1626000" y="605300"/>
            <a:chExt cx="4068375" cy="4132125"/>
          </a:xfrm>
        </p:grpSpPr>
        <p:sp>
          <p:nvSpPr>
            <p:cNvPr id="2021" name="Google Shape;2021;p62"/>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999999">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2"/>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3" name="Google Shape;2023;p62"/>
          <p:cNvSpPr txBox="1">
            <a:spLocks noGrp="1"/>
          </p:cNvSpPr>
          <p:nvPr>
            <p:ph type="subTitle" idx="1"/>
          </p:nvPr>
        </p:nvSpPr>
        <p:spPr>
          <a:xfrm rot="-316556" flipH="1">
            <a:off x="1917158" y="2021010"/>
            <a:ext cx="1813985" cy="11074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Accessible on Tablet!</a:t>
            </a:r>
          </a:p>
          <a:p>
            <a:pPr marL="0" lvl="0" indent="0" algn="ctr" rtl="0">
              <a:spcBef>
                <a:spcPts val="0"/>
              </a:spcBef>
              <a:spcAft>
                <a:spcPts val="0"/>
              </a:spcAft>
              <a:buNone/>
            </a:pPr>
            <a:endParaRPr/>
          </a:p>
        </p:txBody>
      </p:sp>
      <p:sp>
        <p:nvSpPr>
          <p:cNvPr id="2024" name="Google Shape;2024;p62"/>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TABLETS</a:t>
            </a:r>
            <a:endParaRPr/>
          </a:p>
        </p:txBody>
      </p:sp>
      <p:pic>
        <p:nvPicPr>
          <p:cNvPr id="3" name="Picture 2" descr="A screenshot of a computer&#10;&#10;Description automatically generated">
            <a:extLst>
              <a:ext uri="{FF2B5EF4-FFF2-40B4-BE49-F238E27FC236}">
                <a16:creationId xmlns:a16="http://schemas.microsoft.com/office/drawing/2014/main" id="{124A067A-AA70-45C0-936D-D8E3D9E1CC35}"/>
              </a:ext>
            </a:extLst>
          </p:cNvPr>
          <p:cNvPicPr>
            <a:picLocks noChangeAspect="1"/>
          </p:cNvPicPr>
          <p:nvPr/>
        </p:nvPicPr>
        <p:blipFill>
          <a:blip r:embed="rId3"/>
          <a:stretch>
            <a:fillRect/>
          </a:stretch>
        </p:blipFill>
        <p:spPr>
          <a:xfrm>
            <a:off x="4701288" y="1561272"/>
            <a:ext cx="2198974" cy="21501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grpSp>
        <p:nvGrpSpPr>
          <p:cNvPr id="1410" name="Google Shape;1410;p52"/>
          <p:cNvGrpSpPr/>
          <p:nvPr/>
        </p:nvGrpSpPr>
        <p:grpSpPr>
          <a:xfrm>
            <a:off x="1545266" y="428723"/>
            <a:ext cx="6053041" cy="3882043"/>
            <a:chOff x="1545266" y="428723"/>
            <a:chExt cx="6053041" cy="3882043"/>
          </a:xfrm>
        </p:grpSpPr>
        <p:grpSp>
          <p:nvGrpSpPr>
            <p:cNvPr id="1411" name="Google Shape;1411;p52"/>
            <p:cNvGrpSpPr/>
            <p:nvPr/>
          </p:nvGrpSpPr>
          <p:grpSpPr>
            <a:xfrm rot="-122583">
              <a:off x="1601577" y="937348"/>
              <a:ext cx="5940420" cy="3268566"/>
              <a:chOff x="4219534" y="-908625"/>
              <a:chExt cx="4902266" cy="2535900"/>
            </a:xfrm>
          </p:grpSpPr>
          <p:sp>
            <p:nvSpPr>
              <p:cNvPr id="1412" name="Google Shape;1412;p52"/>
              <p:cNvSpPr/>
              <p:nvPr/>
            </p:nvSpPr>
            <p:spPr>
              <a:xfrm>
                <a:off x="6705600" y="-908625"/>
                <a:ext cx="2416200" cy="2535900"/>
              </a:xfrm>
              <a:prstGeom prst="rect">
                <a:avLst/>
              </a:pr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2"/>
              <p:cNvGrpSpPr/>
              <p:nvPr/>
            </p:nvGrpSpPr>
            <p:grpSpPr>
              <a:xfrm>
                <a:off x="4219534" y="-908625"/>
                <a:ext cx="4902266" cy="2535900"/>
                <a:chOff x="4219534" y="-908625"/>
                <a:chExt cx="4902266" cy="2535900"/>
              </a:xfrm>
            </p:grpSpPr>
            <p:sp>
              <p:nvSpPr>
                <p:cNvPr id="1414" name="Google Shape;1414;p52"/>
                <p:cNvSpPr/>
                <p:nvPr/>
              </p:nvSpPr>
              <p:spPr>
                <a:xfrm rot="-5400000">
                  <a:off x="4240679" y="-929754"/>
                  <a:ext cx="2535853" cy="2578143"/>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lt1"/>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2"/>
                <p:cNvSpPr/>
                <p:nvPr/>
              </p:nvSpPr>
              <p:spPr>
                <a:xfrm>
                  <a:off x="6705600" y="-908625"/>
                  <a:ext cx="2416200" cy="2535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52"/>
              <p:cNvGrpSpPr/>
              <p:nvPr/>
            </p:nvGrpSpPr>
            <p:grpSpPr>
              <a:xfrm>
                <a:off x="4827654" y="-516937"/>
                <a:ext cx="4009237" cy="1752515"/>
                <a:chOff x="1673825" y="1519425"/>
                <a:chExt cx="4250675" cy="3416875"/>
              </a:xfrm>
            </p:grpSpPr>
            <p:sp>
              <p:nvSpPr>
                <p:cNvPr id="1417" name="Google Shape;1417;p52"/>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2"/>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2"/>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2"/>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2"/>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chemeClr val="lt2"/>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5" name="Google Shape;1425;p52"/>
            <p:cNvSpPr/>
            <p:nvPr/>
          </p:nvSpPr>
          <p:spPr>
            <a:xfrm rot="2859564">
              <a:off x="4213514" y="571245"/>
              <a:ext cx="716547" cy="749369"/>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6" name="Google Shape;1426;p52"/>
          <p:cNvSpPr txBox="1">
            <a:spLocks noGrp="1"/>
          </p:cNvSpPr>
          <p:nvPr>
            <p:ph type="title"/>
          </p:nvPr>
        </p:nvSpPr>
        <p:spPr>
          <a:xfrm>
            <a:off x="2088050" y="1436100"/>
            <a:ext cx="5036400" cy="227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a:t>“All things are difficult before they are easy.”</a:t>
            </a:r>
            <a:br>
              <a:rPr lang="en-US" sz="2000"/>
            </a:br>
            <a:r>
              <a:rPr lang="en-US" sz="2000"/>
              <a:t>-Thomas Fuller</a:t>
            </a:r>
          </a:p>
        </p:txBody>
      </p:sp>
      <p:grpSp>
        <p:nvGrpSpPr>
          <p:cNvPr id="1427" name="Google Shape;1427;p52"/>
          <p:cNvGrpSpPr/>
          <p:nvPr/>
        </p:nvGrpSpPr>
        <p:grpSpPr>
          <a:xfrm>
            <a:off x="6496604" y="479933"/>
            <a:ext cx="1429627" cy="1513522"/>
            <a:chOff x="6496604" y="479933"/>
            <a:chExt cx="1429627" cy="1513522"/>
          </a:xfrm>
        </p:grpSpPr>
        <p:grpSp>
          <p:nvGrpSpPr>
            <p:cNvPr id="1428" name="Google Shape;1428;p52"/>
            <p:cNvGrpSpPr/>
            <p:nvPr/>
          </p:nvGrpSpPr>
          <p:grpSpPr>
            <a:xfrm rot="-3913">
              <a:off x="6496603" y="549702"/>
              <a:ext cx="1429628" cy="1442938"/>
              <a:chOff x="1626000" y="605300"/>
              <a:chExt cx="4068375" cy="4132125"/>
            </a:xfrm>
          </p:grpSpPr>
          <p:sp>
            <p:nvSpPr>
              <p:cNvPr id="1429" name="Google Shape;1429;p52"/>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dk2"/>
              </a:solidFill>
              <a:ln>
                <a:noFill/>
              </a:ln>
              <a:effectLst>
                <a:outerShdw blurRad="57150" dist="19050" dir="5400000" algn="bl" rotWithShape="0">
                  <a:srgbClr val="666666">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2"/>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DABD71"/>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52"/>
            <p:cNvGrpSpPr/>
            <p:nvPr/>
          </p:nvGrpSpPr>
          <p:grpSpPr>
            <a:xfrm>
              <a:off x="7366475" y="479933"/>
              <a:ext cx="355973" cy="427192"/>
              <a:chOff x="2279900" y="1356008"/>
              <a:chExt cx="355973" cy="427192"/>
            </a:xfrm>
          </p:grpSpPr>
          <p:sp>
            <p:nvSpPr>
              <p:cNvPr id="1432" name="Google Shape;1432;p52"/>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3" name="Google Shape;1433;p52"/>
              <p:cNvGrpSpPr/>
              <p:nvPr/>
            </p:nvGrpSpPr>
            <p:grpSpPr>
              <a:xfrm>
                <a:off x="2395070" y="1356008"/>
                <a:ext cx="240802" cy="326586"/>
                <a:chOff x="1847775" y="238125"/>
                <a:chExt cx="3637500" cy="4933325"/>
              </a:xfrm>
            </p:grpSpPr>
            <p:sp>
              <p:nvSpPr>
                <p:cNvPr id="1434" name="Google Shape;1434;p52"/>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2"/>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2"/>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37" name="Google Shape;1437;p52"/>
          <p:cNvGrpSpPr/>
          <p:nvPr/>
        </p:nvGrpSpPr>
        <p:grpSpPr>
          <a:xfrm>
            <a:off x="932425" y="2979855"/>
            <a:ext cx="1796616" cy="1811593"/>
            <a:chOff x="932425" y="2979855"/>
            <a:chExt cx="1796616" cy="1811593"/>
          </a:xfrm>
        </p:grpSpPr>
        <p:grpSp>
          <p:nvGrpSpPr>
            <p:cNvPr id="1438" name="Google Shape;1438;p52"/>
            <p:cNvGrpSpPr/>
            <p:nvPr/>
          </p:nvGrpSpPr>
          <p:grpSpPr>
            <a:xfrm rot="1965279">
              <a:off x="1190274" y="3220694"/>
              <a:ext cx="1280919" cy="1329913"/>
              <a:chOff x="1190625" y="238125"/>
              <a:chExt cx="5164175" cy="5164175"/>
            </a:xfrm>
          </p:grpSpPr>
          <p:sp>
            <p:nvSpPr>
              <p:cNvPr id="1439" name="Google Shape;1439;p52"/>
              <p:cNvSpPr/>
              <p:nvPr/>
            </p:nvSpPr>
            <p:spPr>
              <a:xfrm>
                <a:off x="1190625" y="238125"/>
                <a:ext cx="5164175" cy="5164175"/>
              </a:xfrm>
              <a:custGeom>
                <a:avLst/>
                <a:gdLst/>
                <a:ahLst/>
                <a:cxnLst/>
                <a:rect l="l" t="t" r="r" b="b"/>
                <a:pathLst>
                  <a:path w="206567" h="206567" extrusionOk="0">
                    <a:moveTo>
                      <a:pt x="103283" y="0"/>
                    </a:moveTo>
                    <a:cubicBezTo>
                      <a:pt x="46210" y="0"/>
                      <a:pt x="0" y="46210"/>
                      <a:pt x="0" y="103283"/>
                    </a:cubicBezTo>
                    <a:cubicBezTo>
                      <a:pt x="0" y="160357"/>
                      <a:pt x="46210" y="206566"/>
                      <a:pt x="103283" y="206566"/>
                    </a:cubicBezTo>
                    <a:cubicBezTo>
                      <a:pt x="160357" y="206566"/>
                      <a:pt x="206566" y="160357"/>
                      <a:pt x="206566" y="103283"/>
                    </a:cubicBezTo>
                    <a:cubicBezTo>
                      <a:pt x="206566" y="46210"/>
                      <a:pt x="160357" y="0"/>
                      <a:pt x="103283" y="0"/>
                    </a:cubicBezTo>
                    <a:close/>
                  </a:path>
                </a:pathLst>
              </a:custGeom>
              <a:solidFill>
                <a:schemeClr val="lt2"/>
              </a:solidFill>
              <a:ln>
                <a:noFill/>
              </a:ln>
              <a:effectLst>
                <a:outerShdw blurRad="57150" dist="19050" dir="5400000" algn="bl" rotWithShape="0">
                  <a:srgbClr val="999999">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2"/>
              <p:cNvSpPr/>
              <p:nvPr/>
            </p:nvSpPr>
            <p:spPr>
              <a:xfrm>
                <a:off x="1261375" y="1810300"/>
                <a:ext cx="4902150" cy="405525"/>
              </a:xfrm>
              <a:custGeom>
                <a:avLst/>
                <a:gdLst/>
                <a:ahLst/>
                <a:cxnLst/>
                <a:rect l="l" t="t" r="r" b="b"/>
                <a:pathLst>
                  <a:path w="196086" h="16221" extrusionOk="0">
                    <a:moveTo>
                      <a:pt x="195550" y="1"/>
                    </a:moveTo>
                    <a:lnTo>
                      <a:pt x="383" y="14843"/>
                    </a:lnTo>
                    <a:cubicBezTo>
                      <a:pt x="230" y="15302"/>
                      <a:pt x="154" y="15761"/>
                      <a:pt x="1" y="16220"/>
                    </a:cubicBezTo>
                    <a:lnTo>
                      <a:pt x="196086" y="1378"/>
                    </a:lnTo>
                    <a:cubicBezTo>
                      <a:pt x="195933" y="919"/>
                      <a:pt x="195703" y="383"/>
                      <a:pt x="195550"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2"/>
              <p:cNvSpPr/>
              <p:nvPr/>
            </p:nvSpPr>
            <p:spPr>
              <a:xfrm>
                <a:off x="1200175" y="2171800"/>
                <a:ext cx="5081950" cy="420800"/>
              </a:xfrm>
              <a:custGeom>
                <a:avLst/>
                <a:gdLst/>
                <a:ahLst/>
                <a:cxnLst/>
                <a:rect l="l" t="t" r="r" b="b"/>
                <a:pathLst>
                  <a:path w="203278" h="16832" extrusionOk="0">
                    <a:moveTo>
                      <a:pt x="202895" y="1"/>
                    </a:moveTo>
                    <a:lnTo>
                      <a:pt x="154" y="15455"/>
                    </a:lnTo>
                    <a:cubicBezTo>
                      <a:pt x="77" y="15914"/>
                      <a:pt x="77" y="16373"/>
                      <a:pt x="1" y="16832"/>
                    </a:cubicBezTo>
                    <a:lnTo>
                      <a:pt x="203277" y="1454"/>
                    </a:lnTo>
                    <a:lnTo>
                      <a:pt x="202895" y="1"/>
                    </a:ln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2"/>
              <p:cNvSpPr/>
              <p:nvPr/>
            </p:nvSpPr>
            <p:spPr>
              <a:xfrm>
                <a:off x="1385700" y="1452650"/>
                <a:ext cx="4598050" cy="382550"/>
              </a:xfrm>
              <a:custGeom>
                <a:avLst/>
                <a:gdLst/>
                <a:ahLst/>
                <a:cxnLst/>
                <a:rect l="l" t="t" r="r" b="b"/>
                <a:pathLst>
                  <a:path w="183922" h="15302" extrusionOk="0">
                    <a:moveTo>
                      <a:pt x="183080" y="0"/>
                    </a:moveTo>
                    <a:lnTo>
                      <a:pt x="613" y="13848"/>
                    </a:lnTo>
                    <a:cubicBezTo>
                      <a:pt x="383" y="14307"/>
                      <a:pt x="230" y="14766"/>
                      <a:pt x="1" y="15302"/>
                    </a:cubicBezTo>
                    <a:lnTo>
                      <a:pt x="183921" y="1301"/>
                    </a:lnTo>
                    <a:cubicBezTo>
                      <a:pt x="183615" y="842"/>
                      <a:pt x="183386" y="383"/>
                      <a:pt x="183080"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2"/>
              <p:cNvSpPr/>
              <p:nvPr/>
            </p:nvSpPr>
            <p:spPr>
              <a:xfrm>
                <a:off x="1586525" y="1098800"/>
                <a:ext cx="4140925" cy="348125"/>
              </a:xfrm>
              <a:custGeom>
                <a:avLst/>
                <a:gdLst/>
                <a:ahLst/>
                <a:cxnLst/>
                <a:rect l="l" t="t" r="r" b="b"/>
                <a:pathLst>
                  <a:path w="165637" h="13925" extrusionOk="0">
                    <a:moveTo>
                      <a:pt x="164489" y="1"/>
                    </a:moveTo>
                    <a:lnTo>
                      <a:pt x="919" y="12471"/>
                    </a:lnTo>
                    <a:cubicBezTo>
                      <a:pt x="613" y="12930"/>
                      <a:pt x="307" y="13389"/>
                      <a:pt x="1" y="13925"/>
                    </a:cubicBezTo>
                    <a:lnTo>
                      <a:pt x="165636" y="1378"/>
                    </a:lnTo>
                    <a:lnTo>
                      <a:pt x="164489" y="1"/>
                    </a:ln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2"/>
              <p:cNvSpPr/>
              <p:nvPr/>
            </p:nvSpPr>
            <p:spPr>
              <a:xfrm>
                <a:off x="1192525" y="2539025"/>
                <a:ext cx="5150800" cy="426550"/>
              </a:xfrm>
              <a:custGeom>
                <a:avLst/>
                <a:gdLst/>
                <a:ahLst/>
                <a:cxnLst/>
                <a:rect l="l" t="t" r="r" b="b"/>
                <a:pathLst>
                  <a:path w="206032" h="17062" extrusionOk="0">
                    <a:moveTo>
                      <a:pt x="205878" y="1"/>
                    </a:moveTo>
                    <a:lnTo>
                      <a:pt x="1" y="15684"/>
                    </a:lnTo>
                    <a:cubicBezTo>
                      <a:pt x="1" y="16144"/>
                      <a:pt x="77" y="16603"/>
                      <a:pt x="77" y="17062"/>
                    </a:cubicBezTo>
                    <a:lnTo>
                      <a:pt x="206031" y="1454"/>
                    </a:lnTo>
                    <a:lnTo>
                      <a:pt x="205878" y="1"/>
                    </a:ln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2"/>
              <p:cNvSpPr/>
              <p:nvPr/>
            </p:nvSpPr>
            <p:spPr>
              <a:xfrm>
                <a:off x="1890650" y="756450"/>
                <a:ext cx="3475300" cy="296475"/>
              </a:xfrm>
              <a:custGeom>
                <a:avLst/>
                <a:gdLst/>
                <a:ahLst/>
                <a:cxnLst/>
                <a:rect l="l" t="t" r="r" b="b"/>
                <a:pathLst>
                  <a:path w="139012" h="11859" extrusionOk="0">
                    <a:moveTo>
                      <a:pt x="137329" y="0"/>
                    </a:moveTo>
                    <a:lnTo>
                      <a:pt x="1454" y="10328"/>
                    </a:lnTo>
                    <a:cubicBezTo>
                      <a:pt x="995" y="10787"/>
                      <a:pt x="536" y="11247"/>
                      <a:pt x="0" y="11859"/>
                    </a:cubicBezTo>
                    <a:lnTo>
                      <a:pt x="139012" y="1301"/>
                    </a:lnTo>
                    <a:cubicBezTo>
                      <a:pt x="138476" y="842"/>
                      <a:pt x="137864" y="383"/>
                      <a:pt x="137329"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2"/>
              <p:cNvSpPr/>
              <p:nvPr/>
            </p:nvSpPr>
            <p:spPr>
              <a:xfrm>
                <a:off x="1714675" y="4050025"/>
                <a:ext cx="4328350" cy="363425"/>
              </a:xfrm>
              <a:custGeom>
                <a:avLst/>
                <a:gdLst/>
                <a:ahLst/>
                <a:cxnLst/>
                <a:rect l="l" t="t" r="r" b="b"/>
                <a:pathLst>
                  <a:path w="173134" h="14537" extrusionOk="0">
                    <a:moveTo>
                      <a:pt x="173134" y="1"/>
                    </a:moveTo>
                    <a:lnTo>
                      <a:pt x="1" y="13160"/>
                    </a:lnTo>
                    <a:lnTo>
                      <a:pt x="1072" y="14537"/>
                    </a:lnTo>
                    <a:lnTo>
                      <a:pt x="172292" y="1531"/>
                    </a:lnTo>
                    <a:cubicBezTo>
                      <a:pt x="172598" y="995"/>
                      <a:pt x="172828" y="536"/>
                      <a:pt x="173134"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2"/>
              <p:cNvSpPr/>
              <p:nvPr/>
            </p:nvSpPr>
            <p:spPr>
              <a:xfrm>
                <a:off x="2496950" y="4845700"/>
                <a:ext cx="2876650" cy="250575"/>
              </a:xfrm>
              <a:custGeom>
                <a:avLst/>
                <a:gdLst/>
                <a:ahLst/>
                <a:cxnLst/>
                <a:rect l="l" t="t" r="r" b="b"/>
                <a:pathLst>
                  <a:path w="115066" h="10023" extrusionOk="0">
                    <a:moveTo>
                      <a:pt x="115066" y="0"/>
                    </a:moveTo>
                    <a:lnTo>
                      <a:pt x="1" y="8798"/>
                    </a:lnTo>
                    <a:cubicBezTo>
                      <a:pt x="689" y="9181"/>
                      <a:pt x="1454" y="9640"/>
                      <a:pt x="2219" y="10022"/>
                    </a:cubicBezTo>
                    <a:lnTo>
                      <a:pt x="113077" y="1607"/>
                    </a:lnTo>
                    <a:cubicBezTo>
                      <a:pt x="113765" y="1071"/>
                      <a:pt x="114377" y="536"/>
                      <a:pt x="115066"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2"/>
              <p:cNvSpPr/>
              <p:nvPr/>
            </p:nvSpPr>
            <p:spPr>
              <a:xfrm>
                <a:off x="3369125" y="5281775"/>
                <a:ext cx="1189700" cy="110950"/>
              </a:xfrm>
              <a:custGeom>
                <a:avLst/>
                <a:gdLst/>
                <a:ahLst/>
                <a:cxnLst/>
                <a:rect l="l" t="t" r="r" b="b"/>
                <a:pathLst>
                  <a:path w="47588" h="4438" extrusionOk="0">
                    <a:moveTo>
                      <a:pt x="47587" y="0"/>
                    </a:moveTo>
                    <a:lnTo>
                      <a:pt x="0" y="3596"/>
                    </a:lnTo>
                    <a:cubicBezTo>
                      <a:pt x="2296" y="3979"/>
                      <a:pt x="4744" y="4285"/>
                      <a:pt x="7115" y="4438"/>
                    </a:cubicBezTo>
                    <a:lnTo>
                      <a:pt x="40625" y="1913"/>
                    </a:lnTo>
                    <a:cubicBezTo>
                      <a:pt x="42997" y="1301"/>
                      <a:pt x="45292" y="689"/>
                      <a:pt x="47587"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2"/>
              <p:cNvSpPr/>
              <p:nvPr/>
            </p:nvSpPr>
            <p:spPr>
              <a:xfrm>
                <a:off x="2032175" y="4442125"/>
                <a:ext cx="3748825" cy="319425"/>
              </a:xfrm>
              <a:custGeom>
                <a:avLst/>
                <a:gdLst/>
                <a:ahLst/>
                <a:cxnLst/>
                <a:rect l="l" t="t" r="r" b="b"/>
                <a:pathLst>
                  <a:path w="149953" h="12777" extrusionOk="0">
                    <a:moveTo>
                      <a:pt x="149952" y="0"/>
                    </a:moveTo>
                    <a:lnTo>
                      <a:pt x="1" y="11400"/>
                    </a:lnTo>
                    <a:lnTo>
                      <a:pt x="1531" y="12777"/>
                    </a:lnTo>
                    <a:lnTo>
                      <a:pt x="148728" y="1530"/>
                    </a:lnTo>
                    <a:cubicBezTo>
                      <a:pt x="149111" y="1071"/>
                      <a:pt x="149570" y="612"/>
                      <a:pt x="149952"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2"/>
              <p:cNvSpPr/>
              <p:nvPr/>
            </p:nvSpPr>
            <p:spPr>
              <a:xfrm>
                <a:off x="1332150" y="3286875"/>
                <a:ext cx="4982475" cy="413150"/>
              </a:xfrm>
              <a:custGeom>
                <a:avLst/>
                <a:gdLst/>
                <a:ahLst/>
                <a:cxnLst/>
                <a:rect l="l" t="t" r="r" b="b"/>
                <a:pathLst>
                  <a:path w="199299" h="16526" extrusionOk="0">
                    <a:moveTo>
                      <a:pt x="199299" y="1"/>
                    </a:moveTo>
                    <a:lnTo>
                      <a:pt x="0" y="15149"/>
                    </a:lnTo>
                    <a:lnTo>
                      <a:pt x="0" y="15149"/>
                    </a:lnTo>
                    <a:lnTo>
                      <a:pt x="459" y="16526"/>
                    </a:lnTo>
                    <a:lnTo>
                      <a:pt x="198993" y="1454"/>
                    </a:lnTo>
                    <a:cubicBezTo>
                      <a:pt x="199069" y="919"/>
                      <a:pt x="199146" y="460"/>
                      <a:pt x="199299"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2"/>
              <p:cNvSpPr/>
              <p:nvPr/>
            </p:nvSpPr>
            <p:spPr>
              <a:xfrm>
                <a:off x="1236525" y="2910075"/>
                <a:ext cx="5116350" cy="424650"/>
              </a:xfrm>
              <a:custGeom>
                <a:avLst/>
                <a:gdLst/>
                <a:ahLst/>
                <a:cxnLst/>
                <a:rect l="l" t="t" r="r" b="b"/>
                <a:pathLst>
                  <a:path w="204654" h="16986" extrusionOk="0">
                    <a:moveTo>
                      <a:pt x="204654" y="1"/>
                    </a:moveTo>
                    <a:lnTo>
                      <a:pt x="0" y="15608"/>
                    </a:lnTo>
                    <a:cubicBezTo>
                      <a:pt x="77" y="16067"/>
                      <a:pt x="153" y="16526"/>
                      <a:pt x="306" y="16985"/>
                    </a:cubicBezTo>
                    <a:lnTo>
                      <a:pt x="204577" y="1455"/>
                    </a:lnTo>
                    <a:cubicBezTo>
                      <a:pt x="204577" y="995"/>
                      <a:pt x="204577" y="460"/>
                      <a:pt x="204654"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2"/>
              <p:cNvSpPr/>
              <p:nvPr/>
            </p:nvSpPr>
            <p:spPr>
              <a:xfrm>
                <a:off x="1488975" y="3665575"/>
                <a:ext cx="4724275" cy="392125"/>
              </a:xfrm>
              <a:custGeom>
                <a:avLst/>
                <a:gdLst/>
                <a:ahLst/>
                <a:cxnLst/>
                <a:rect l="l" t="t" r="r" b="b"/>
                <a:pathLst>
                  <a:path w="188971" h="15685" extrusionOk="0">
                    <a:moveTo>
                      <a:pt x="188971" y="1"/>
                    </a:moveTo>
                    <a:lnTo>
                      <a:pt x="1" y="14384"/>
                    </a:lnTo>
                    <a:cubicBezTo>
                      <a:pt x="230" y="14766"/>
                      <a:pt x="460" y="15302"/>
                      <a:pt x="689" y="15685"/>
                    </a:cubicBezTo>
                    <a:lnTo>
                      <a:pt x="188435" y="1454"/>
                    </a:lnTo>
                    <a:cubicBezTo>
                      <a:pt x="188588" y="995"/>
                      <a:pt x="188818" y="536"/>
                      <a:pt x="188971"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52"/>
            <p:cNvSpPr/>
            <p:nvPr/>
          </p:nvSpPr>
          <p:spPr>
            <a:xfrm rot="-1024061">
              <a:off x="1046307" y="3276333"/>
              <a:ext cx="528014" cy="552215"/>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4" name="Google Shape;1454;p52"/>
          <p:cNvSpPr/>
          <p:nvPr/>
        </p:nvSpPr>
        <p:spPr>
          <a:xfrm rot="-496542">
            <a:off x="6921644" y="964224"/>
            <a:ext cx="655321" cy="614992"/>
          </a:xfrm>
          <a:custGeom>
            <a:avLst/>
            <a:gdLst/>
            <a:ahLst/>
            <a:cxnLst/>
            <a:rect l="l" t="t" r="r" b="b"/>
            <a:pathLst>
              <a:path w="25053" h="23509" extrusionOk="0">
                <a:moveTo>
                  <a:pt x="7281" y="387"/>
                </a:moveTo>
                <a:cubicBezTo>
                  <a:pt x="7500" y="387"/>
                  <a:pt x="7720" y="403"/>
                  <a:pt x="7939" y="436"/>
                </a:cubicBezTo>
                <a:lnTo>
                  <a:pt x="7962" y="436"/>
                </a:lnTo>
                <a:cubicBezTo>
                  <a:pt x="7168" y="459"/>
                  <a:pt x="6374" y="646"/>
                  <a:pt x="5651" y="996"/>
                </a:cubicBezTo>
                <a:cubicBezTo>
                  <a:pt x="5230" y="1090"/>
                  <a:pt x="4833" y="1207"/>
                  <a:pt x="4436" y="1393"/>
                </a:cubicBezTo>
                <a:cubicBezTo>
                  <a:pt x="5244" y="740"/>
                  <a:pt x="6257" y="387"/>
                  <a:pt x="7281" y="387"/>
                </a:cubicBezTo>
                <a:close/>
                <a:moveTo>
                  <a:pt x="8124" y="768"/>
                </a:moveTo>
                <a:cubicBezTo>
                  <a:pt x="8558" y="768"/>
                  <a:pt x="8988" y="825"/>
                  <a:pt x="9410" y="926"/>
                </a:cubicBezTo>
                <a:cubicBezTo>
                  <a:pt x="9760" y="1090"/>
                  <a:pt x="10063" y="1323"/>
                  <a:pt x="10344" y="1580"/>
                </a:cubicBezTo>
                <a:cubicBezTo>
                  <a:pt x="10484" y="1674"/>
                  <a:pt x="10577" y="1790"/>
                  <a:pt x="10694" y="1907"/>
                </a:cubicBezTo>
                <a:cubicBezTo>
                  <a:pt x="9690" y="1230"/>
                  <a:pt x="8522" y="856"/>
                  <a:pt x="7332" y="833"/>
                </a:cubicBezTo>
                <a:cubicBezTo>
                  <a:pt x="7596" y="789"/>
                  <a:pt x="7860" y="768"/>
                  <a:pt x="8124" y="768"/>
                </a:cubicBezTo>
                <a:close/>
                <a:moveTo>
                  <a:pt x="10811" y="1510"/>
                </a:moveTo>
                <a:cubicBezTo>
                  <a:pt x="11511" y="1977"/>
                  <a:pt x="12071" y="2654"/>
                  <a:pt x="12398" y="3448"/>
                </a:cubicBezTo>
                <a:cubicBezTo>
                  <a:pt x="12211" y="3238"/>
                  <a:pt x="12048" y="3051"/>
                  <a:pt x="11861" y="2864"/>
                </a:cubicBezTo>
                <a:cubicBezTo>
                  <a:pt x="11558" y="2374"/>
                  <a:pt x="11207" y="1907"/>
                  <a:pt x="10811" y="1510"/>
                </a:cubicBezTo>
                <a:close/>
                <a:moveTo>
                  <a:pt x="4390" y="1814"/>
                </a:moveTo>
                <a:lnTo>
                  <a:pt x="4390" y="1814"/>
                </a:lnTo>
                <a:cubicBezTo>
                  <a:pt x="4250" y="1954"/>
                  <a:pt x="4110" y="2094"/>
                  <a:pt x="3946" y="2234"/>
                </a:cubicBezTo>
                <a:cubicBezTo>
                  <a:pt x="3433" y="2654"/>
                  <a:pt x="3012" y="3168"/>
                  <a:pt x="2709" y="3751"/>
                </a:cubicBezTo>
                <a:cubicBezTo>
                  <a:pt x="2896" y="3331"/>
                  <a:pt x="3106" y="2911"/>
                  <a:pt x="3386" y="2537"/>
                </a:cubicBezTo>
                <a:lnTo>
                  <a:pt x="3362" y="2514"/>
                </a:lnTo>
                <a:lnTo>
                  <a:pt x="3433" y="2444"/>
                </a:lnTo>
                <a:cubicBezTo>
                  <a:pt x="3736" y="2187"/>
                  <a:pt x="4063" y="1977"/>
                  <a:pt x="4390" y="1814"/>
                </a:cubicBezTo>
                <a:close/>
                <a:moveTo>
                  <a:pt x="7121" y="1145"/>
                </a:moveTo>
                <a:cubicBezTo>
                  <a:pt x="7588" y="1145"/>
                  <a:pt x="8055" y="1203"/>
                  <a:pt x="8522" y="1323"/>
                </a:cubicBezTo>
                <a:cubicBezTo>
                  <a:pt x="9643" y="1580"/>
                  <a:pt x="10694" y="2164"/>
                  <a:pt x="11511" y="2958"/>
                </a:cubicBezTo>
                <a:cubicBezTo>
                  <a:pt x="11814" y="3448"/>
                  <a:pt x="12071" y="3938"/>
                  <a:pt x="12258" y="4475"/>
                </a:cubicBezTo>
                <a:cubicBezTo>
                  <a:pt x="11013" y="2655"/>
                  <a:pt x="8888" y="1307"/>
                  <a:pt x="6772" y="1307"/>
                </a:cubicBezTo>
                <a:cubicBezTo>
                  <a:pt x="6309" y="1307"/>
                  <a:pt x="5847" y="1372"/>
                  <a:pt x="5394" y="1510"/>
                </a:cubicBezTo>
                <a:cubicBezTo>
                  <a:pt x="5534" y="1440"/>
                  <a:pt x="5651" y="1370"/>
                  <a:pt x="5791" y="1300"/>
                </a:cubicBezTo>
                <a:cubicBezTo>
                  <a:pt x="6234" y="1198"/>
                  <a:pt x="6677" y="1145"/>
                  <a:pt x="7121" y="1145"/>
                </a:cubicBezTo>
                <a:close/>
                <a:moveTo>
                  <a:pt x="19628" y="1427"/>
                </a:moveTo>
                <a:cubicBezTo>
                  <a:pt x="20597" y="1427"/>
                  <a:pt x="21526" y="1840"/>
                  <a:pt x="22204" y="2561"/>
                </a:cubicBezTo>
                <a:cubicBezTo>
                  <a:pt x="21617" y="2032"/>
                  <a:pt x="20849" y="1733"/>
                  <a:pt x="19886" y="1733"/>
                </a:cubicBezTo>
                <a:cubicBezTo>
                  <a:pt x="19701" y="1733"/>
                  <a:pt x="19509" y="1744"/>
                  <a:pt x="19309" y="1767"/>
                </a:cubicBezTo>
                <a:cubicBezTo>
                  <a:pt x="17255" y="2024"/>
                  <a:pt x="15714" y="3331"/>
                  <a:pt x="14570" y="4942"/>
                </a:cubicBezTo>
                <a:cubicBezTo>
                  <a:pt x="15480" y="3098"/>
                  <a:pt x="17208" y="1580"/>
                  <a:pt x="19333" y="1440"/>
                </a:cubicBezTo>
                <a:cubicBezTo>
                  <a:pt x="19431" y="1431"/>
                  <a:pt x="19530" y="1427"/>
                  <a:pt x="19628" y="1427"/>
                </a:cubicBezTo>
                <a:close/>
                <a:moveTo>
                  <a:pt x="12445" y="4032"/>
                </a:moveTo>
                <a:lnTo>
                  <a:pt x="12445" y="4032"/>
                </a:lnTo>
                <a:cubicBezTo>
                  <a:pt x="12678" y="4359"/>
                  <a:pt x="12888" y="4709"/>
                  <a:pt x="13075" y="5059"/>
                </a:cubicBezTo>
                <a:cubicBezTo>
                  <a:pt x="13029" y="5176"/>
                  <a:pt x="12959" y="5292"/>
                  <a:pt x="12912" y="5409"/>
                </a:cubicBezTo>
                <a:lnTo>
                  <a:pt x="12912" y="5386"/>
                </a:lnTo>
                <a:cubicBezTo>
                  <a:pt x="12795" y="4942"/>
                  <a:pt x="12632" y="4475"/>
                  <a:pt x="12445" y="4032"/>
                </a:cubicBezTo>
                <a:close/>
                <a:moveTo>
                  <a:pt x="17348" y="1603"/>
                </a:moveTo>
                <a:cubicBezTo>
                  <a:pt x="15644" y="2491"/>
                  <a:pt x="14383" y="4032"/>
                  <a:pt x="13846" y="5876"/>
                </a:cubicBezTo>
                <a:cubicBezTo>
                  <a:pt x="13706" y="5643"/>
                  <a:pt x="13589" y="5409"/>
                  <a:pt x="13472" y="5176"/>
                </a:cubicBezTo>
                <a:cubicBezTo>
                  <a:pt x="14336" y="3588"/>
                  <a:pt x="15620" y="2211"/>
                  <a:pt x="17348" y="1603"/>
                </a:cubicBezTo>
                <a:close/>
                <a:moveTo>
                  <a:pt x="15446" y="4444"/>
                </a:moveTo>
                <a:cubicBezTo>
                  <a:pt x="15062" y="5147"/>
                  <a:pt x="14701" y="5852"/>
                  <a:pt x="14406" y="6600"/>
                </a:cubicBezTo>
                <a:cubicBezTo>
                  <a:pt x="14313" y="6507"/>
                  <a:pt x="14243" y="6413"/>
                  <a:pt x="14149" y="6296"/>
                </a:cubicBezTo>
                <a:cubicBezTo>
                  <a:pt x="14515" y="5634"/>
                  <a:pt x="14947" y="5017"/>
                  <a:pt x="15446" y="4444"/>
                </a:cubicBezTo>
                <a:close/>
                <a:moveTo>
                  <a:pt x="13309" y="5479"/>
                </a:moveTo>
                <a:cubicBezTo>
                  <a:pt x="13449" y="5783"/>
                  <a:pt x="13566" y="6086"/>
                  <a:pt x="13682" y="6413"/>
                </a:cubicBezTo>
                <a:cubicBezTo>
                  <a:pt x="13542" y="6647"/>
                  <a:pt x="13426" y="6880"/>
                  <a:pt x="13309" y="7114"/>
                </a:cubicBezTo>
                <a:lnTo>
                  <a:pt x="13309" y="7090"/>
                </a:lnTo>
                <a:cubicBezTo>
                  <a:pt x="13262" y="6810"/>
                  <a:pt x="13215" y="6507"/>
                  <a:pt x="13122" y="6226"/>
                </a:cubicBezTo>
                <a:cubicBezTo>
                  <a:pt x="13099" y="6133"/>
                  <a:pt x="13075" y="6063"/>
                  <a:pt x="13052" y="5993"/>
                </a:cubicBezTo>
                <a:cubicBezTo>
                  <a:pt x="13145" y="5806"/>
                  <a:pt x="13215" y="5643"/>
                  <a:pt x="13309" y="5479"/>
                </a:cubicBezTo>
                <a:close/>
                <a:moveTo>
                  <a:pt x="19980" y="2122"/>
                </a:moveTo>
                <a:cubicBezTo>
                  <a:pt x="20731" y="2122"/>
                  <a:pt x="21469" y="2315"/>
                  <a:pt x="22041" y="2818"/>
                </a:cubicBezTo>
                <a:cubicBezTo>
                  <a:pt x="22998" y="3635"/>
                  <a:pt x="23162" y="4966"/>
                  <a:pt x="23162" y="6133"/>
                </a:cubicBezTo>
                <a:lnTo>
                  <a:pt x="23138" y="6133"/>
                </a:lnTo>
                <a:cubicBezTo>
                  <a:pt x="23138" y="6717"/>
                  <a:pt x="23092" y="7277"/>
                  <a:pt x="22998" y="7837"/>
                </a:cubicBezTo>
                <a:cubicBezTo>
                  <a:pt x="23138" y="6740"/>
                  <a:pt x="22975" y="5643"/>
                  <a:pt x="22555" y="4615"/>
                </a:cubicBezTo>
                <a:cubicBezTo>
                  <a:pt x="21900" y="3201"/>
                  <a:pt x="20501" y="2321"/>
                  <a:pt x="18978" y="2321"/>
                </a:cubicBezTo>
                <a:cubicBezTo>
                  <a:pt x="18817" y="2321"/>
                  <a:pt x="18655" y="2330"/>
                  <a:pt x="18492" y="2351"/>
                </a:cubicBezTo>
                <a:cubicBezTo>
                  <a:pt x="18962" y="2210"/>
                  <a:pt x="19474" y="2122"/>
                  <a:pt x="19980" y="2122"/>
                </a:cubicBezTo>
                <a:close/>
                <a:moveTo>
                  <a:pt x="14009" y="6553"/>
                </a:moveTo>
                <a:cubicBezTo>
                  <a:pt x="14126" y="6647"/>
                  <a:pt x="14196" y="6740"/>
                  <a:pt x="14289" y="6833"/>
                </a:cubicBezTo>
                <a:cubicBezTo>
                  <a:pt x="14056" y="7347"/>
                  <a:pt x="13799" y="7814"/>
                  <a:pt x="13496" y="8281"/>
                </a:cubicBezTo>
                <a:cubicBezTo>
                  <a:pt x="13472" y="8118"/>
                  <a:pt x="13426" y="7954"/>
                  <a:pt x="13402" y="7767"/>
                </a:cubicBezTo>
                <a:cubicBezTo>
                  <a:pt x="13542" y="7487"/>
                  <a:pt x="13706" y="7184"/>
                  <a:pt x="13846" y="6903"/>
                </a:cubicBezTo>
                <a:cubicBezTo>
                  <a:pt x="13861" y="6914"/>
                  <a:pt x="13878" y="6918"/>
                  <a:pt x="13894" y="6918"/>
                </a:cubicBezTo>
                <a:cubicBezTo>
                  <a:pt x="13951" y="6918"/>
                  <a:pt x="14004" y="6860"/>
                  <a:pt x="13986" y="6787"/>
                </a:cubicBezTo>
                <a:cubicBezTo>
                  <a:pt x="13986" y="6763"/>
                  <a:pt x="13963" y="6717"/>
                  <a:pt x="13963" y="6670"/>
                </a:cubicBezTo>
                <a:cubicBezTo>
                  <a:pt x="13939" y="6623"/>
                  <a:pt x="14009" y="6600"/>
                  <a:pt x="14009" y="6553"/>
                </a:cubicBezTo>
                <a:close/>
                <a:moveTo>
                  <a:pt x="23232" y="4172"/>
                </a:moveTo>
                <a:cubicBezTo>
                  <a:pt x="23512" y="4826"/>
                  <a:pt x="23652" y="5549"/>
                  <a:pt x="23652" y="6250"/>
                </a:cubicBezTo>
                <a:cubicBezTo>
                  <a:pt x="23652" y="7417"/>
                  <a:pt x="23442" y="8585"/>
                  <a:pt x="23022" y="9682"/>
                </a:cubicBezTo>
                <a:cubicBezTo>
                  <a:pt x="23348" y="8491"/>
                  <a:pt x="23512" y="7254"/>
                  <a:pt x="23512" y="5993"/>
                </a:cubicBezTo>
                <a:cubicBezTo>
                  <a:pt x="23512" y="5386"/>
                  <a:pt x="23418" y="4755"/>
                  <a:pt x="23232" y="4172"/>
                </a:cubicBezTo>
                <a:close/>
                <a:moveTo>
                  <a:pt x="23068" y="3074"/>
                </a:moveTo>
                <a:lnTo>
                  <a:pt x="23068" y="3074"/>
                </a:lnTo>
                <a:cubicBezTo>
                  <a:pt x="23278" y="3355"/>
                  <a:pt x="23465" y="3658"/>
                  <a:pt x="23605" y="3962"/>
                </a:cubicBezTo>
                <a:cubicBezTo>
                  <a:pt x="24656" y="6296"/>
                  <a:pt x="24142" y="9215"/>
                  <a:pt x="23302" y="11550"/>
                </a:cubicBezTo>
                <a:cubicBezTo>
                  <a:pt x="22555" y="13464"/>
                  <a:pt x="21527" y="15262"/>
                  <a:pt x="20243" y="16850"/>
                </a:cubicBezTo>
                <a:cubicBezTo>
                  <a:pt x="20687" y="15939"/>
                  <a:pt x="21084" y="14982"/>
                  <a:pt x="21504" y="14025"/>
                </a:cubicBezTo>
                <a:cubicBezTo>
                  <a:pt x="22695" y="11410"/>
                  <a:pt x="24376" y="8468"/>
                  <a:pt x="23955" y="5456"/>
                </a:cubicBezTo>
                <a:cubicBezTo>
                  <a:pt x="23839" y="4615"/>
                  <a:pt x="23535" y="3798"/>
                  <a:pt x="23068" y="3074"/>
                </a:cubicBezTo>
                <a:close/>
                <a:moveTo>
                  <a:pt x="2989" y="10429"/>
                </a:moveTo>
                <a:cubicBezTo>
                  <a:pt x="3643" y="11783"/>
                  <a:pt x="4460" y="13091"/>
                  <a:pt x="5394" y="14282"/>
                </a:cubicBezTo>
                <a:cubicBezTo>
                  <a:pt x="6514" y="15729"/>
                  <a:pt x="7705" y="17083"/>
                  <a:pt x="9013" y="18367"/>
                </a:cubicBezTo>
                <a:cubicBezTo>
                  <a:pt x="7705" y="17247"/>
                  <a:pt x="6514" y="16033"/>
                  <a:pt x="5394" y="14748"/>
                </a:cubicBezTo>
                <a:cubicBezTo>
                  <a:pt x="4343" y="13441"/>
                  <a:pt x="3526" y="11993"/>
                  <a:pt x="2989" y="10429"/>
                </a:cubicBezTo>
                <a:close/>
                <a:moveTo>
                  <a:pt x="20453" y="15566"/>
                </a:moveTo>
                <a:cubicBezTo>
                  <a:pt x="20103" y="16383"/>
                  <a:pt x="19729" y="17200"/>
                  <a:pt x="19286" y="17994"/>
                </a:cubicBezTo>
                <a:lnTo>
                  <a:pt x="19146" y="18181"/>
                </a:lnTo>
                <a:cubicBezTo>
                  <a:pt x="18375" y="19045"/>
                  <a:pt x="17581" y="19862"/>
                  <a:pt x="16764" y="20679"/>
                </a:cubicBezTo>
                <a:lnTo>
                  <a:pt x="16391" y="21052"/>
                </a:lnTo>
                <a:cubicBezTo>
                  <a:pt x="16531" y="20866"/>
                  <a:pt x="16671" y="20679"/>
                  <a:pt x="16811" y="20515"/>
                </a:cubicBezTo>
                <a:cubicBezTo>
                  <a:pt x="18165" y="18975"/>
                  <a:pt x="19379" y="17293"/>
                  <a:pt x="20453" y="15566"/>
                </a:cubicBezTo>
                <a:close/>
                <a:moveTo>
                  <a:pt x="2569" y="3355"/>
                </a:moveTo>
                <a:cubicBezTo>
                  <a:pt x="2102" y="4405"/>
                  <a:pt x="1915" y="5549"/>
                  <a:pt x="2008" y="6693"/>
                </a:cubicBezTo>
                <a:cubicBezTo>
                  <a:pt x="2008" y="6974"/>
                  <a:pt x="2055" y="7230"/>
                  <a:pt x="2078" y="7487"/>
                </a:cubicBezTo>
                <a:cubicBezTo>
                  <a:pt x="2102" y="9869"/>
                  <a:pt x="3106" y="12133"/>
                  <a:pt x="4483" y="14071"/>
                </a:cubicBezTo>
                <a:cubicBezTo>
                  <a:pt x="6258" y="16546"/>
                  <a:pt x="8639" y="18461"/>
                  <a:pt x="10904" y="20492"/>
                </a:cubicBezTo>
                <a:lnTo>
                  <a:pt x="10927" y="20515"/>
                </a:lnTo>
                <a:cubicBezTo>
                  <a:pt x="11348" y="21006"/>
                  <a:pt x="11768" y="21473"/>
                  <a:pt x="12188" y="21963"/>
                </a:cubicBezTo>
                <a:cubicBezTo>
                  <a:pt x="10367" y="20445"/>
                  <a:pt x="8616" y="18834"/>
                  <a:pt x="6935" y="17153"/>
                </a:cubicBezTo>
                <a:cubicBezTo>
                  <a:pt x="3759" y="13978"/>
                  <a:pt x="0" y="9635"/>
                  <a:pt x="1775" y="4779"/>
                </a:cubicBezTo>
                <a:cubicBezTo>
                  <a:pt x="1962" y="4265"/>
                  <a:pt x="2218" y="3775"/>
                  <a:pt x="2569" y="3355"/>
                </a:cubicBezTo>
                <a:close/>
                <a:moveTo>
                  <a:pt x="16437" y="20445"/>
                </a:moveTo>
                <a:lnTo>
                  <a:pt x="16437" y="20445"/>
                </a:lnTo>
                <a:cubicBezTo>
                  <a:pt x="16274" y="20632"/>
                  <a:pt x="16111" y="20819"/>
                  <a:pt x="15947" y="21006"/>
                </a:cubicBezTo>
                <a:cubicBezTo>
                  <a:pt x="15550" y="21449"/>
                  <a:pt x="15130" y="21870"/>
                  <a:pt x="14616" y="21963"/>
                </a:cubicBezTo>
                <a:cubicBezTo>
                  <a:pt x="15247" y="21496"/>
                  <a:pt x="15854" y="20982"/>
                  <a:pt x="16437" y="20445"/>
                </a:cubicBezTo>
                <a:close/>
                <a:moveTo>
                  <a:pt x="6834" y="1734"/>
                </a:moveTo>
                <a:cubicBezTo>
                  <a:pt x="7508" y="1734"/>
                  <a:pt x="8208" y="1867"/>
                  <a:pt x="8896" y="2140"/>
                </a:cubicBezTo>
                <a:cubicBezTo>
                  <a:pt x="10507" y="2771"/>
                  <a:pt x="11814" y="3962"/>
                  <a:pt x="12608" y="5503"/>
                </a:cubicBezTo>
                <a:cubicBezTo>
                  <a:pt x="12632" y="5619"/>
                  <a:pt x="12655" y="5759"/>
                  <a:pt x="12678" y="5876"/>
                </a:cubicBezTo>
                <a:cubicBezTo>
                  <a:pt x="12585" y="6110"/>
                  <a:pt x="12492" y="6343"/>
                  <a:pt x="12398" y="6577"/>
                </a:cubicBezTo>
                <a:cubicBezTo>
                  <a:pt x="12342" y="6732"/>
                  <a:pt x="12456" y="6827"/>
                  <a:pt x="12575" y="6827"/>
                </a:cubicBezTo>
                <a:cubicBezTo>
                  <a:pt x="12654" y="6827"/>
                  <a:pt x="12735" y="6786"/>
                  <a:pt x="12772" y="6693"/>
                </a:cubicBezTo>
                <a:cubicBezTo>
                  <a:pt x="12795" y="6647"/>
                  <a:pt x="12818" y="6600"/>
                  <a:pt x="12842" y="6530"/>
                </a:cubicBezTo>
                <a:cubicBezTo>
                  <a:pt x="12959" y="7090"/>
                  <a:pt x="13052" y="7651"/>
                  <a:pt x="13122" y="8188"/>
                </a:cubicBezTo>
                <a:cubicBezTo>
                  <a:pt x="13122" y="8258"/>
                  <a:pt x="13122" y="8351"/>
                  <a:pt x="13099" y="8421"/>
                </a:cubicBezTo>
                <a:cubicBezTo>
                  <a:pt x="13099" y="8468"/>
                  <a:pt x="13122" y="8515"/>
                  <a:pt x="13169" y="8515"/>
                </a:cubicBezTo>
                <a:lnTo>
                  <a:pt x="13215" y="8748"/>
                </a:lnTo>
                <a:cubicBezTo>
                  <a:pt x="13230" y="8834"/>
                  <a:pt x="13296" y="8884"/>
                  <a:pt x="13367" y="8884"/>
                </a:cubicBezTo>
                <a:cubicBezTo>
                  <a:pt x="13412" y="8884"/>
                  <a:pt x="13459" y="8864"/>
                  <a:pt x="13496" y="8818"/>
                </a:cubicBezTo>
                <a:cubicBezTo>
                  <a:pt x="14733" y="7324"/>
                  <a:pt x="15037" y="5269"/>
                  <a:pt x="16321" y="3845"/>
                </a:cubicBezTo>
                <a:cubicBezTo>
                  <a:pt x="17024" y="3060"/>
                  <a:pt x="18004" y="2680"/>
                  <a:pt x="18979" y="2680"/>
                </a:cubicBezTo>
                <a:cubicBezTo>
                  <a:pt x="20238" y="2680"/>
                  <a:pt x="21490" y="3312"/>
                  <a:pt x="22134" y="4522"/>
                </a:cubicBezTo>
                <a:cubicBezTo>
                  <a:pt x="23162" y="6507"/>
                  <a:pt x="22555" y="9052"/>
                  <a:pt x="21924" y="11083"/>
                </a:cubicBezTo>
                <a:cubicBezTo>
                  <a:pt x="21294" y="13091"/>
                  <a:pt x="20383" y="15005"/>
                  <a:pt x="19192" y="16756"/>
                </a:cubicBezTo>
                <a:lnTo>
                  <a:pt x="19169" y="16733"/>
                </a:lnTo>
                <a:cubicBezTo>
                  <a:pt x="18002" y="18484"/>
                  <a:pt x="16554" y="20025"/>
                  <a:pt x="14896" y="21333"/>
                </a:cubicBezTo>
                <a:cubicBezTo>
                  <a:pt x="14686" y="21496"/>
                  <a:pt x="14406" y="21753"/>
                  <a:pt x="14126" y="21986"/>
                </a:cubicBezTo>
                <a:cubicBezTo>
                  <a:pt x="13963" y="21963"/>
                  <a:pt x="13822" y="21916"/>
                  <a:pt x="13659" y="21846"/>
                </a:cubicBezTo>
                <a:cubicBezTo>
                  <a:pt x="13029" y="21566"/>
                  <a:pt x="12445" y="20982"/>
                  <a:pt x="11908" y="20539"/>
                </a:cubicBezTo>
                <a:cubicBezTo>
                  <a:pt x="11207" y="19978"/>
                  <a:pt x="10530" y="19371"/>
                  <a:pt x="9877" y="18741"/>
                </a:cubicBezTo>
                <a:lnTo>
                  <a:pt x="9456" y="18251"/>
                </a:lnTo>
                <a:cubicBezTo>
                  <a:pt x="7822" y="16360"/>
                  <a:pt x="6141" y="14492"/>
                  <a:pt x="4763" y="12437"/>
                </a:cubicBezTo>
                <a:cubicBezTo>
                  <a:pt x="3596" y="10733"/>
                  <a:pt x="2475" y="8701"/>
                  <a:pt x="2429" y="6577"/>
                </a:cubicBezTo>
                <a:cubicBezTo>
                  <a:pt x="2499" y="5199"/>
                  <a:pt x="3012" y="3868"/>
                  <a:pt x="3899" y="2794"/>
                </a:cubicBezTo>
                <a:cubicBezTo>
                  <a:pt x="4684" y="2097"/>
                  <a:pt x="5722" y="1734"/>
                  <a:pt x="6834" y="1734"/>
                </a:cubicBezTo>
                <a:close/>
                <a:moveTo>
                  <a:pt x="11511" y="20656"/>
                </a:moveTo>
                <a:lnTo>
                  <a:pt x="11511" y="20656"/>
                </a:lnTo>
                <a:cubicBezTo>
                  <a:pt x="12137" y="21212"/>
                  <a:pt x="12901" y="21975"/>
                  <a:pt x="13711" y="22260"/>
                </a:cubicBezTo>
                <a:lnTo>
                  <a:pt x="13711" y="22260"/>
                </a:lnTo>
                <a:cubicBezTo>
                  <a:pt x="13693" y="22277"/>
                  <a:pt x="13671" y="22290"/>
                  <a:pt x="13636" y="22290"/>
                </a:cubicBezTo>
                <a:cubicBezTo>
                  <a:pt x="13005" y="22103"/>
                  <a:pt x="12328" y="21519"/>
                  <a:pt x="11744" y="20936"/>
                </a:cubicBezTo>
                <a:lnTo>
                  <a:pt x="11511" y="20656"/>
                </a:lnTo>
                <a:close/>
                <a:moveTo>
                  <a:pt x="14966" y="22407"/>
                </a:moveTo>
                <a:cubicBezTo>
                  <a:pt x="14896" y="22477"/>
                  <a:pt x="14826" y="22547"/>
                  <a:pt x="14756" y="22617"/>
                </a:cubicBezTo>
                <a:lnTo>
                  <a:pt x="14756" y="22593"/>
                </a:lnTo>
                <a:cubicBezTo>
                  <a:pt x="14509" y="22898"/>
                  <a:pt x="14137" y="23063"/>
                  <a:pt x="13756" y="23063"/>
                </a:cubicBezTo>
                <a:cubicBezTo>
                  <a:pt x="13669" y="23063"/>
                  <a:pt x="13582" y="23054"/>
                  <a:pt x="13496" y="23037"/>
                </a:cubicBezTo>
                <a:cubicBezTo>
                  <a:pt x="13426" y="22990"/>
                  <a:pt x="13355" y="22944"/>
                  <a:pt x="13285" y="22874"/>
                </a:cubicBezTo>
                <a:lnTo>
                  <a:pt x="13402" y="22804"/>
                </a:lnTo>
                <a:cubicBezTo>
                  <a:pt x="13496" y="22850"/>
                  <a:pt x="13589" y="22874"/>
                  <a:pt x="13682" y="22897"/>
                </a:cubicBezTo>
                <a:cubicBezTo>
                  <a:pt x="13713" y="22900"/>
                  <a:pt x="13743" y="22902"/>
                  <a:pt x="13773" y="22902"/>
                </a:cubicBezTo>
                <a:cubicBezTo>
                  <a:pt x="14207" y="22902"/>
                  <a:pt x="14617" y="22603"/>
                  <a:pt x="14966" y="22407"/>
                </a:cubicBezTo>
                <a:close/>
                <a:moveTo>
                  <a:pt x="7281" y="1"/>
                </a:moveTo>
                <a:cubicBezTo>
                  <a:pt x="6455" y="1"/>
                  <a:pt x="5631" y="217"/>
                  <a:pt x="4903" y="646"/>
                </a:cubicBezTo>
                <a:cubicBezTo>
                  <a:pt x="4273" y="1020"/>
                  <a:pt x="3713" y="1533"/>
                  <a:pt x="3269" y="2117"/>
                </a:cubicBezTo>
                <a:lnTo>
                  <a:pt x="3036" y="2304"/>
                </a:lnTo>
                <a:cubicBezTo>
                  <a:pt x="1308" y="3868"/>
                  <a:pt x="771" y="6343"/>
                  <a:pt x="1098" y="8585"/>
                </a:cubicBezTo>
                <a:cubicBezTo>
                  <a:pt x="1495" y="11316"/>
                  <a:pt x="3176" y="13628"/>
                  <a:pt x="4997" y="15612"/>
                </a:cubicBezTo>
                <a:cubicBezTo>
                  <a:pt x="7285" y="18111"/>
                  <a:pt x="9760" y="20445"/>
                  <a:pt x="12398" y="22617"/>
                </a:cubicBezTo>
                <a:cubicBezTo>
                  <a:pt x="12919" y="23040"/>
                  <a:pt x="13360" y="23508"/>
                  <a:pt x="13888" y="23508"/>
                </a:cubicBezTo>
                <a:cubicBezTo>
                  <a:pt x="14118" y="23508"/>
                  <a:pt x="14364" y="23420"/>
                  <a:pt x="14640" y="23201"/>
                </a:cubicBezTo>
                <a:cubicBezTo>
                  <a:pt x="15270" y="22664"/>
                  <a:pt x="15900" y="22103"/>
                  <a:pt x="16484" y="21519"/>
                </a:cubicBezTo>
                <a:lnTo>
                  <a:pt x="16928" y="21193"/>
                </a:lnTo>
                <a:cubicBezTo>
                  <a:pt x="17955" y="20445"/>
                  <a:pt x="18796" y="19465"/>
                  <a:pt x="19449" y="18367"/>
                </a:cubicBezTo>
                <a:cubicBezTo>
                  <a:pt x="21084" y="16570"/>
                  <a:pt x="22415" y="14515"/>
                  <a:pt x="23372" y="12274"/>
                </a:cubicBezTo>
                <a:cubicBezTo>
                  <a:pt x="24422" y="9775"/>
                  <a:pt x="25053" y="6600"/>
                  <a:pt x="24002" y="3985"/>
                </a:cubicBezTo>
                <a:cubicBezTo>
                  <a:pt x="23179" y="1987"/>
                  <a:pt x="21222" y="925"/>
                  <a:pt x="19165" y="925"/>
                </a:cubicBezTo>
                <a:cubicBezTo>
                  <a:pt x="18771" y="925"/>
                  <a:pt x="18373" y="964"/>
                  <a:pt x="17978" y="1043"/>
                </a:cubicBezTo>
                <a:cubicBezTo>
                  <a:pt x="15900" y="1463"/>
                  <a:pt x="14313" y="2958"/>
                  <a:pt x="13262" y="4755"/>
                </a:cubicBezTo>
                <a:cubicBezTo>
                  <a:pt x="12655" y="3378"/>
                  <a:pt x="12235" y="1907"/>
                  <a:pt x="10787" y="1090"/>
                </a:cubicBezTo>
                <a:cubicBezTo>
                  <a:pt x="10414" y="880"/>
                  <a:pt x="9993" y="716"/>
                  <a:pt x="9573" y="599"/>
                </a:cubicBezTo>
                <a:cubicBezTo>
                  <a:pt x="8865" y="200"/>
                  <a:pt x="8072" y="1"/>
                  <a:pt x="7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2"/>
          <p:cNvSpPr/>
          <p:nvPr/>
        </p:nvSpPr>
        <p:spPr>
          <a:xfrm>
            <a:off x="1547422" y="3618834"/>
            <a:ext cx="566634" cy="533638"/>
          </a:xfrm>
          <a:custGeom>
            <a:avLst/>
            <a:gdLst/>
            <a:ahLst/>
            <a:cxnLst/>
            <a:rect l="l" t="t" r="r" b="b"/>
            <a:pathLst>
              <a:path w="47328" h="44572" extrusionOk="0">
                <a:moveTo>
                  <a:pt x="26874" y="1328"/>
                </a:moveTo>
                <a:cubicBezTo>
                  <a:pt x="27178" y="1351"/>
                  <a:pt x="27458" y="1375"/>
                  <a:pt x="27738" y="1398"/>
                </a:cubicBezTo>
                <a:lnTo>
                  <a:pt x="28018" y="1491"/>
                </a:lnTo>
                <a:cubicBezTo>
                  <a:pt x="27645" y="1421"/>
                  <a:pt x="27248" y="1375"/>
                  <a:pt x="26874" y="1328"/>
                </a:cubicBezTo>
                <a:close/>
                <a:moveTo>
                  <a:pt x="30446" y="1842"/>
                </a:moveTo>
                <a:cubicBezTo>
                  <a:pt x="30703" y="1912"/>
                  <a:pt x="30960" y="1982"/>
                  <a:pt x="31217" y="2052"/>
                </a:cubicBezTo>
                <a:cubicBezTo>
                  <a:pt x="31497" y="2145"/>
                  <a:pt x="31824" y="2238"/>
                  <a:pt x="32104" y="2355"/>
                </a:cubicBezTo>
                <a:cubicBezTo>
                  <a:pt x="31824" y="2262"/>
                  <a:pt x="31544" y="2192"/>
                  <a:pt x="31264" y="2122"/>
                </a:cubicBezTo>
                <a:cubicBezTo>
                  <a:pt x="30960" y="2052"/>
                  <a:pt x="30727" y="1935"/>
                  <a:pt x="30446" y="1842"/>
                </a:cubicBezTo>
                <a:close/>
                <a:moveTo>
                  <a:pt x="23954" y="874"/>
                </a:moveTo>
                <a:cubicBezTo>
                  <a:pt x="24506" y="874"/>
                  <a:pt x="25060" y="893"/>
                  <a:pt x="25613" y="931"/>
                </a:cubicBezTo>
                <a:cubicBezTo>
                  <a:pt x="25286" y="931"/>
                  <a:pt x="24960" y="931"/>
                  <a:pt x="24656" y="954"/>
                </a:cubicBezTo>
                <a:cubicBezTo>
                  <a:pt x="23769" y="1001"/>
                  <a:pt x="22905" y="1071"/>
                  <a:pt x="22018" y="1188"/>
                </a:cubicBezTo>
                <a:cubicBezTo>
                  <a:pt x="20103" y="1304"/>
                  <a:pt x="18212" y="1655"/>
                  <a:pt x="16368" y="2215"/>
                </a:cubicBezTo>
                <a:cubicBezTo>
                  <a:pt x="16251" y="2238"/>
                  <a:pt x="16134" y="2285"/>
                  <a:pt x="16017" y="2332"/>
                </a:cubicBezTo>
                <a:lnTo>
                  <a:pt x="15527" y="2402"/>
                </a:lnTo>
                <a:cubicBezTo>
                  <a:pt x="18229" y="1384"/>
                  <a:pt x="21080" y="874"/>
                  <a:pt x="23954" y="874"/>
                </a:cubicBezTo>
                <a:close/>
                <a:moveTo>
                  <a:pt x="23548" y="1540"/>
                </a:moveTo>
                <a:cubicBezTo>
                  <a:pt x="26093" y="1540"/>
                  <a:pt x="28639" y="1846"/>
                  <a:pt x="31124" y="2495"/>
                </a:cubicBezTo>
                <a:lnTo>
                  <a:pt x="31124" y="2472"/>
                </a:lnTo>
                <a:cubicBezTo>
                  <a:pt x="31497" y="2612"/>
                  <a:pt x="31871" y="2752"/>
                  <a:pt x="32244" y="2892"/>
                </a:cubicBezTo>
                <a:cubicBezTo>
                  <a:pt x="30703" y="2472"/>
                  <a:pt x="29092" y="2215"/>
                  <a:pt x="27481" y="2098"/>
                </a:cubicBezTo>
                <a:cubicBezTo>
                  <a:pt x="27458" y="2052"/>
                  <a:pt x="27435" y="2028"/>
                  <a:pt x="27388" y="2028"/>
                </a:cubicBezTo>
                <a:cubicBezTo>
                  <a:pt x="25723" y="1801"/>
                  <a:pt x="24058" y="1682"/>
                  <a:pt x="22394" y="1682"/>
                </a:cubicBezTo>
                <a:cubicBezTo>
                  <a:pt x="22004" y="1682"/>
                  <a:pt x="21614" y="1688"/>
                  <a:pt x="21224" y="1701"/>
                </a:cubicBezTo>
                <a:lnTo>
                  <a:pt x="21854" y="1585"/>
                </a:lnTo>
                <a:cubicBezTo>
                  <a:pt x="22418" y="1555"/>
                  <a:pt x="22983" y="1540"/>
                  <a:pt x="23548" y="1540"/>
                </a:cubicBezTo>
                <a:close/>
                <a:moveTo>
                  <a:pt x="20875" y="365"/>
                </a:moveTo>
                <a:cubicBezTo>
                  <a:pt x="21652" y="365"/>
                  <a:pt x="22430" y="413"/>
                  <a:pt x="23209" y="511"/>
                </a:cubicBezTo>
                <a:cubicBezTo>
                  <a:pt x="19846" y="604"/>
                  <a:pt x="16554" y="1421"/>
                  <a:pt x="13519" y="2869"/>
                </a:cubicBezTo>
                <a:cubicBezTo>
                  <a:pt x="12492" y="3149"/>
                  <a:pt x="11511" y="3476"/>
                  <a:pt x="10531" y="3873"/>
                </a:cubicBezTo>
                <a:cubicBezTo>
                  <a:pt x="12608" y="2238"/>
                  <a:pt x="15037" y="1141"/>
                  <a:pt x="17628" y="651"/>
                </a:cubicBezTo>
                <a:cubicBezTo>
                  <a:pt x="18704" y="460"/>
                  <a:pt x="19788" y="365"/>
                  <a:pt x="20875" y="365"/>
                </a:cubicBezTo>
                <a:close/>
                <a:moveTo>
                  <a:pt x="13075" y="3523"/>
                </a:moveTo>
                <a:lnTo>
                  <a:pt x="13075" y="3523"/>
                </a:lnTo>
                <a:cubicBezTo>
                  <a:pt x="12772" y="3663"/>
                  <a:pt x="12492" y="3803"/>
                  <a:pt x="12188" y="3966"/>
                </a:cubicBezTo>
                <a:cubicBezTo>
                  <a:pt x="12445" y="3826"/>
                  <a:pt x="12679" y="3709"/>
                  <a:pt x="12912" y="3569"/>
                </a:cubicBezTo>
                <a:lnTo>
                  <a:pt x="13075" y="3523"/>
                </a:lnTo>
                <a:close/>
                <a:moveTo>
                  <a:pt x="11231" y="3990"/>
                </a:moveTo>
                <a:cubicBezTo>
                  <a:pt x="10274" y="4480"/>
                  <a:pt x="9386" y="5017"/>
                  <a:pt x="8546" y="5647"/>
                </a:cubicBezTo>
                <a:lnTo>
                  <a:pt x="8663" y="5554"/>
                </a:lnTo>
                <a:cubicBezTo>
                  <a:pt x="8943" y="5274"/>
                  <a:pt x="9223" y="5017"/>
                  <a:pt x="9503" y="4760"/>
                </a:cubicBezTo>
                <a:cubicBezTo>
                  <a:pt x="10064" y="4480"/>
                  <a:pt x="10647" y="4223"/>
                  <a:pt x="11231" y="3990"/>
                </a:cubicBezTo>
                <a:close/>
                <a:moveTo>
                  <a:pt x="21334" y="2247"/>
                </a:moveTo>
                <a:cubicBezTo>
                  <a:pt x="21632" y="2247"/>
                  <a:pt x="21931" y="2252"/>
                  <a:pt x="22228" y="2262"/>
                </a:cubicBezTo>
                <a:cubicBezTo>
                  <a:pt x="20640" y="2449"/>
                  <a:pt x="19053" y="2752"/>
                  <a:pt x="17488" y="3196"/>
                </a:cubicBezTo>
                <a:cubicBezTo>
                  <a:pt x="14523" y="3966"/>
                  <a:pt x="11628" y="5110"/>
                  <a:pt x="8919" y="6581"/>
                </a:cubicBezTo>
                <a:cubicBezTo>
                  <a:pt x="9877" y="5834"/>
                  <a:pt x="10857" y="5157"/>
                  <a:pt x="11908" y="4573"/>
                </a:cubicBezTo>
                <a:cubicBezTo>
                  <a:pt x="12492" y="4293"/>
                  <a:pt x="13122" y="4060"/>
                  <a:pt x="13729" y="3826"/>
                </a:cubicBezTo>
                <a:cubicBezTo>
                  <a:pt x="15107" y="3289"/>
                  <a:pt x="16508" y="2822"/>
                  <a:pt x="17932" y="2425"/>
                </a:cubicBezTo>
                <a:cubicBezTo>
                  <a:pt x="19059" y="2314"/>
                  <a:pt x="20200" y="2247"/>
                  <a:pt x="21334" y="2247"/>
                </a:cubicBezTo>
                <a:close/>
                <a:moveTo>
                  <a:pt x="7355" y="7118"/>
                </a:moveTo>
                <a:cubicBezTo>
                  <a:pt x="7192" y="7258"/>
                  <a:pt x="7052" y="7422"/>
                  <a:pt x="6888" y="7562"/>
                </a:cubicBezTo>
                <a:cubicBezTo>
                  <a:pt x="6818" y="7655"/>
                  <a:pt x="6725" y="7749"/>
                  <a:pt x="6631" y="7842"/>
                </a:cubicBezTo>
                <a:lnTo>
                  <a:pt x="6701" y="7749"/>
                </a:lnTo>
                <a:cubicBezTo>
                  <a:pt x="6888" y="7562"/>
                  <a:pt x="7075" y="7375"/>
                  <a:pt x="7238" y="7188"/>
                </a:cubicBezTo>
                <a:lnTo>
                  <a:pt x="7355" y="7118"/>
                </a:lnTo>
                <a:close/>
                <a:moveTo>
                  <a:pt x="39272" y="5624"/>
                </a:moveTo>
                <a:lnTo>
                  <a:pt x="39272" y="5624"/>
                </a:lnTo>
                <a:cubicBezTo>
                  <a:pt x="39972" y="5951"/>
                  <a:pt x="40650" y="6324"/>
                  <a:pt x="41303" y="6768"/>
                </a:cubicBezTo>
                <a:cubicBezTo>
                  <a:pt x="42191" y="7352"/>
                  <a:pt x="42938" y="8075"/>
                  <a:pt x="43545" y="8939"/>
                </a:cubicBezTo>
                <a:cubicBezTo>
                  <a:pt x="42821" y="8286"/>
                  <a:pt x="42074" y="7655"/>
                  <a:pt x="41280" y="7095"/>
                </a:cubicBezTo>
                <a:cubicBezTo>
                  <a:pt x="40626" y="6605"/>
                  <a:pt x="39949" y="6114"/>
                  <a:pt x="39272" y="5624"/>
                </a:cubicBezTo>
                <a:close/>
                <a:moveTo>
                  <a:pt x="43591" y="8356"/>
                </a:moveTo>
                <a:cubicBezTo>
                  <a:pt x="44185" y="8972"/>
                  <a:pt x="44644" y="9700"/>
                  <a:pt x="44970" y="10474"/>
                </a:cubicBezTo>
                <a:lnTo>
                  <a:pt x="44970" y="10474"/>
                </a:lnTo>
                <a:cubicBezTo>
                  <a:pt x="44850" y="10332"/>
                  <a:pt x="44743" y="10206"/>
                  <a:pt x="44619" y="10060"/>
                </a:cubicBezTo>
                <a:cubicBezTo>
                  <a:pt x="44339" y="9453"/>
                  <a:pt x="44012" y="8893"/>
                  <a:pt x="43591" y="8356"/>
                </a:cubicBezTo>
                <a:close/>
                <a:moveTo>
                  <a:pt x="5511" y="8612"/>
                </a:moveTo>
                <a:cubicBezTo>
                  <a:pt x="5301" y="8916"/>
                  <a:pt x="5067" y="9196"/>
                  <a:pt x="4857" y="9500"/>
                </a:cubicBezTo>
                <a:cubicBezTo>
                  <a:pt x="4438" y="9918"/>
                  <a:pt x="4020" y="10358"/>
                  <a:pt x="3621" y="10818"/>
                </a:cubicBezTo>
                <a:lnTo>
                  <a:pt x="3621" y="10818"/>
                </a:lnTo>
                <a:cubicBezTo>
                  <a:pt x="3927" y="10366"/>
                  <a:pt x="4255" y="9936"/>
                  <a:pt x="4623" y="9546"/>
                </a:cubicBezTo>
                <a:cubicBezTo>
                  <a:pt x="4904" y="9220"/>
                  <a:pt x="5207" y="8916"/>
                  <a:pt x="5511" y="8612"/>
                </a:cubicBezTo>
                <a:close/>
                <a:moveTo>
                  <a:pt x="41093" y="7398"/>
                </a:moveTo>
                <a:lnTo>
                  <a:pt x="41093" y="7398"/>
                </a:lnTo>
                <a:cubicBezTo>
                  <a:pt x="42261" y="8239"/>
                  <a:pt x="43335" y="9173"/>
                  <a:pt x="44292" y="10247"/>
                </a:cubicBezTo>
                <a:cubicBezTo>
                  <a:pt x="44525" y="10714"/>
                  <a:pt x="44712" y="11227"/>
                  <a:pt x="44852" y="11741"/>
                </a:cubicBezTo>
                <a:cubicBezTo>
                  <a:pt x="43848" y="10083"/>
                  <a:pt x="42587" y="8612"/>
                  <a:pt x="41093" y="7398"/>
                </a:cubicBezTo>
                <a:close/>
                <a:moveTo>
                  <a:pt x="40229" y="7188"/>
                </a:moveTo>
                <a:lnTo>
                  <a:pt x="40439" y="7352"/>
                </a:lnTo>
                <a:cubicBezTo>
                  <a:pt x="41513" y="8309"/>
                  <a:pt x="42494" y="9360"/>
                  <a:pt x="43358" y="10480"/>
                </a:cubicBezTo>
                <a:cubicBezTo>
                  <a:pt x="43883" y="11120"/>
                  <a:pt x="44252" y="11849"/>
                  <a:pt x="44487" y="12645"/>
                </a:cubicBezTo>
                <a:lnTo>
                  <a:pt x="44487" y="12645"/>
                </a:lnTo>
                <a:cubicBezTo>
                  <a:pt x="43414" y="10580"/>
                  <a:pt x="41972" y="8745"/>
                  <a:pt x="40229" y="7188"/>
                </a:cubicBezTo>
                <a:close/>
                <a:moveTo>
                  <a:pt x="45109" y="11321"/>
                </a:moveTo>
                <a:cubicBezTo>
                  <a:pt x="45179" y="11438"/>
                  <a:pt x="45272" y="11578"/>
                  <a:pt x="45342" y="11694"/>
                </a:cubicBezTo>
                <a:lnTo>
                  <a:pt x="45366" y="11694"/>
                </a:lnTo>
                <a:cubicBezTo>
                  <a:pt x="45436" y="12091"/>
                  <a:pt x="45483" y="12488"/>
                  <a:pt x="45483" y="12885"/>
                </a:cubicBezTo>
                <a:cubicBezTo>
                  <a:pt x="45389" y="12348"/>
                  <a:pt x="45272" y="11835"/>
                  <a:pt x="45109" y="11321"/>
                </a:cubicBezTo>
                <a:close/>
                <a:moveTo>
                  <a:pt x="44782" y="12372"/>
                </a:moveTo>
                <a:lnTo>
                  <a:pt x="44782" y="12372"/>
                </a:lnTo>
                <a:cubicBezTo>
                  <a:pt x="44899" y="12605"/>
                  <a:pt x="45016" y="12839"/>
                  <a:pt x="45132" y="13072"/>
                </a:cubicBezTo>
                <a:cubicBezTo>
                  <a:pt x="45202" y="13516"/>
                  <a:pt x="45226" y="13959"/>
                  <a:pt x="45249" y="14403"/>
                </a:cubicBezTo>
                <a:cubicBezTo>
                  <a:pt x="45156" y="14169"/>
                  <a:pt x="45062" y="13913"/>
                  <a:pt x="44969" y="13656"/>
                </a:cubicBezTo>
                <a:cubicBezTo>
                  <a:pt x="44969" y="13212"/>
                  <a:pt x="44899" y="12792"/>
                  <a:pt x="44782" y="12372"/>
                </a:cubicBezTo>
                <a:close/>
                <a:moveTo>
                  <a:pt x="25240" y="2425"/>
                </a:moveTo>
                <a:cubicBezTo>
                  <a:pt x="27364" y="2635"/>
                  <a:pt x="29489" y="2962"/>
                  <a:pt x="31590" y="3429"/>
                </a:cubicBezTo>
                <a:cubicBezTo>
                  <a:pt x="32571" y="3639"/>
                  <a:pt x="33552" y="3849"/>
                  <a:pt x="34532" y="4083"/>
                </a:cubicBezTo>
                <a:cubicBezTo>
                  <a:pt x="35933" y="4667"/>
                  <a:pt x="37241" y="5390"/>
                  <a:pt x="38455" y="6254"/>
                </a:cubicBezTo>
                <a:cubicBezTo>
                  <a:pt x="41000" y="8029"/>
                  <a:pt x="43031" y="10457"/>
                  <a:pt x="44339" y="13259"/>
                </a:cubicBezTo>
                <a:cubicBezTo>
                  <a:pt x="44432" y="13446"/>
                  <a:pt x="44502" y="13632"/>
                  <a:pt x="44595" y="13842"/>
                </a:cubicBezTo>
                <a:cubicBezTo>
                  <a:pt x="44525" y="14403"/>
                  <a:pt x="44385" y="14987"/>
                  <a:pt x="44152" y="15524"/>
                </a:cubicBezTo>
                <a:cubicBezTo>
                  <a:pt x="43381" y="12278"/>
                  <a:pt x="41303" y="9476"/>
                  <a:pt x="38665" y="7445"/>
                </a:cubicBezTo>
                <a:cubicBezTo>
                  <a:pt x="34610" y="4256"/>
                  <a:pt x="29513" y="2763"/>
                  <a:pt x="24413" y="2763"/>
                </a:cubicBezTo>
                <a:cubicBezTo>
                  <a:pt x="22906" y="2763"/>
                  <a:pt x="21398" y="2893"/>
                  <a:pt x="19916" y="3149"/>
                </a:cubicBezTo>
                <a:cubicBezTo>
                  <a:pt x="13426" y="4293"/>
                  <a:pt x="6585" y="8052"/>
                  <a:pt x="3339" y="13983"/>
                </a:cubicBezTo>
                <a:cubicBezTo>
                  <a:pt x="3199" y="14239"/>
                  <a:pt x="3059" y="14520"/>
                  <a:pt x="2942" y="14776"/>
                </a:cubicBezTo>
                <a:cubicBezTo>
                  <a:pt x="3059" y="14216"/>
                  <a:pt x="3223" y="13632"/>
                  <a:pt x="3433" y="13095"/>
                </a:cubicBezTo>
                <a:cubicBezTo>
                  <a:pt x="3526" y="12862"/>
                  <a:pt x="3643" y="12628"/>
                  <a:pt x="3760" y="12418"/>
                </a:cubicBezTo>
                <a:cubicBezTo>
                  <a:pt x="4670" y="10901"/>
                  <a:pt x="5791" y="9500"/>
                  <a:pt x="7052" y="8239"/>
                </a:cubicBezTo>
                <a:cubicBezTo>
                  <a:pt x="7379" y="8005"/>
                  <a:pt x="7705" y="7795"/>
                  <a:pt x="8056" y="7585"/>
                </a:cubicBezTo>
                <a:cubicBezTo>
                  <a:pt x="11161" y="5717"/>
                  <a:pt x="14546" y="4293"/>
                  <a:pt x="18095" y="3406"/>
                </a:cubicBezTo>
                <a:cubicBezTo>
                  <a:pt x="20430" y="2799"/>
                  <a:pt x="22812" y="2472"/>
                  <a:pt x="25240" y="2425"/>
                </a:cubicBezTo>
                <a:close/>
                <a:moveTo>
                  <a:pt x="4040" y="10901"/>
                </a:moveTo>
                <a:lnTo>
                  <a:pt x="4040" y="10901"/>
                </a:lnTo>
                <a:cubicBezTo>
                  <a:pt x="3806" y="11344"/>
                  <a:pt x="3596" y="11788"/>
                  <a:pt x="3409" y="12231"/>
                </a:cubicBezTo>
                <a:cubicBezTo>
                  <a:pt x="3363" y="12301"/>
                  <a:pt x="3316" y="12395"/>
                  <a:pt x="3293" y="12465"/>
                </a:cubicBezTo>
                <a:cubicBezTo>
                  <a:pt x="2545" y="13749"/>
                  <a:pt x="1938" y="15127"/>
                  <a:pt x="1518" y="16551"/>
                </a:cubicBezTo>
                <a:lnTo>
                  <a:pt x="1495" y="16551"/>
                </a:lnTo>
                <a:cubicBezTo>
                  <a:pt x="1471" y="16598"/>
                  <a:pt x="1471" y="16644"/>
                  <a:pt x="1448" y="16691"/>
                </a:cubicBezTo>
                <a:cubicBezTo>
                  <a:pt x="1518" y="15827"/>
                  <a:pt x="1682" y="14963"/>
                  <a:pt x="1938" y="14146"/>
                </a:cubicBezTo>
                <a:cubicBezTo>
                  <a:pt x="2475" y="12955"/>
                  <a:pt x="3176" y="11881"/>
                  <a:pt x="4040" y="10901"/>
                </a:cubicBezTo>
                <a:close/>
                <a:moveTo>
                  <a:pt x="2335" y="16224"/>
                </a:moveTo>
                <a:lnTo>
                  <a:pt x="2335" y="16434"/>
                </a:lnTo>
                <a:cubicBezTo>
                  <a:pt x="2289" y="16574"/>
                  <a:pt x="2265" y="16714"/>
                  <a:pt x="2219" y="16854"/>
                </a:cubicBezTo>
                <a:cubicBezTo>
                  <a:pt x="2242" y="16644"/>
                  <a:pt x="2289" y="16434"/>
                  <a:pt x="2335" y="16224"/>
                </a:cubicBezTo>
                <a:close/>
                <a:moveTo>
                  <a:pt x="45833" y="12652"/>
                </a:moveTo>
                <a:lnTo>
                  <a:pt x="45833" y="12652"/>
                </a:lnTo>
                <a:cubicBezTo>
                  <a:pt x="46440" y="14053"/>
                  <a:pt x="46720" y="15570"/>
                  <a:pt x="46627" y="17088"/>
                </a:cubicBezTo>
                <a:lnTo>
                  <a:pt x="46627" y="17065"/>
                </a:lnTo>
                <a:cubicBezTo>
                  <a:pt x="46510" y="15920"/>
                  <a:pt x="46230" y="14823"/>
                  <a:pt x="45809" y="13749"/>
                </a:cubicBezTo>
                <a:cubicBezTo>
                  <a:pt x="45833" y="13376"/>
                  <a:pt x="45856" y="13025"/>
                  <a:pt x="45833" y="12652"/>
                </a:cubicBezTo>
                <a:close/>
                <a:moveTo>
                  <a:pt x="44843" y="14577"/>
                </a:moveTo>
                <a:cubicBezTo>
                  <a:pt x="44953" y="14847"/>
                  <a:pt x="45042" y="15138"/>
                  <a:pt x="45109" y="15407"/>
                </a:cubicBezTo>
                <a:cubicBezTo>
                  <a:pt x="44946" y="16061"/>
                  <a:pt x="44712" y="16691"/>
                  <a:pt x="44432" y="17298"/>
                </a:cubicBezTo>
                <a:cubicBezTo>
                  <a:pt x="44409" y="16994"/>
                  <a:pt x="44362" y="16668"/>
                  <a:pt x="44315" y="16364"/>
                </a:cubicBezTo>
                <a:cubicBezTo>
                  <a:pt x="44315" y="16294"/>
                  <a:pt x="44292" y="16224"/>
                  <a:pt x="44268" y="16154"/>
                </a:cubicBezTo>
                <a:cubicBezTo>
                  <a:pt x="44432" y="15804"/>
                  <a:pt x="44595" y="15430"/>
                  <a:pt x="44712" y="15057"/>
                </a:cubicBezTo>
                <a:cubicBezTo>
                  <a:pt x="44756" y="14904"/>
                  <a:pt x="44799" y="14732"/>
                  <a:pt x="44843" y="14577"/>
                </a:cubicBezTo>
                <a:close/>
                <a:moveTo>
                  <a:pt x="8289" y="5367"/>
                </a:moveTo>
                <a:cubicBezTo>
                  <a:pt x="8196" y="5460"/>
                  <a:pt x="8079" y="5577"/>
                  <a:pt x="7986" y="5671"/>
                </a:cubicBezTo>
                <a:cubicBezTo>
                  <a:pt x="7565" y="6138"/>
                  <a:pt x="7122" y="6628"/>
                  <a:pt x="6725" y="7142"/>
                </a:cubicBezTo>
                <a:cubicBezTo>
                  <a:pt x="5627" y="7959"/>
                  <a:pt x="4647" y="8916"/>
                  <a:pt x="3783" y="9990"/>
                </a:cubicBezTo>
                <a:cubicBezTo>
                  <a:pt x="2779" y="11251"/>
                  <a:pt x="2032" y="12698"/>
                  <a:pt x="1565" y="14239"/>
                </a:cubicBezTo>
                <a:cubicBezTo>
                  <a:pt x="1308" y="14800"/>
                  <a:pt x="1121" y="15383"/>
                  <a:pt x="981" y="15991"/>
                </a:cubicBezTo>
                <a:cubicBezTo>
                  <a:pt x="841" y="16551"/>
                  <a:pt x="748" y="17111"/>
                  <a:pt x="701" y="17672"/>
                </a:cubicBezTo>
                <a:cubicBezTo>
                  <a:pt x="421" y="15687"/>
                  <a:pt x="748" y="13702"/>
                  <a:pt x="1635" y="11928"/>
                </a:cubicBezTo>
                <a:cubicBezTo>
                  <a:pt x="3082" y="9079"/>
                  <a:pt x="5534" y="6908"/>
                  <a:pt x="8289" y="5367"/>
                </a:cubicBezTo>
                <a:close/>
                <a:moveTo>
                  <a:pt x="1892" y="16528"/>
                </a:moveTo>
                <a:lnTo>
                  <a:pt x="1892" y="16528"/>
                </a:lnTo>
                <a:cubicBezTo>
                  <a:pt x="1705" y="17345"/>
                  <a:pt x="1612" y="18162"/>
                  <a:pt x="1588" y="18979"/>
                </a:cubicBezTo>
                <a:cubicBezTo>
                  <a:pt x="1541" y="18676"/>
                  <a:pt x="1495" y="18395"/>
                  <a:pt x="1471" y="18092"/>
                </a:cubicBezTo>
                <a:cubicBezTo>
                  <a:pt x="1588" y="17555"/>
                  <a:pt x="1705" y="17041"/>
                  <a:pt x="1892" y="16528"/>
                </a:cubicBezTo>
                <a:close/>
                <a:moveTo>
                  <a:pt x="1075" y="17298"/>
                </a:moveTo>
                <a:cubicBezTo>
                  <a:pt x="1075" y="17578"/>
                  <a:pt x="1075" y="17858"/>
                  <a:pt x="1121" y="18139"/>
                </a:cubicBezTo>
                <a:cubicBezTo>
                  <a:pt x="1075" y="18442"/>
                  <a:pt x="1028" y="18722"/>
                  <a:pt x="981" y="19026"/>
                </a:cubicBezTo>
                <a:cubicBezTo>
                  <a:pt x="981" y="18442"/>
                  <a:pt x="1004" y="17858"/>
                  <a:pt x="1075" y="17298"/>
                </a:cubicBezTo>
                <a:close/>
                <a:moveTo>
                  <a:pt x="45156" y="16598"/>
                </a:moveTo>
                <a:cubicBezTo>
                  <a:pt x="45016" y="17742"/>
                  <a:pt x="44735" y="18862"/>
                  <a:pt x="44339" y="19960"/>
                </a:cubicBezTo>
                <a:cubicBezTo>
                  <a:pt x="44455" y="19329"/>
                  <a:pt x="44502" y="18699"/>
                  <a:pt x="44479" y="18068"/>
                </a:cubicBezTo>
                <a:cubicBezTo>
                  <a:pt x="44735" y="17602"/>
                  <a:pt x="44946" y="17088"/>
                  <a:pt x="45132" y="16598"/>
                </a:cubicBezTo>
                <a:close/>
                <a:moveTo>
                  <a:pt x="1285" y="19306"/>
                </a:moveTo>
                <a:cubicBezTo>
                  <a:pt x="1285" y="19329"/>
                  <a:pt x="1285" y="19329"/>
                  <a:pt x="1285" y="19329"/>
                </a:cubicBezTo>
                <a:cubicBezTo>
                  <a:pt x="1378" y="19726"/>
                  <a:pt x="1471" y="20123"/>
                  <a:pt x="1612" y="20497"/>
                </a:cubicBezTo>
                <a:cubicBezTo>
                  <a:pt x="1635" y="20590"/>
                  <a:pt x="1635" y="20683"/>
                  <a:pt x="1635" y="20754"/>
                </a:cubicBezTo>
                <a:cubicBezTo>
                  <a:pt x="1471" y="20473"/>
                  <a:pt x="1355" y="20146"/>
                  <a:pt x="1238" y="19843"/>
                </a:cubicBezTo>
                <a:cubicBezTo>
                  <a:pt x="1238" y="19656"/>
                  <a:pt x="1261" y="19493"/>
                  <a:pt x="1285" y="19306"/>
                </a:cubicBezTo>
                <a:close/>
                <a:moveTo>
                  <a:pt x="1215" y="20683"/>
                </a:moveTo>
                <a:cubicBezTo>
                  <a:pt x="1378" y="21034"/>
                  <a:pt x="1541" y="21361"/>
                  <a:pt x="1752" y="21687"/>
                </a:cubicBezTo>
                <a:cubicBezTo>
                  <a:pt x="1868" y="22598"/>
                  <a:pt x="2055" y="23509"/>
                  <a:pt x="2312" y="24396"/>
                </a:cubicBezTo>
                <a:cubicBezTo>
                  <a:pt x="1798" y="23392"/>
                  <a:pt x="1448" y="22365"/>
                  <a:pt x="1215" y="21291"/>
                </a:cubicBezTo>
                <a:cubicBezTo>
                  <a:pt x="1215" y="21080"/>
                  <a:pt x="1215" y="20870"/>
                  <a:pt x="1215" y="20683"/>
                </a:cubicBezTo>
                <a:close/>
                <a:moveTo>
                  <a:pt x="2335" y="18279"/>
                </a:moveTo>
                <a:lnTo>
                  <a:pt x="2335" y="18279"/>
                </a:lnTo>
                <a:cubicBezTo>
                  <a:pt x="2452" y="20263"/>
                  <a:pt x="3106" y="22178"/>
                  <a:pt x="4203" y="23836"/>
                </a:cubicBezTo>
                <a:cubicBezTo>
                  <a:pt x="4343" y="24139"/>
                  <a:pt x="4507" y="24443"/>
                  <a:pt x="4647" y="24746"/>
                </a:cubicBezTo>
                <a:cubicBezTo>
                  <a:pt x="4507" y="24629"/>
                  <a:pt x="4390" y="24489"/>
                  <a:pt x="4250" y="24349"/>
                </a:cubicBezTo>
                <a:cubicBezTo>
                  <a:pt x="3573" y="23579"/>
                  <a:pt x="3012" y="22715"/>
                  <a:pt x="2569" y="21804"/>
                </a:cubicBezTo>
                <a:cubicBezTo>
                  <a:pt x="2289" y="20660"/>
                  <a:pt x="2195" y="19469"/>
                  <a:pt x="2335" y="18279"/>
                </a:cubicBezTo>
                <a:close/>
                <a:moveTo>
                  <a:pt x="45436" y="16994"/>
                </a:moveTo>
                <a:cubicBezTo>
                  <a:pt x="45506" y="17438"/>
                  <a:pt x="45529" y="17858"/>
                  <a:pt x="45529" y="18302"/>
                </a:cubicBezTo>
                <a:cubicBezTo>
                  <a:pt x="45529" y="20310"/>
                  <a:pt x="44619" y="22108"/>
                  <a:pt x="43335" y="23579"/>
                </a:cubicBezTo>
                <a:cubicBezTo>
                  <a:pt x="42984" y="23999"/>
                  <a:pt x="42611" y="24373"/>
                  <a:pt x="42214" y="24746"/>
                </a:cubicBezTo>
                <a:cubicBezTo>
                  <a:pt x="42728" y="24092"/>
                  <a:pt x="43171" y="23392"/>
                  <a:pt x="43521" y="22645"/>
                </a:cubicBezTo>
                <a:lnTo>
                  <a:pt x="43498" y="22645"/>
                </a:lnTo>
                <a:cubicBezTo>
                  <a:pt x="44479" y="20894"/>
                  <a:pt x="45132" y="18979"/>
                  <a:pt x="45436" y="16994"/>
                </a:cubicBezTo>
                <a:close/>
                <a:moveTo>
                  <a:pt x="44012" y="16738"/>
                </a:moveTo>
                <a:cubicBezTo>
                  <a:pt x="44058" y="17158"/>
                  <a:pt x="44105" y="17578"/>
                  <a:pt x="44105" y="17998"/>
                </a:cubicBezTo>
                <a:cubicBezTo>
                  <a:pt x="43241" y="19586"/>
                  <a:pt x="42167" y="21057"/>
                  <a:pt x="40860" y="22318"/>
                </a:cubicBezTo>
                <a:cubicBezTo>
                  <a:pt x="37801" y="25376"/>
                  <a:pt x="33855" y="27384"/>
                  <a:pt x="29699" y="28645"/>
                </a:cubicBezTo>
                <a:cubicBezTo>
                  <a:pt x="31170" y="28062"/>
                  <a:pt x="32594" y="27384"/>
                  <a:pt x="33972" y="26591"/>
                </a:cubicBezTo>
                <a:cubicBezTo>
                  <a:pt x="37101" y="24839"/>
                  <a:pt x="39832" y="22505"/>
                  <a:pt x="42050" y="19680"/>
                </a:cubicBezTo>
                <a:cubicBezTo>
                  <a:pt x="42798" y="18746"/>
                  <a:pt x="43451" y="17765"/>
                  <a:pt x="44012" y="16738"/>
                </a:cubicBezTo>
                <a:close/>
                <a:moveTo>
                  <a:pt x="45716" y="14543"/>
                </a:moveTo>
                <a:cubicBezTo>
                  <a:pt x="46230" y="16131"/>
                  <a:pt x="46440" y="17812"/>
                  <a:pt x="46276" y="19493"/>
                </a:cubicBezTo>
                <a:cubicBezTo>
                  <a:pt x="46230" y="19609"/>
                  <a:pt x="46206" y="19750"/>
                  <a:pt x="46160" y="19866"/>
                </a:cubicBezTo>
                <a:cubicBezTo>
                  <a:pt x="45249" y="23065"/>
                  <a:pt x="43288" y="25493"/>
                  <a:pt x="40813" y="27314"/>
                </a:cubicBezTo>
                <a:cubicBezTo>
                  <a:pt x="39576" y="28108"/>
                  <a:pt x="38268" y="28809"/>
                  <a:pt x="36914" y="29416"/>
                </a:cubicBezTo>
                <a:cubicBezTo>
                  <a:pt x="38151" y="28669"/>
                  <a:pt x="39319" y="27805"/>
                  <a:pt x="40369" y="26777"/>
                </a:cubicBezTo>
                <a:cubicBezTo>
                  <a:pt x="41887" y="25750"/>
                  <a:pt x="43218" y="24466"/>
                  <a:pt x="44292" y="22995"/>
                </a:cubicBezTo>
                <a:cubicBezTo>
                  <a:pt x="45973" y="20683"/>
                  <a:pt x="46206" y="18092"/>
                  <a:pt x="45599" y="15594"/>
                </a:cubicBezTo>
                <a:cubicBezTo>
                  <a:pt x="45599" y="15407"/>
                  <a:pt x="45623" y="15220"/>
                  <a:pt x="45623" y="15010"/>
                </a:cubicBezTo>
                <a:cubicBezTo>
                  <a:pt x="45623" y="14800"/>
                  <a:pt x="45693" y="14706"/>
                  <a:pt x="45716" y="14543"/>
                </a:cubicBezTo>
                <a:close/>
                <a:moveTo>
                  <a:pt x="11768" y="29136"/>
                </a:moveTo>
                <a:lnTo>
                  <a:pt x="11768" y="29136"/>
                </a:lnTo>
                <a:cubicBezTo>
                  <a:pt x="12375" y="29322"/>
                  <a:pt x="12982" y="29486"/>
                  <a:pt x="13589" y="29649"/>
                </a:cubicBezTo>
                <a:cubicBezTo>
                  <a:pt x="12959" y="29509"/>
                  <a:pt x="12352" y="29322"/>
                  <a:pt x="11768" y="29136"/>
                </a:cubicBezTo>
                <a:close/>
                <a:moveTo>
                  <a:pt x="9643" y="28599"/>
                </a:moveTo>
                <a:lnTo>
                  <a:pt x="9643" y="28599"/>
                </a:lnTo>
                <a:cubicBezTo>
                  <a:pt x="10834" y="29206"/>
                  <a:pt x="12095" y="29649"/>
                  <a:pt x="13402" y="29976"/>
                </a:cubicBezTo>
                <a:cubicBezTo>
                  <a:pt x="13356" y="30069"/>
                  <a:pt x="13309" y="30140"/>
                  <a:pt x="13286" y="30233"/>
                </a:cubicBezTo>
                <a:cubicBezTo>
                  <a:pt x="12025" y="29789"/>
                  <a:pt x="10811" y="29229"/>
                  <a:pt x="9643" y="28599"/>
                </a:cubicBezTo>
                <a:close/>
                <a:moveTo>
                  <a:pt x="24409" y="3149"/>
                </a:moveTo>
                <a:cubicBezTo>
                  <a:pt x="29224" y="3149"/>
                  <a:pt x="34065" y="4499"/>
                  <a:pt x="37988" y="7375"/>
                </a:cubicBezTo>
                <a:cubicBezTo>
                  <a:pt x="40906" y="9523"/>
                  <a:pt x="43194" y="12512"/>
                  <a:pt x="43918" y="16084"/>
                </a:cubicBezTo>
                <a:cubicBezTo>
                  <a:pt x="43848" y="16201"/>
                  <a:pt x="43802" y="16317"/>
                  <a:pt x="43731" y="16411"/>
                </a:cubicBezTo>
                <a:cubicBezTo>
                  <a:pt x="42938" y="17905"/>
                  <a:pt x="41980" y="19306"/>
                  <a:pt x="40860" y="20590"/>
                </a:cubicBezTo>
                <a:cubicBezTo>
                  <a:pt x="38595" y="23135"/>
                  <a:pt x="35887" y="25236"/>
                  <a:pt x="32851" y="26801"/>
                </a:cubicBezTo>
                <a:cubicBezTo>
                  <a:pt x="30516" y="28015"/>
                  <a:pt x="28065" y="28972"/>
                  <a:pt x="25543" y="29649"/>
                </a:cubicBezTo>
                <a:cubicBezTo>
                  <a:pt x="24960" y="29743"/>
                  <a:pt x="24399" y="29836"/>
                  <a:pt x="23839" y="29929"/>
                </a:cubicBezTo>
                <a:cubicBezTo>
                  <a:pt x="23279" y="30023"/>
                  <a:pt x="22695" y="30093"/>
                  <a:pt x="22111" y="30140"/>
                </a:cubicBezTo>
                <a:cubicBezTo>
                  <a:pt x="22074" y="30078"/>
                  <a:pt x="22011" y="30049"/>
                  <a:pt x="21950" y="30049"/>
                </a:cubicBezTo>
                <a:cubicBezTo>
                  <a:pt x="21895" y="30049"/>
                  <a:pt x="21841" y="30072"/>
                  <a:pt x="21808" y="30116"/>
                </a:cubicBezTo>
                <a:cubicBezTo>
                  <a:pt x="21808" y="30140"/>
                  <a:pt x="21784" y="30140"/>
                  <a:pt x="21784" y="30163"/>
                </a:cubicBezTo>
                <a:cubicBezTo>
                  <a:pt x="21294" y="30186"/>
                  <a:pt x="20827" y="30233"/>
                  <a:pt x="20337" y="30233"/>
                </a:cubicBezTo>
                <a:lnTo>
                  <a:pt x="20197" y="30233"/>
                </a:lnTo>
                <a:cubicBezTo>
                  <a:pt x="18142" y="30140"/>
                  <a:pt x="16111" y="29836"/>
                  <a:pt x="14103" y="29392"/>
                </a:cubicBezTo>
                <a:cubicBezTo>
                  <a:pt x="14149" y="29346"/>
                  <a:pt x="14196" y="29299"/>
                  <a:pt x="14266" y="29276"/>
                </a:cubicBezTo>
                <a:cubicBezTo>
                  <a:pt x="14362" y="29218"/>
                  <a:pt x="14300" y="29065"/>
                  <a:pt x="14210" y="29065"/>
                </a:cubicBezTo>
                <a:cubicBezTo>
                  <a:pt x="14191" y="29065"/>
                  <a:pt x="14170" y="29072"/>
                  <a:pt x="14149" y="29089"/>
                </a:cubicBezTo>
                <a:cubicBezTo>
                  <a:pt x="14033" y="29159"/>
                  <a:pt x="13939" y="29229"/>
                  <a:pt x="13846" y="29322"/>
                </a:cubicBezTo>
                <a:cubicBezTo>
                  <a:pt x="11581" y="28809"/>
                  <a:pt x="9410" y="27968"/>
                  <a:pt x="7425" y="26801"/>
                </a:cubicBezTo>
                <a:cubicBezTo>
                  <a:pt x="6234" y="25890"/>
                  <a:pt x="5230" y="24793"/>
                  <a:pt x="4437" y="23555"/>
                </a:cubicBezTo>
                <a:cubicBezTo>
                  <a:pt x="4250" y="23158"/>
                  <a:pt x="4063" y="22738"/>
                  <a:pt x="3923" y="22318"/>
                </a:cubicBezTo>
                <a:cubicBezTo>
                  <a:pt x="3246" y="20590"/>
                  <a:pt x="2686" y="18769"/>
                  <a:pt x="2662" y="16901"/>
                </a:cubicBezTo>
                <a:cubicBezTo>
                  <a:pt x="2662" y="16808"/>
                  <a:pt x="2662" y="16714"/>
                  <a:pt x="2662" y="16598"/>
                </a:cubicBezTo>
                <a:cubicBezTo>
                  <a:pt x="2966" y="15547"/>
                  <a:pt x="3386" y="14543"/>
                  <a:pt x="3970" y="13632"/>
                </a:cubicBezTo>
                <a:cubicBezTo>
                  <a:pt x="7285" y="8146"/>
                  <a:pt x="13706" y="4667"/>
                  <a:pt x="19893" y="3546"/>
                </a:cubicBezTo>
                <a:cubicBezTo>
                  <a:pt x="21376" y="3283"/>
                  <a:pt x="22891" y="3149"/>
                  <a:pt x="24409" y="3149"/>
                </a:cubicBezTo>
                <a:close/>
                <a:moveTo>
                  <a:pt x="6725" y="27174"/>
                </a:moveTo>
                <a:lnTo>
                  <a:pt x="6725" y="27174"/>
                </a:lnTo>
                <a:cubicBezTo>
                  <a:pt x="8499" y="28458"/>
                  <a:pt x="10437" y="29532"/>
                  <a:pt x="12492" y="30326"/>
                </a:cubicBezTo>
                <a:cubicBezTo>
                  <a:pt x="10344" y="29766"/>
                  <a:pt x="8312" y="28832"/>
                  <a:pt x="6748" y="27198"/>
                </a:cubicBezTo>
                <a:lnTo>
                  <a:pt x="6725" y="27174"/>
                </a:lnTo>
                <a:close/>
                <a:moveTo>
                  <a:pt x="44082" y="18769"/>
                </a:moveTo>
                <a:lnTo>
                  <a:pt x="44082" y="18769"/>
                </a:lnTo>
                <a:cubicBezTo>
                  <a:pt x="44012" y="20100"/>
                  <a:pt x="43661" y="21431"/>
                  <a:pt x="43101" y="22645"/>
                </a:cubicBezTo>
                <a:cubicBezTo>
                  <a:pt x="42494" y="23672"/>
                  <a:pt x="41817" y="24629"/>
                  <a:pt x="41023" y="25540"/>
                </a:cubicBezTo>
                <a:cubicBezTo>
                  <a:pt x="40930" y="25633"/>
                  <a:pt x="40813" y="25750"/>
                  <a:pt x="40696" y="25867"/>
                </a:cubicBezTo>
                <a:cubicBezTo>
                  <a:pt x="40089" y="26404"/>
                  <a:pt x="39459" y="26894"/>
                  <a:pt x="38782" y="27314"/>
                </a:cubicBezTo>
                <a:cubicBezTo>
                  <a:pt x="37638" y="27968"/>
                  <a:pt x="36424" y="28552"/>
                  <a:pt x="35163" y="28995"/>
                </a:cubicBezTo>
                <a:cubicBezTo>
                  <a:pt x="33738" y="29462"/>
                  <a:pt x="32268" y="29766"/>
                  <a:pt x="30773" y="29953"/>
                </a:cubicBezTo>
                <a:cubicBezTo>
                  <a:pt x="28579" y="30233"/>
                  <a:pt x="26361" y="30350"/>
                  <a:pt x="24142" y="30350"/>
                </a:cubicBezTo>
                <a:cubicBezTo>
                  <a:pt x="24586" y="30233"/>
                  <a:pt x="25053" y="30116"/>
                  <a:pt x="25520" y="29999"/>
                </a:cubicBezTo>
                <a:cubicBezTo>
                  <a:pt x="31754" y="28832"/>
                  <a:pt x="38175" y="26240"/>
                  <a:pt x="42307" y="21267"/>
                </a:cubicBezTo>
                <a:cubicBezTo>
                  <a:pt x="42961" y="20497"/>
                  <a:pt x="43568" y="19656"/>
                  <a:pt x="44082" y="18769"/>
                </a:cubicBezTo>
                <a:close/>
                <a:moveTo>
                  <a:pt x="2242" y="22505"/>
                </a:moveTo>
                <a:lnTo>
                  <a:pt x="2475" y="22832"/>
                </a:lnTo>
                <a:cubicBezTo>
                  <a:pt x="2545" y="23018"/>
                  <a:pt x="2615" y="23228"/>
                  <a:pt x="2709" y="23439"/>
                </a:cubicBezTo>
                <a:cubicBezTo>
                  <a:pt x="3923" y="26380"/>
                  <a:pt x="6281" y="28809"/>
                  <a:pt x="9036" y="30373"/>
                </a:cubicBezTo>
                <a:cubicBezTo>
                  <a:pt x="6585" y="29486"/>
                  <a:pt x="4507" y="27851"/>
                  <a:pt x="3059" y="25703"/>
                </a:cubicBezTo>
                <a:cubicBezTo>
                  <a:pt x="3082" y="25657"/>
                  <a:pt x="3082" y="25610"/>
                  <a:pt x="3082" y="25563"/>
                </a:cubicBezTo>
                <a:cubicBezTo>
                  <a:pt x="2709" y="24559"/>
                  <a:pt x="2429" y="23532"/>
                  <a:pt x="2242" y="22505"/>
                </a:cubicBezTo>
                <a:close/>
                <a:moveTo>
                  <a:pt x="13659" y="30023"/>
                </a:moveTo>
                <a:cubicBezTo>
                  <a:pt x="13916" y="30093"/>
                  <a:pt x="14173" y="30140"/>
                  <a:pt x="14430" y="30186"/>
                </a:cubicBezTo>
                <a:cubicBezTo>
                  <a:pt x="14290" y="30280"/>
                  <a:pt x="14173" y="30396"/>
                  <a:pt x="14079" y="30536"/>
                </a:cubicBezTo>
                <a:lnTo>
                  <a:pt x="13542" y="30326"/>
                </a:lnTo>
                <a:cubicBezTo>
                  <a:pt x="13566" y="30233"/>
                  <a:pt x="13612" y="30116"/>
                  <a:pt x="13659" y="30023"/>
                </a:cubicBezTo>
                <a:close/>
                <a:moveTo>
                  <a:pt x="14733" y="30466"/>
                </a:moveTo>
                <a:lnTo>
                  <a:pt x="14663" y="30700"/>
                </a:lnTo>
                <a:lnTo>
                  <a:pt x="14523" y="30653"/>
                </a:lnTo>
                <a:cubicBezTo>
                  <a:pt x="14570" y="30583"/>
                  <a:pt x="14640" y="30513"/>
                  <a:pt x="14733" y="30466"/>
                </a:cubicBezTo>
                <a:close/>
                <a:moveTo>
                  <a:pt x="22041" y="30793"/>
                </a:moveTo>
                <a:lnTo>
                  <a:pt x="22041" y="30793"/>
                </a:lnTo>
                <a:cubicBezTo>
                  <a:pt x="21924" y="30863"/>
                  <a:pt x="21808" y="30933"/>
                  <a:pt x="21691" y="31003"/>
                </a:cubicBezTo>
                <a:cubicBezTo>
                  <a:pt x="21738" y="30957"/>
                  <a:pt x="21761" y="30910"/>
                  <a:pt x="21784" y="30840"/>
                </a:cubicBezTo>
                <a:lnTo>
                  <a:pt x="22041" y="30793"/>
                </a:lnTo>
                <a:close/>
                <a:moveTo>
                  <a:pt x="15177" y="30326"/>
                </a:moveTo>
                <a:lnTo>
                  <a:pt x="15177" y="30326"/>
                </a:lnTo>
                <a:cubicBezTo>
                  <a:pt x="16498" y="30528"/>
                  <a:pt x="17833" y="30629"/>
                  <a:pt x="19171" y="30629"/>
                </a:cubicBezTo>
                <a:cubicBezTo>
                  <a:pt x="19536" y="30629"/>
                  <a:pt x="19901" y="30621"/>
                  <a:pt x="20267" y="30606"/>
                </a:cubicBezTo>
                <a:lnTo>
                  <a:pt x="21014" y="30653"/>
                </a:lnTo>
                <a:cubicBezTo>
                  <a:pt x="20290" y="30793"/>
                  <a:pt x="19566" y="30910"/>
                  <a:pt x="18819" y="31027"/>
                </a:cubicBezTo>
                <a:lnTo>
                  <a:pt x="18819" y="31003"/>
                </a:lnTo>
                <a:lnTo>
                  <a:pt x="17908" y="31003"/>
                </a:lnTo>
                <a:cubicBezTo>
                  <a:pt x="17255" y="30980"/>
                  <a:pt x="16601" y="30933"/>
                  <a:pt x="15947" y="30863"/>
                </a:cubicBezTo>
                <a:cubicBezTo>
                  <a:pt x="15714" y="30863"/>
                  <a:pt x="15480" y="30817"/>
                  <a:pt x="15223" y="30793"/>
                </a:cubicBezTo>
                <a:cubicBezTo>
                  <a:pt x="15247" y="30700"/>
                  <a:pt x="15270" y="30630"/>
                  <a:pt x="15294" y="30536"/>
                </a:cubicBezTo>
                <a:cubicBezTo>
                  <a:pt x="15317" y="30443"/>
                  <a:pt x="15270" y="30350"/>
                  <a:pt x="15177" y="30326"/>
                </a:cubicBezTo>
                <a:close/>
                <a:moveTo>
                  <a:pt x="21201" y="30980"/>
                </a:moveTo>
                <a:lnTo>
                  <a:pt x="21131" y="31050"/>
                </a:lnTo>
                <a:lnTo>
                  <a:pt x="20734" y="31050"/>
                </a:lnTo>
                <a:lnTo>
                  <a:pt x="21201" y="30980"/>
                </a:lnTo>
                <a:close/>
                <a:moveTo>
                  <a:pt x="28975" y="30513"/>
                </a:moveTo>
                <a:lnTo>
                  <a:pt x="28975" y="30513"/>
                </a:lnTo>
                <a:cubicBezTo>
                  <a:pt x="27831" y="30700"/>
                  <a:pt x="26687" y="30817"/>
                  <a:pt x="25567" y="30910"/>
                </a:cubicBezTo>
                <a:cubicBezTo>
                  <a:pt x="24633" y="30980"/>
                  <a:pt x="23699" y="31027"/>
                  <a:pt x="22765" y="31050"/>
                </a:cubicBezTo>
                <a:cubicBezTo>
                  <a:pt x="22765" y="30980"/>
                  <a:pt x="22742" y="30910"/>
                  <a:pt x="22672" y="30863"/>
                </a:cubicBezTo>
                <a:cubicBezTo>
                  <a:pt x="22695" y="30817"/>
                  <a:pt x="22695" y="30747"/>
                  <a:pt x="22672" y="30700"/>
                </a:cubicBezTo>
                <a:lnTo>
                  <a:pt x="22672" y="30700"/>
                </a:lnTo>
                <a:cubicBezTo>
                  <a:pt x="23208" y="30718"/>
                  <a:pt x="23745" y="30727"/>
                  <a:pt x="24282" y="30727"/>
                </a:cubicBezTo>
                <a:cubicBezTo>
                  <a:pt x="25846" y="30727"/>
                  <a:pt x="27411" y="30652"/>
                  <a:pt x="28975" y="30513"/>
                </a:cubicBezTo>
                <a:close/>
                <a:moveTo>
                  <a:pt x="3293" y="23859"/>
                </a:moveTo>
                <a:lnTo>
                  <a:pt x="3293" y="23859"/>
                </a:lnTo>
                <a:cubicBezTo>
                  <a:pt x="3479" y="24092"/>
                  <a:pt x="3690" y="24302"/>
                  <a:pt x="3900" y="24513"/>
                </a:cubicBezTo>
                <a:cubicBezTo>
                  <a:pt x="4390" y="25096"/>
                  <a:pt x="4927" y="25657"/>
                  <a:pt x="5511" y="26170"/>
                </a:cubicBezTo>
                <a:cubicBezTo>
                  <a:pt x="5767" y="26544"/>
                  <a:pt x="6024" y="26871"/>
                  <a:pt x="6304" y="27198"/>
                </a:cubicBezTo>
                <a:cubicBezTo>
                  <a:pt x="8079" y="29182"/>
                  <a:pt x="10554" y="30256"/>
                  <a:pt x="13099" y="30793"/>
                </a:cubicBezTo>
                <a:cubicBezTo>
                  <a:pt x="13075" y="30910"/>
                  <a:pt x="13052" y="31003"/>
                  <a:pt x="13052" y="31120"/>
                </a:cubicBezTo>
                <a:cubicBezTo>
                  <a:pt x="12352" y="31073"/>
                  <a:pt x="11651" y="31003"/>
                  <a:pt x="10974" y="30887"/>
                </a:cubicBezTo>
                <a:cubicBezTo>
                  <a:pt x="10927" y="30887"/>
                  <a:pt x="10881" y="30863"/>
                  <a:pt x="10834" y="30863"/>
                </a:cubicBezTo>
                <a:cubicBezTo>
                  <a:pt x="10390" y="30677"/>
                  <a:pt x="9947" y="30466"/>
                  <a:pt x="9503" y="30233"/>
                </a:cubicBezTo>
                <a:cubicBezTo>
                  <a:pt x="6818" y="28809"/>
                  <a:pt x="4647" y="26567"/>
                  <a:pt x="3293" y="23859"/>
                </a:cubicBezTo>
                <a:close/>
                <a:moveTo>
                  <a:pt x="13402" y="30863"/>
                </a:moveTo>
                <a:lnTo>
                  <a:pt x="13846" y="30957"/>
                </a:lnTo>
                <a:cubicBezTo>
                  <a:pt x="13823" y="31003"/>
                  <a:pt x="13823" y="31073"/>
                  <a:pt x="13799" y="31120"/>
                </a:cubicBezTo>
                <a:lnTo>
                  <a:pt x="13356" y="31120"/>
                </a:lnTo>
                <a:cubicBezTo>
                  <a:pt x="13379" y="31050"/>
                  <a:pt x="13402" y="30957"/>
                  <a:pt x="13402" y="30863"/>
                </a:cubicBezTo>
                <a:close/>
                <a:moveTo>
                  <a:pt x="14290" y="31003"/>
                </a:moveTo>
                <a:lnTo>
                  <a:pt x="14546" y="31050"/>
                </a:lnTo>
                <a:cubicBezTo>
                  <a:pt x="14546" y="31073"/>
                  <a:pt x="14523" y="31097"/>
                  <a:pt x="14523" y="31120"/>
                </a:cubicBezTo>
                <a:lnTo>
                  <a:pt x="14243" y="31120"/>
                </a:lnTo>
                <a:lnTo>
                  <a:pt x="14290" y="31003"/>
                </a:lnTo>
                <a:close/>
                <a:moveTo>
                  <a:pt x="38455" y="27945"/>
                </a:moveTo>
                <a:cubicBezTo>
                  <a:pt x="37171" y="28902"/>
                  <a:pt x="35746" y="29696"/>
                  <a:pt x="34229" y="30256"/>
                </a:cubicBezTo>
                <a:cubicBezTo>
                  <a:pt x="32028" y="31081"/>
                  <a:pt x="29727" y="31302"/>
                  <a:pt x="27415" y="31302"/>
                </a:cubicBezTo>
                <a:cubicBezTo>
                  <a:pt x="26784" y="31302"/>
                  <a:pt x="26151" y="31285"/>
                  <a:pt x="25520" y="31260"/>
                </a:cubicBezTo>
                <a:lnTo>
                  <a:pt x="25497" y="31260"/>
                </a:lnTo>
                <a:lnTo>
                  <a:pt x="26150" y="31214"/>
                </a:lnTo>
                <a:cubicBezTo>
                  <a:pt x="29186" y="30980"/>
                  <a:pt x="32198" y="30373"/>
                  <a:pt x="35093" y="29392"/>
                </a:cubicBezTo>
                <a:cubicBezTo>
                  <a:pt x="36260" y="29019"/>
                  <a:pt x="37381" y="28528"/>
                  <a:pt x="38455" y="27945"/>
                </a:cubicBezTo>
                <a:close/>
                <a:moveTo>
                  <a:pt x="1495" y="23485"/>
                </a:moveTo>
                <a:cubicBezTo>
                  <a:pt x="2989" y="27338"/>
                  <a:pt x="6304" y="30210"/>
                  <a:pt x="10344" y="31143"/>
                </a:cubicBezTo>
                <a:lnTo>
                  <a:pt x="10717" y="31214"/>
                </a:lnTo>
                <a:cubicBezTo>
                  <a:pt x="10951" y="31307"/>
                  <a:pt x="11208" y="31400"/>
                  <a:pt x="11441" y="31494"/>
                </a:cubicBezTo>
                <a:cubicBezTo>
                  <a:pt x="11208" y="31494"/>
                  <a:pt x="10951" y="31470"/>
                  <a:pt x="10717" y="31447"/>
                </a:cubicBezTo>
                <a:cubicBezTo>
                  <a:pt x="7005" y="31167"/>
                  <a:pt x="3923" y="29206"/>
                  <a:pt x="2312" y="25820"/>
                </a:cubicBezTo>
                <a:cubicBezTo>
                  <a:pt x="1962" y="25073"/>
                  <a:pt x="1682" y="24279"/>
                  <a:pt x="1495" y="23485"/>
                </a:cubicBezTo>
                <a:close/>
                <a:moveTo>
                  <a:pt x="13706" y="31470"/>
                </a:moveTo>
                <a:lnTo>
                  <a:pt x="13706" y="31494"/>
                </a:lnTo>
                <a:lnTo>
                  <a:pt x="13332" y="31517"/>
                </a:lnTo>
                <a:lnTo>
                  <a:pt x="13332" y="31470"/>
                </a:lnTo>
                <a:close/>
                <a:moveTo>
                  <a:pt x="12328" y="31424"/>
                </a:moveTo>
                <a:lnTo>
                  <a:pt x="12328" y="31424"/>
                </a:lnTo>
                <a:cubicBezTo>
                  <a:pt x="12562" y="31447"/>
                  <a:pt x="12772" y="31447"/>
                  <a:pt x="13005" y="31470"/>
                </a:cubicBezTo>
                <a:lnTo>
                  <a:pt x="13005" y="31540"/>
                </a:lnTo>
                <a:lnTo>
                  <a:pt x="12679" y="31540"/>
                </a:lnTo>
                <a:lnTo>
                  <a:pt x="12328" y="31424"/>
                </a:lnTo>
                <a:close/>
                <a:moveTo>
                  <a:pt x="14313" y="31774"/>
                </a:moveTo>
                <a:lnTo>
                  <a:pt x="14266" y="31914"/>
                </a:lnTo>
                <a:lnTo>
                  <a:pt x="14103" y="31891"/>
                </a:lnTo>
                <a:lnTo>
                  <a:pt x="14103" y="31774"/>
                </a:lnTo>
                <a:close/>
                <a:moveTo>
                  <a:pt x="18259" y="31377"/>
                </a:moveTo>
                <a:cubicBezTo>
                  <a:pt x="19146" y="31424"/>
                  <a:pt x="20010" y="31447"/>
                  <a:pt x="20897" y="31447"/>
                </a:cubicBezTo>
                <a:cubicBezTo>
                  <a:pt x="20804" y="31634"/>
                  <a:pt x="20710" y="31774"/>
                  <a:pt x="20617" y="31961"/>
                </a:cubicBezTo>
                <a:lnTo>
                  <a:pt x="20617" y="31937"/>
                </a:lnTo>
                <a:cubicBezTo>
                  <a:pt x="19613" y="31821"/>
                  <a:pt x="18609" y="31657"/>
                  <a:pt x="17628" y="31470"/>
                </a:cubicBezTo>
                <a:lnTo>
                  <a:pt x="18259" y="31377"/>
                </a:lnTo>
                <a:close/>
                <a:moveTo>
                  <a:pt x="21784" y="31447"/>
                </a:moveTo>
                <a:cubicBezTo>
                  <a:pt x="21691" y="31610"/>
                  <a:pt x="21597" y="31821"/>
                  <a:pt x="21551" y="32031"/>
                </a:cubicBezTo>
                <a:lnTo>
                  <a:pt x="21224" y="31984"/>
                </a:lnTo>
                <a:cubicBezTo>
                  <a:pt x="21271" y="31914"/>
                  <a:pt x="21317" y="31844"/>
                  <a:pt x="21341" y="31751"/>
                </a:cubicBezTo>
                <a:lnTo>
                  <a:pt x="21341" y="31727"/>
                </a:lnTo>
                <a:cubicBezTo>
                  <a:pt x="21457" y="31634"/>
                  <a:pt x="21574" y="31517"/>
                  <a:pt x="21691" y="31447"/>
                </a:cubicBezTo>
                <a:close/>
                <a:moveTo>
                  <a:pt x="22555" y="31470"/>
                </a:moveTo>
                <a:lnTo>
                  <a:pt x="23255" y="31517"/>
                </a:lnTo>
                <a:cubicBezTo>
                  <a:pt x="24587" y="31582"/>
                  <a:pt x="25932" y="31648"/>
                  <a:pt x="27272" y="31648"/>
                </a:cubicBezTo>
                <a:cubicBezTo>
                  <a:pt x="28330" y="31648"/>
                  <a:pt x="29383" y="31607"/>
                  <a:pt x="30423" y="31494"/>
                </a:cubicBezTo>
                <a:lnTo>
                  <a:pt x="30423" y="31494"/>
                </a:lnTo>
                <a:cubicBezTo>
                  <a:pt x="28279" y="31923"/>
                  <a:pt x="26104" y="32143"/>
                  <a:pt x="23936" y="32143"/>
                </a:cubicBezTo>
                <a:cubicBezTo>
                  <a:pt x="23390" y="32143"/>
                  <a:pt x="22843" y="32129"/>
                  <a:pt x="22298" y="32101"/>
                </a:cubicBezTo>
                <a:lnTo>
                  <a:pt x="22298" y="32077"/>
                </a:lnTo>
                <a:cubicBezTo>
                  <a:pt x="22368" y="31867"/>
                  <a:pt x="22461" y="31680"/>
                  <a:pt x="22555" y="31470"/>
                </a:cubicBezTo>
                <a:close/>
                <a:moveTo>
                  <a:pt x="22158" y="32428"/>
                </a:moveTo>
                <a:lnTo>
                  <a:pt x="22625" y="32474"/>
                </a:lnTo>
                <a:lnTo>
                  <a:pt x="22135" y="32474"/>
                </a:lnTo>
                <a:cubicBezTo>
                  <a:pt x="22135" y="32474"/>
                  <a:pt x="22158" y="32451"/>
                  <a:pt x="22158" y="32428"/>
                </a:cubicBezTo>
                <a:close/>
                <a:moveTo>
                  <a:pt x="21107" y="32358"/>
                </a:moveTo>
                <a:cubicBezTo>
                  <a:pt x="21201" y="32358"/>
                  <a:pt x="21317" y="32381"/>
                  <a:pt x="21434" y="32381"/>
                </a:cubicBezTo>
                <a:lnTo>
                  <a:pt x="21364" y="32521"/>
                </a:lnTo>
                <a:lnTo>
                  <a:pt x="21060" y="32521"/>
                </a:lnTo>
                <a:cubicBezTo>
                  <a:pt x="21084" y="32474"/>
                  <a:pt x="21084" y="32428"/>
                  <a:pt x="21107" y="32358"/>
                </a:cubicBezTo>
                <a:close/>
                <a:moveTo>
                  <a:pt x="16508" y="31634"/>
                </a:moveTo>
                <a:cubicBezTo>
                  <a:pt x="17792" y="31937"/>
                  <a:pt x="19099" y="32147"/>
                  <a:pt x="20430" y="32288"/>
                </a:cubicBezTo>
                <a:lnTo>
                  <a:pt x="20360" y="32428"/>
                </a:lnTo>
                <a:lnTo>
                  <a:pt x="20290" y="32521"/>
                </a:lnTo>
                <a:cubicBezTo>
                  <a:pt x="20163" y="32523"/>
                  <a:pt x="20037" y="32524"/>
                  <a:pt x="19910" y="32524"/>
                </a:cubicBezTo>
                <a:cubicBezTo>
                  <a:pt x="18265" y="32524"/>
                  <a:pt x="16639" y="32383"/>
                  <a:pt x="15013" y="32101"/>
                </a:cubicBezTo>
                <a:cubicBezTo>
                  <a:pt x="15037" y="31984"/>
                  <a:pt x="15037" y="31867"/>
                  <a:pt x="15060" y="31751"/>
                </a:cubicBezTo>
                <a:cubicBezTo>
                  <a:pt x="15504" y="31704"/>
                  <a:pt x="15971" y="31680"/>
                  <a:pt x="16414" y="31634"/>
                </a:cubicBezTo>
                <a:close/>
                <a:moveTo>
                  <a:pt x="14103" y="32264"/>
                </a:moveTo>
                <a:lnTo>
                  <a:pt x="14173" y="32288"/>
                </a:lnTo>
                <a:cubicBezTo>
                  <a:pt x="14149" y="32381"/>
                  <a:pt x="14126" y="32498"/>
                  <a:pt x="14103" y="32614"/>
                </a:cubicBezTo>
                <a:lnTo>
                  <a:pt x="14103" y="32264"/>
                </a:lnTo>
                <a:close/>
                <a:moveTo>
                  <a:pt x="21224" y="32871"/>
                </a:moveTo>
                <a:cubicBezTo>
                  <a:pt x="20990" y="33478"/>
                  <a:pt x="20780" y="34109"/>
                  <a:pt x="20617" y="34762"/>
                </a:cubicBezTo>
                <a:cubicBezTo>
                  <a:pt x="20664" y="34132"/>
                  <a:pt x="20780" y="33502"/>
                  <a:pt x="20944" y="32895"/>
                </a:cubicBezTo>
                <a:lnTo>
                  <a:pt x="20944" y="32871"/>
                </a:lnTo>
                <a:close/>
                <a:moveTo>
                  <a:pt x="13286" y="32077"/>
                </a:moveTo>
                <a:lnTo>
                  <a:pt x="13659" y="32171"/>
                </a:lnTo>
                <a:cubicBezTo>
                  <a:pt x="13682" y="32825"/>
                  <a:pt x="13776" y="33502"/>
                  <a:pt x="13916" y="34132"/>
                </a:cubicBezTo>
                <a:cubicBezTo>
                  <a:pt x="13916" y="34319"/>
                  <a:pt x="13916" y="34506"/>
                  <a:pt x="13939" y="34692"/>
                </a:cubicBezTo>
                <a:cubicBezTo>
                  <a:pt x="13869" y="35603"/>
                  <a:pt x="13939" y="36514"/>
                  <a:pt x="14126" y="37377"/>
                </a:cubicBezTo>
                <a:cubicBezTo>
                  <a:pt x="13449" y="35743"/>
                  <a:pt x="13145" y="33945"/>
                  <a:pt x="13262" y="32147"/>
                </a:cubicBezTo>
                <a:lnTo>
                  <a:pt x="13286" y="32147"/>
                </a:lnTo>
                <a:lnTo>
                  <a:pt x="13286" y="32077"/>
                </a:lnTo>
                <a:close/>
                <a:moveTo>
                  <a:pt x="20804" y="35766"/>
                </a:moveTo>
                <a:cubicBezTo>
                  <a:pt x="20757" y="36070"/>
                  <a:pt x="20734" y="36327"/>
                  <a:pt x="20710" y="36630"/>
                </a:cubicBezTo>
                <a:cubicBezTo>
                  <a:pt x="20687" y="36910"/>
                  <a:pt x="20687" y="37214"/>
                  <a:pt x="20687" y="37494"/>
                </a:cubicBezTo>
                <a:cubicBezTo>
                  <a:pt x="20664" y="37331"/>
                  <a:pt x="20664" y="37167"/>
                  <a:pt x="20640" y="37004"/>
                </a:cubicBezTo>
                <a:cubicBezTo>
                  <a:pt x="20664" y="36584"/>
                  <a:pt x="20734" y="36163"/>
                  <a:pt x="20804" y="35766"/>
                </a:cubicBezTo>
                <a:close/>
                <a:moveTo>
                  <a:pt x="20570" y="32871"/>
                </a:moveTo>
                <a:cubicBezTo>
                  <a:pt x="20220" y="34225"/>
                  <a:pt x="20127" y="35626"/>
                  <a:pt x="20267" y="37004"/>
                </a:cubicBezTo>
                <a:cubicBezTo>
                  <a:pt x="20197" y="37938"/>
                  <a:pt x="20197" y="38895"/>
                  <a:pt x="20267" y="39829"/>
                </a:cubicBezTo>
                <a:cubicBezTo>
                  <a:pt x="19940" y="38942"/>
                  <a:pt x="19753" y="37985"/>
                  <a:pt x="19706" y="37051"/>
                </a:cubicBezTo>
                <a:lnTo>
                  <a:pt x="19706" y="37027"/>
                </a:lnTo>
                <a:cubicBezTo>
                  <a:pt x="19660" y="36280"/>
                  <a:pt x="19706" y="35533"/>
                  <a:pt x="19846" y="34786"/>
                </a:cubicBezTo>
                <a:cubicBezTo>
                  <a:pt x="20033" y="34132"/>
                  <a:pt x="20267" y="33502"/>
                  <a:pt x="20547" y="32871"/>
                </a:cubicBezTo>
                <a:close/>
                <a:moveTo>
                  <a:pt x="14967" y="32451"/>
                </a:moveTo>
                <a:cubicBezTo>
                  <a:pt x="16671" y="32755"/>
                  <a:pt x="18375" y="32895"/>
                  <a:pt x="20103" y="32895"/>
                </a:cubicBezTo>
                <a:cubicBezTo>
                  <a:pt x="19846" y="33432"/>
                  <a:pt x="19660" y="33992"/>
                  <a:pt x="19520" y="34552"/>
                </a:cubicBezTo>
                <a:cubicBezTo>
                  <a:pt x="19263" y="35440"/>
                  <a:pt x="19099" y="36350"/>
                  <a:pt x="19053" y="37261"/>
                </a:cubicBezTo>
                <a:lnTo>
                  <a:pt x="19053" y="37284"/>
                </a:lnTo>
                <a:cubicBezTo>
                  <a:pt x="18959" y="38498"/>
                  <a:pt x="19053" y="39736"/>
                  <a:pt x="19333" y="40950"/>
                </a:cubicBezTo>
                <a:cubicBezTo>
                  <a:pt x="18352" y="40459"/>
                  <a:pt x="17442" y="39829"/>
                  <a:pt x="16624" y="39082"/>
                </a:cubicBezTo>
                <a:cubicBezTo>
                  <a:pt x="16508" y="38918"/>
                  <a:pt x="16391" y="38755"/>
                  <a:pt x="16274" y="38592"/>
                </a:cubicBezTo>
                <a:cubicBezTo>
                  <a:pt x="15083" y="36770"/>
                  <a:pt x="14780" y="34576"/>
                  <a:pt x="14967" y="32451"/>
                </a:cubicBezTo>
                <a:close/>
                <a:moveTo>
                  <a:pt x="19403" y="37704"/>
                </a:moveTo>
                <a:lnTo>
                  <a:pt x="19403" y="37704"/>
                </a:lnTo>
                <a:cubicBezTo>
                  <a:pt x="19543" y="38895"/>
                  <a:pt x="19893" y="40062"/>
                  <a:pt x="20407" y="41160"/>
                </a:cubicBezTo>
                <a:cubicBezTo>
                  <a:pt x="20430" y="41253"/>
                  <a:pt x="20453" y="41370"/>
                  <a:pt x="20477" y="41487"/>
                </a:cubicBezTo>
                <a:cubicBezTo>
                  <a:pt x="20243" y="41370"/>
                  <a:pt x="20010" y="41277"/>
                  <a:pt x="19800" y="41160"/>
                </a:cubicBezTo>
                <a:cubicBezTo>
                  <a:pt x="19473" y="40039"/>
                  <a:pt x="19356" y="38872"/>
                  <a:pt x="19403" y="37704"/>
                </a:cubicBezTo>
                <a:close/>
                <a:moveTo>
                  <a:pt x="20594" y="39035"/>
                </a:moveTo>
                <a:lnTo>
                  <a:pt x="20594" y="39035"/>
                </a:lnTo>
                <a:cubicBezTo>
                  <a:pt x="20827" y="40016"/>
                  <a:pt x="21131" y="40996"/>
                  <a:pt x="21551" y="41954"/>
                </a:cubicBezTo>
                <a:lnTo>
                  <a:pt x="21177" y="41790"/>
                </a:lnTo>
                <a:cubicBezTo>
                  <a:pt x="21037" y="41557"/>
                  <a:pt x="20897" y="41300"/>
                  <a:pt x="20780" y="41043"/>
                </a:cubicBezTo>
                <a:cubicBezTo>
                  <a:pt x="20687" y="40389"/>
                  <a:pt x="20617" y="39712"/>
                  <a:pt x="20594" y="39035"/>
                </a:cubicBezTo>
                <a:close/>
                <a:moveTo>
                  <a:pt x="19940" y="41650"/>
                </a:moveTo>
                <a:cubicBezTo>
                  <a:pt x="20150" y="41744"/>
                  <a:pt x="20337" y="41837"/>
                  <a:pt x="20547" y="41954"/>
                </a:cubicBezTo>
                <a:lnTo>
                  <a:pt x="20547" y="42000"/>
                </a:lnTo>
                <a:cubicBezTo>
                  <a:pt x="20337" y="41884"/>
                  <a:pt x="20127" y="41790"/>
                  <a:pt x="19940" y="41674"/>
                </a:cubicBezTo>
                <a:lnTo>
                  <a:pt x="19940" y="41650"/>
                </a:lnTo>
                <a:close/>
                <a:moveTo>
                  <a:pt x="21924" y="41884"/>
                </a:moveTo>
                <a:lnTo>
                  <a:pt x="21924" y="41884"/>
                </a:lnTo>
                <a:cubicBezTo>
                  <a:pt x="21994" y="41977"/>
                  <a:pt x="22064" y="42094"/>
                  <a:pt x="22135" y="42187"/>
                </a:cubicBezTo>
                <a:lnTo>
                  <a:pt x="22041" y="42140"/>
                </a:lnTo>
                <a:cubicBezTo>
                  <a:pt x="22018" y="42070"/>
                  <a:pt x="21971" y="41977"/>
                  <a:pt x="21924" y="41884"/>
                </a:cubicBezTo>
                <a:close/>
                <a:moveTo>
                  <a:pt x="18562" y="41323"/>
                </a:moveTo>
                <a:lnTo>
                  <a:pt x="18562" y="41323"/>
                </a:lnTo>
                <a:cubicBezTo>
                  <a:pt x="18912" y="41557"/>
                  <a:pt x="19286" y="41767"/>
                  <a:pt x="19660" y="41954"/>
                </a:cubicBezTo>
                <a:cubicBezTo>
                  <a:pt x="19683" y="42047"/>
                  <a:pt x="19706" y="42117"/>
                  <a:pt x="19753" y="42211"/>
                </a:cubicBezTo>
                <a:cubicBezTo>
                  <a:pt x="19333" y="41930"/>
                  <a:pt x="18936" y="41650"/>
                  <a:pt x="18562" y="41323"/>
                </a:cubicBezTo>
                <a:close/>
                <a:moveTo>
                  <a:pt x="21551" y="42374"/>
                </a:moveTo>
                <a:lnTo>
                  <a:pt x="21784" y="42444"/>
                </a:lnTo>
                <a:cubicBezTo>
                  <a:pt x="21784" y="42491"/>
                  <a:pt x="21808" y="42514"/>
                  <a:pt x="21831" y="42561"/>
                </a:cubicBezTo>
                <a:lnTo>
                  <a:pt x="21644" y="42467"/>
                </a:lnTo>
                <a:lnTo>
                  <a:pt x="21551" y="42374"/>
                </a:lnTo>
                <a:close/>
                <a:moveTo>
                  <a:pt x="14336" y="36373"/>
                </a:moveTo>
                <a:lnTo>
                  <a:pt x="14336" y="36373"/>
                </a:lnTo>
                <a:cubicBezTo>
                  <a:pt x="14616" y="37074"/>
                  <a:pt x="14967" y="37728"/>
                  <a:pt x="15434" y="38311"/>
                </a:cubicBezTo>
                <a:lnTo>
                  <a:pt x="15457" y="38335"/>
                </a:lnTo>
                <a:cubicBezTo>
                  <a:pt x="16087" y="39549"/>
                  <a:pt x="16975" y="40623"/>
                  <a:pt x="18049" y="41487"/>
                </a:cubicBezTo>
                <a:cubicBezTo>
                  <a:pt x="18516" y="41930"/>
                  <a:pt x="18983" y="42351"/>
                  <a:pt x="19473" y="42771"/>
                </a:cubicBezTo>
                <a:cubicBezTo>
                  <a:pt x="17885" y="41884"/>
                  <a:pt x="16368" y="40856"/>
                  <a:pt x="15364" y="39339"/>
                </a:cubicBezTo>
                <a:cubicBezTo>
                  <a:pt x="14803" y="38451"/>
                  <a:pt x="14430" y="37447"/>
                  <a:pt x="14336" y="36373"/>
                </a:cubicBezTo>
                <a:close/>
                <a:moveTo>
                  <a:pt x="20173" y="42211"/>
                </a:moveTo>
                <a:lnTo>
                  <a:pt x="20173" y="42211"/>
                </a:lnTo>
                <a:cubicBezTo>
                  <a:pt x="20337" y="42304"/>
                  <a:pt x="20500" y="42374"/>
                  <a:pt x="20664" y="42444"/>
                </a:cubicBezTo>
                <a:cubicBezTo>
                  <a:pt x="20687" y="42561"/>
                  <a:pt x="20710" y="42677"/>
                  <a:pt x="20734" y="42771"/>
                </a:cubicBezTo>
                <a:cubicBezTo>
                  <a:pt x="20594" y="42724"/>
                  <a:pt x="20453" y="42654"/>
                  <a:pt x="20313" y="42561"/>
                </a:cubicBezTo>
                <a:lnTo>
                  <a:pt x="20313" y="42537"/>
                </a:lnTo>
                <a:cubicBezTo>
                  <a:pt x="20267" y="42444"/>
                  <a:pt x="20220" y="42327"/>
                  <a:pt x="20173" y="42211"/>
                </a:cubicBezTo>
                <a:close/>
                <a:moveTo>
                  <a:pt x="22298" y="42654"/>
                </a:moveTo>
                <a:lnTo>
                  <a:pt x="22555" y="42771"/>
                </a:lnTo>
                <a:lnTo>
                  <a:pt x="22625" y="42888"/>
                </a:lnTo>
                <a:cubicBezTo>
                  <a:pt x="22531" y="42841"/>
                  <a:pt x="22438" y="42794"/>
                  <a:pt x="22345" y="42771"/>
                </a:cubicBezTo>
                <a:lnTo>
                  <a:pt x="22298" y="42654"/>
                </a:lnTo>
                <a:close/>
                <a:moveTo>
                  <a:pt x="21084" y="42654"/>
                </a:moveTo>
                <a:lnTo>
                  <a:pt x="21434" y="42794"/>
                </a:lnTo>
                <a:cubicBezTo>
                  <a:pt x="21551" y="42981"/>
                  <a:pt x="21691" y="43144"/>
                  <a:pt x="21831" y="43308"/>
                </a:cubicBezTo>
                <a:cubicBezTo>
                  <a:pt x="21597" y="43215"/>
                  <a:pt x="21387" y="43121"/>
                  <a:pt x="21177" y="43004"/>
                </a:cubicBezTo>
                <a:cubicBezTo>
                  <a:pt x="21154" y="42911"/>
                  <a:pt x="21107" y="42794"/>
                  <a:pt x="21084" y="42677"/>
                </a:cubicBezTo>
                <a:lnTo>
                  <a:pt x="21084" y="42654"/>
                </a:lnTo>
                <a:close/>
                <a:moveTo>
                  <a:pt x="21294" y="43495"/>
                </a:moveTo>
                <a:lnTo>
                  <a:pt x="21294" y="43495"/>
                </a:lnTo>
                <a:cubicBezTo>
                  <a:pt x="21668" y="43681"/>
                  <a:pt x="22041" y="43845"/>
                  <a:pt x="22438" y="43985"/>
                </a:cubicBezTo>
                <a:cubicBezTo>
                  <a:pt x="22452" y="43992"/>
                  <a:pt x="22467" y="43995"/>
                  <a:pt x="22483" y="43995"/>
                </a:cubicBezTo>
                <a:cubicBezTo>
                  <a:pt x="22522" y="43995"/>
                  <a:pt x="22562" y="43978"/>
                  <a:pt x="22578" y="43962"/>
                </a:cubicBezTo>
                <a:cubicBezTo>
                  <a:pt x="22625" y="44032"/>
                  <a:pt x="22648" y="44078"/>
                  <a:pt x="22695" y="44125"/>
                </a:cubicBezTo>
                <a:cubicBezTo>
                  <a:pt x="22321" y="44078"/>
                  <a:pt x="21971" y="43985"/>
                  <a:pt x="21621" y="43892"/>
                </a:cubicBezTo>
                <a:cubicBezTo>
                  <a:pt x="21597" y="43868"/>
                  <a:pt x="21597" y="43845"/>
                  <a:pt x="21551" y="43822"/>
                </a:cubicBezTo>
                <a:lnTo>
                  <a:pt x="21341" y="43681"/>
                </a:lnTo>
                <a:lnTo>
                  <a:pt x="21294" y="43495"/>
                </a:lnTo>
                <a:close/>
                <a:moveTo>
                  <a:pt x="20775" y="1"/>
                </a:moveTo>
                <a:cubicBezTo>
                  <a:pt x="19464" y="1"/>
                  <a:pt x="18155" y="128"/>
                  <a:pt x="16858" y="417"/>
                </a:cubicBezTo>
                <a:cubicBezTo>
                  <a:pt x="14033" y="1094"/>
                  <a:pt x="11394" y="2472"/>
                  <a:pt x="9246" y="4457"/>
                </a:cubicBezTo>
                <a:cubicBezTo>
                  <a:pt x="8849" y="4643"/>
                  <a:pt x="8453" y="4853"/>
                  <a:pt x="8079" y="5064"/>
                </a:cubicBezTo>
                <a:cubicBezTo>
                  <a:pt x="5044" y="6768"/>
                  <a:pt x="2312" y="9266"/>
                  <a:pt x="981" y="12535"/>
                </a:cubicBezTo>
                <a:cubicBezTo>
                  <a:pt x="117" y="14613"/>
                  <a:pt x="1" y="16948"/>
                  <a:pt x="631" y="19119"/>
                </a:cubicBezTo>
                <a:cubicBezTo>
                  <a:pt x="654" y="19866"/>
                  <a:pt x="724" y="20637"/>
                  <a:pt x="888" y="21384"/>
                </a:cubicBezTo>
                <a:cubicBezTo>
                  <a:pt x="958" y="23205"/>
                  <a:pt x="1471" y="25003"/>
                  <a:pt x="2335" y="26614"/>
                </a:cubicBezTo>
                <a:cubicBezTo>
                  <a:pt x="4040" y="29673"/>
                  <a:pt x="6958" y="31400"/>
                  <a:pt x="10390" y="31774"/>
                </a:cubicBezTo>
                <a:cubicBezTo>
                  <a:pt x="11114" y="31844"/>
                  <a:pt x="11815" y="31867"/>
                  <a:pt x="12515" y="31867"/>
                </a:cubicBezTo>
                <a:lnTo>
                  <a:pt x="12959" y="31984"/>
                </a:lnTo>
                <a:cubicBezTo>
                  <a:pt x="12935" y="32498"/>
                  <a:pt x="12935" y="32965"/>
                  <a:pt x="12959" y="33362"/>
                </a:cubicBezTo>
                <a:cubicBezTo>
                  <a:pt x="13029" y="35183"/>
                  <a:pt x="13496" y="36957"/>
                  <a:pt x="14336" y="38568"/>
                </a:cubicBezTo>
                <a:cubicBezTo>
                  <a:pt x="15737" y="41137"/>
                  <a:pt x="18072" y="43098"/>
                  <a:pt x="20827" y="44032"/>
                </a:cubicBezTo>
                <a:cubicBezTo>
                  <a:pt x="20967" y="44172"/>
                  <a:pt x="21107" y="44312"/>
                  <a:pt x="21247" y="44475"/>
                </a:cubicBezTo>
                <a:cubicBezTo>
                  <a:pt x="21287" y="44515"/>
                  <a:pt x="21332" y="44532"/>
                  <a:pt x="21376" y="44532"/>
                </a:cubicBezTo>
                <a:cubicBezTo>
                  <a:pt x="21486" y="44532"/>
                  <a:pt x="21584" y="44422"/>
                  <a:pt x="21551" y="44289"/>
                </a:cubicBezTo>
                <a:cubicBezTo>
                  <a:pt x="21551" y="44289"/>
                  <a:pt x="21551" y="44265"/>
                  <a:pt x="21527" y="44242"/>
                </a:cubicBezTo>
                <a:lnTo>
                  <a:pt x="21527" y="44242"/>
                </a:lnTo>
                <a:cubicBezTo>
                  <a:pt x="22041" y="44382"/>
                  <a:pt x="22531" y="44475"/>
                  <a:pt x="23045" y="44569"/>
                </a:cubicBezTo>
                <a:cubicBezTo>
                  <a:pt x="23055" y="44570"/>
                  <a:pt x="23066" y="44571"/>
                  <a:pt x="23076" y="44571"/>
                </a:cubicBezTo>
                <a:cubicBezTo>
                  <a:pt x="23208" y="44571"/>
                  <a:pt x="23342" y="44440"/>
                  <a:pt x="23255" y="44289"/>
                </a:cubicBezTo>
                <a:cubicBezTo>
                  <a:pt x="23045" y="43985"/>
                  <a:pt x="22858" y="43658"/>
                  <a:pt x="22672" y="43331"/>
                </a:cubicBezTo>
                <a:lnTo>
                  <a:pt x="22672" y="43331"/>
                </a:lnTo>
                <a:lnTo>
                  <a:pt x="23068" y="43495"/>
                </a:lnTo>
                <a:cubicBezTo>
                  <a:pt x="23084" y="43499"/>
                  <a:pt x="23100" y="43501"/>
                  <a:pt x="23115" y="43501"/>
                </a:cubicBezTo>
                <a:cubicBezTo>
                  <a:pt x="23257" y="43501"/>
                  <a:pt x="23365" y="43318"/>
                  <a:pt x="23302" y="43191"/>
                </a:cubicBezTo>
                <a:cubicBezTo>
                  <a:pt x="23185" y="43004"/>
                  <a:pt x="23068" y="42818"/>
                  <a:pt x="22975" y="42631"/>
                </a:cubicBezTo>
                <a:cubicBezTo>
                  <a:pt x="22975" y="42584"/>
                  <a:pt x="22952" y="42537"/>
                  <a:pt x="22928" y="42514"/>
                </a:cubicBezTo>
                <a:lnTo>
                  <a:pt x="22858" y="42444"/>
                </a:lnTo>
                <a:cubicBezTo>
                  <a:pt x="21294" y="39502"/>
                  <a:pt x="20990" y="36047"/>
                  <a:pt x="22018" y="32871"/>
                </a:cubicBezTo>
                <a:cubicBezTo>
                  <a:pt x="25240" y="32755"/>
                  <a:pt x="28462" y="32334"/>
                  <a:pt x="31637" y="31657"/>
                </a:cubicBezTo>
                <a:cubicBezTo>
                  <a:pt x="34976" y="30910"/>
                  <a:pt x="38291" y="29626"/>
                  <a:pt x="41023" y="27641"/>
                </a:cubicBezTo>
                <a:cubicBezTo>
                  <a:pt x="42868" y="26451"/>
                  <a:pt x="44572" y="24980"/>
                  <a:pt x="45576" y="23088"/>
                </a:cubicBezTo>
                <a:cubicBezTo>
                  <a:pt x="46160" y="21991"/>
                  <a:pt x="46533" y="20777"/>
                  <a:pt x="46650" y="19563"/>
                </a:cubicBezTo>
                <a:cubicBezTo>
                  <a:pt x="47327" y="16878"/>
                  <a:pt x="47117" y="14029"/>
                  <a:pt x="45739" y="11648"/>
                </a:cubicBezTo>
                <a:cubicBezTo>
                  <a:pt x="45156" y="8239"/>
                  <a:pt x="42050" y="6324"/>
                  <a:pt x="39109" y="4947"/>
                </a:cubicBezTo>
                <a:cubicBezTo>
                  <a:pt x="38151" y="4503"/>
                  <a:pt x="37171" y="4083"/>
                  <a:pt x="36167" y="3686"/>
                </a:cubicBezTo>
                <a:lnTo>
                  <a:pt x="36097" y="3663"/>
                </a:lnTo>
                <a:cubicBezTo>
                  <a:pt x="34579" y="2799"/>
                  <a:pt x="32968" y="2145"/>
                  <a:pt x="31310" y="1678"/>
                </a:cubicBezTo>
                <a:cubicBezTo>
                  <a:pt x="29583" y="1141"/>
                  <a:pt x="27808" y="767"/>
                  <a:pt x="26034" y="604"/>
                </a:cubicBezTo>
                <a:cubicBezTo>
                  <a:pt x="24295" y="230"/>
                  <a:pt x="22533" y="1"/>
                  <a:pt x="20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grpSp>
        <p:nvGrpSpPr>
          <p:cNvPr id="2155" name="Google Shape;2155;p64"/>
          <p:cNvGrpSpPr/>
          <p:nvPr/>
        </p:nvGrpSpPr>
        <p:grpSpPr>
          <a:xfrm rot="21476399">
            <a:off x="2324428" y="3654179"/>
            <a:ext cx="4495268" cy="1072621"/>
            <a:chOff x="3535500" y="1450675"/>
            <a:chExt cx="3606875" cy="675400"/>
          </a:xfrm>
        </p:grpSpPr>
        <p:sp>
          <p:nvSpPr>
            <p:cNvPr id="2156" name="Google Shape;2156;p64"/>
            <p:cNvSpPr/>
            <p:nvPr/>
          </p:nvSpPr>
          <p:spPr>
            <a:xfrm>
              <a:off x="3535500" y="1450675"/>
              <a:ext cx="3606875" cy="675400"/>
            </a:xfrm>
            <a:custGeom>
              <a:avLst/>
              <a:gdLst/>
              <a:ahLst/>
              <a:cxnLst/>
              <a:rect l="l" t="t" r="r" b="b"/>
              <a:pathLst>
                <a:path w="144275" h="27016" extrusionOk="0">
                  <a:moveTo>
                    <a:pt x="3484" y="1786"/>
                  </a:moveTo>
                  <a:cubicBezTo>
                    <a:pt x="3925" y="1786"/>
                    <a:pt x="4367" y="2080"/>
                    <a:pt x="4367" y="2669"/>
                  </a:cubicBezTo>
                  <a:lnTo>
                    <a:pt x="4367" y="5234"/>
                  </a:lnTo>
                  <a:cubicBezTo>
                    <a:pt x="4367" y="5823"/>
                    <a:pt x="3925" y="6118"/>
                    <a:pt x="3484" y="6118"/>
                  </a:cubicBezTo>
                  <a:cubicBezTo>
                    <a:pt x="3042" y="6118"/>
                    <a:pt x="2600" y="5823"/>
                    <a:pt x="2600" y="5234"/>
                  </a:cubicBezTo>
                  <a:lnTo>
                    <a:pt x="2600" y="2669"/>
                  </a:lnTo>
                  <a:cubicBezTo>
                    <a:pt x="2600" y="2080"/>
                    <a:pt x="3042" y="1786"/>
                    <a:pt x="3484" y="1786"/>
                  </a:cubicBezTo>
                  <a:close/>
                  <a:moveTo>
                    <a:pt x="3484" y="8024"/>
                  </a:moveTo>
                  <a:cubicBezTo>
                    <a:pt x="3925" y="8024"/>
                    <a:pt x="4367" y="8318"/>
                    <a:pt x="4367" y="8908"/>
                  </a:cubicBezTo>
                  <a:lnTo>
                    <a:pt x="4367" y="11472"/>
                  </a:lnTo>
                  <a:cubicBezTo>
                    <a:pt x="4367" y="12061"/>
                    <a:pt x="3925" y="12356"/>
                    <a:pt x="3484" y="12356"/>
                  </a:cubicBezTo>
                  <a:cubicBezTo>
                    <a:pt x="3042" y="12356"/>
                    <a:pt x="2600" y="12061"/>
                    <a:pt x="2600" y="11472"/>
                  </a:cubicBezTo>
                  <a:lnTo>
                    <a:pt x="2600" y="8908"/>
                  </a:lnTo>
                  <a:cubicBezTo>
                    <a:pt x="2600" y="8318"/>
                    <a:pt x="3042" y="8024"/>
                    <a:pt x="3484" y="8024"/>
                  </a:cubicBezTo>
                  <a:close/>
                  <a:moveTo>
                    <a:pt x="3484" y="14279"/>
                  </a:moveTo>
                  <a:cubicBezTo>
                    <a:pt x="3925" y="14279"/>
                    <a:pt x="4367" y="14574"/>
                    <a:pt x="4367" y="15163"/>
                  </a:cubicBezTo>
                  <a:lnTo>
                    <a:pt x="4367" y="17710"/>
                  </a:lnTo>
                  <a:cubicBezTo>
                    <a:pt x="4367" y="18300"/>
                    <a:pt x="3925" y="18594"/>
                    <a:pt x="3484" y="18594"/>
                  </a:cubicBezTo>
                  <a:cubicBezTo>
                    <a:pt x="3042" y="18594"/>
                    <a:pt x="2600" y="18300"/>
                    <a:pt x="2600" y="17710"/>
                  </a:cubicBezTo>
                  <a:lnTo>
                    <a:pt x="2600" y="15163"/>
                  </a:lnTo>
                  <a:cubicBezTo>
                    <a:pt x="2600" y="14574"/>
                    <a:pt x="3042" y="14279"/>
                    <a:pt x="3484" y="14279"/>
                  </a:cubicBezTo>
                  <a:close/>
                  <a:moveTo>
                    <a:pt x="3484" y="20518"/>
                  </a:moveTo>
                  <a:cubicBezTo>
                    <a:pt x="3925" y="20518"/>
                    <a:pt x="4367" y="20812"/>
                    <a:pt x="4367" y="21401"/>
                  </a:cubicBezTo>
                  <a:lnTo>
                    <a:pt x="4367" y="23966"/>
                  </a:lnTo>
                  <a:cubicBezTo>
                    <a:pt x="4367" y="24555"/>
                    <a:pt x="3925" y="24850"/>
                    <a:pt x="3484" y="24850"/>
                  </a:cubicBezTo>
                  <a:cubicBezTo>
                    <a:pt x="3042" y="24850"/>
                    <a:pt x="2600" y="24555"/>
                    <a:pt x="2600" y="23966"/>
                  </a:cubicBezTo>
                  <a:lnTo>
                    <a:pt x="2600" y="21401"/>
                  </a:lnTo>
                  <a:cubicBezTo>
                    <a:pt x="2600" y="20812"/>
                    <a:pt x="3042" y="20518"/>
                    <a:pt x="3484" y="20518"/>
                  </a:cubicBezTo>
                  <a:close/>
                  <a:moveTo>
                    <a:pt x="1" y="1"/>
                  </a:moveTo>
                  <a:lnTo>
                    <a:pt x="1" y="27016"/>
                  </a:lnTo>
                  <a:lnTo>
                    <a:pt x="144275" y="27016"/>
                  </a:lnTo>
                  <a:lnTo>
                    <a:pt x="144275" y="1"/>
                  </a:lnTo>
                  <a:close/>
                </a:path>
              </a:pathLst>
            </a:custGeom>
            <a:solidFill>
              <a:schemeClr val="accen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4"/>
            <p:cNvSpPr/>
            <p:nvPr/>
          </p:nvSpPr>
          <p:spPr>
            <a:xfrm>
              <a:off x="5352800" y="15793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4"/>
            <p:cNvSpPr/>
            <p:nvPr/>
          </p:nvSpPr>
          <p:spPr>
            <a:xfrm>
              <a:off x="5354100" y="1601000"/>
              <a:ext cx="450" cy="475"/>
            </a:xfrm>
            <a:custGeom>
              <a:avLst/>
              <a:gdLst/>
              <a:ahLst/>
              <a:cxnLst/>
              <a:rect l="l" t="t" r="r" b="b"/>
              <a:pathLst>
                <a:path w="18" h="19" extrusionOk="0">
                  <a:moveTo>
                    <a:pt x="0" y="1"/>
                  </a:moveTo>
                  <a:lnTo>
                    <a:pt x="17" y="18"/>
                  </a:lnTo>
                  <a:lnTo>
                    <a:pt x="17" y="18"/>
                  </a:lnTo>
                  <a:lnTo>
                    <a:pt x="17"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4"/>
            <p:cNvSpPr/>
            <p:nvPr/>
          </p:nvSpPr>
          <p:spPr>
            <a:xfrm>
              <a:off x="5352800" y="1579350"/>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4"/>
            <p:cNvSpPr/>
            <p:nvPr/>
          </p:nvSpPr>
          <p:spPr>
            <a:xfrm>
              <a:off x="3886400" y="1584975"/>
              <a:ext cx="3144650" cy="25"/>
            </a:xfrm>
            <a:custGeom>
              <a:avLst/>
              <a:gdLst/>
              <a:ahLst/>
              <a:cxnLst/>
              <a:rect l="l" t="t" r="r" b="b"/>
              <a:pathLst>
                <a:path w="125786" h="1" fill="none" extrusionOk="0">
                  <a:moveTo>
                    <a:pt x="0" y="1"/>
                  </a:moveTo>
                  <a:lnTo>
                    <a:pt x="125785" y="1"/>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4"/>
            <p:cNvSpPr/>
            <p:nvPr/>
          </p:nvSpPr>
          <p:spPr>
            <a:xfrm>
              <a:off x="3886400" y="1724050"/>
              <a:ext cx="3144650" cy="25"/>
            </a:xfrm>
            <a:custGeom>
              <a:avLst/>
              <a:gdLst/>
              <a:ahLst/>
              <a:cxnLst/>
              <a:rect l="l" t="t" r="r" b="b"/>
              <a:pathLst>
                <a:path w="125786" h="1" fill="none" extrusionOk="0">
                  <a:moveTo>
                    <a:pt x="0" y="0"/>
                  </a:moveTo>
                  <a:lnTo>
                    <a:pt x="125785" y="0"/>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4"/>
            <p:cNvSpPr/>
            <p:nvPr/>
          </p:nvSpPr>
          <p:spPr>
            <a:xfrm>
              <a:off x="3886400" y="1862675"/>
              <a:ext cx="3144650" cy="25"/>
            </a:xfrm>
            <a:custGeom>
              <a:avLst/>
              <a:gdLst/>
              <a:ahLst/>
              <a:cxnLst/>
              <a:rect l="l" t="t" r="r" b="b"/>
              <a:pathLst>
                <a:path w="125786" h="1" fill="none" extrusionOk="0">
                  <a:moveTo>
                    <a:pt x="0" y="0"/>
                  </a:moveTo>
                  <a:lnTo>
                    <a:pt x="125785" y="0"/>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4"/>
            <p:cNvSpPr/>
            <p:nvPr/>
          </p:nvSpPr>
          <p:spPr>
            <a:xfrm>
              <a:off x="3886400" y="2001725"/>
              <a:ext cx="3144650" cy="25"/>
            </a:xfrm>
            <a:custGeom>
              <a:avLst/>
              <a:gdLst/>
              <a:ahLst/>
              <a:cxnLst/>
              <a:rect l="l" t="t" r="r" b="b"/>
              <a:pathLst>
                <a:path w="125786" h="1" fill="none" extrusionOk="0">
                  <a:moveTo>
                    <a:pt x="0" y="0"/>
                  </a:moveTo>
                  <a:lnTo>
                    <a:pt x="125785" y="0"/>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4"/>
            <p:cNvSpPr/>
            <p:nvPr/>
          </p:nvSpPr>
          <p:spPr>
            <a:xfrm>
              <a:off x="3886400" y="1450675"/>
              <a:ext cx="25" cy="675400"/>
            </a:xfrm>
            <a:custGeom>
              <a:avLst/>
              <a:gdLst/>
              <a:ahLst/>
              <a:cxnLst/>
              <a:rect l="l" t="t" r="r" b="b"/>
              <a:pathLst>
                <a:path w="1" h="27016" fill="none" extrusionOk="0">
                  <a:moveTo>
                    <a:pt x="0" y="1"/>
                  </a:moveTo>
                  <a:lnTo>
                    <a:pt x="0" y="27016"/>
                  </a:lnTo>
                </a:path>
              </a:pathLst>
            </a:custGeom>
            <a:noFill/>
            <a:ln w="5625"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64"/>
          <p:cNvSpPr txBox="1">
            <a:spLocks noGrp="1"/>
          </p:cNvSpPr>
          <p:nvPr>
            <p:ph type="subTitle" idx="1"/>
          </p:nvPr>
        </p:nvSpPr>
        <p:spPr>
          <a:xfrm>
            <a:off x="2157575" y="1539675"/>
            <a:ext cx="4828800" cy="206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endParaRPr lang="en-US"/>
          </a:p>
          <a:p>
            <a:pPr marL="0" lvl="0" indent="0" algn="ctr" rtl="0">
              <a:spcBef>
                <a:spcPts val="0"/>
              </a:spcBef>
              <a:spcAft>
                <a:spcPts val="0"/>
              </a:spcAft>
              <a:buNone/>
            </a:pPr>
            <a:r>
              <a:rPr lang="en-US"/>
              <a:t>Email your child’s teacher so it can be answered during the LIVE Q &amp; A!</a:t>
            </a:r>
            <a:endParaRPr/>
          </a:p>
        </p:txBody>
      </p:sp>
      <p:sp>
        <p:nvSpPr>
          <p:cNvPr id="2166" name="Google Shape;2166;p64"/>
          <p:cNvSpPr txBox="1"/>
          <p:nvPr/>
        </p:nvSpPr>
        <p:spPr>
          <a:xfrm>
            <a:off x="3168000" y="4301756"/>
            <a:ext cx="2808000" cy="462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000">
                <a:solidFill>
                  <a:schemeClr val="dk1"/>
                </a:solidFill>
                <a:latin typeface="Signika Negative Light"/>
                <a:ea typeface="Signika Negative Light"/>
                <a:cs typeface="Signika Negative Light"/>
                <a:sym typeface="Signika Negative Light"/>
              </a:rPr>
              <a:t>Please keep this slide for attribution.</a:t>
            </a:r>
            <a:endParaRPr sz="1000">
              <a:solidFill>
                <a:schemeClr val="dk1"/>
              </a:solidFill>
              <a:latin typeface="Signika Negative Light"/>
              <a:ea typeface="Signika Negative Light"/>
              <a:cs typeface="Signika Negative Light"/>
              <a:sym typeface="Signika Negative Light"/>
            </a:endParaRPr>
          </a:p>
        </p:txBody>
      </p:sp>
      <p:sp>
        <p:nvSpPr>
          <p:cNvPr id="2167" name="Google Shape;2167;p64"/>
          <p:cNvSpPr txBox="1">
            <a:spLocks noGrp="1"/>
          </p:cNvSpPr>
          <p:nvPr>
            <p:ph type="title"/>
          </p:nvPr>
        </p:nvSpPr>
        <p:spPr>
          <a:xfrm>
            <a:off x="3114200" y="671500"/>
            <a:ext cx="2915400" cy="93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2168" name="Google Shape;2168;p64"/>
          <p:cNvSpPr/>
          <p:nvPr/>
        </p:nvSpPr>
        <p:spPr>
          <a:xfrm>
            <a:off x="6751968" y="4338989"/>
            <a:ext cx="25206" cy="19596"/>
          </a:xfrm>
          <a:custGeom>
            <a:avLst/>
            <a:gdLst/>
            <a:ahLst/>
            <a:cxnLst/>
            <a:rect l="l" t="t" r="r" b="b"/>
            <a:pathLst>
              <a:path w="638" h="496" extrusionOk="0">
                <a:moveTo>
                  <a:pt x="318" y="1"/>
                </a:moveTo>
                <a:cubicBezTo>
                  <a:pt x="0" y="1"/>
                  <a:pt x="0" y="496"/>
                  <a:pt x="318" y="496"/>
                </a:cubicBezTo>
                <a:cubicBezTo>
                  <a:pt x="638" y="496"/>
                  <a:pt x="638" y="1"/>
                  <a:pt x="318" y="1"/>
                </a:cubicBezTo>
                <a:close/>
              </a:path>
            </a:pathLst>
          </a:custGeom>
          <a:solidFill>
            <a:srgbClr val="D9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4"/>
          <p:cNvSpPr txBox="1"/>
          <p:nvPr/>
        </p:nvSpPr>
        <p:spPr>
          <a:xfrm>
            <a:off x="2992150" y="3859150"/>
            <a:ext cx="3159600" cy="550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dk1"/>
                </a:solidFill>
                <a:latin typeface="Signika Negative Light"/>
                <a:ea typeface="Signika Negative Light"/>
                <a:cs typeface="Signika Negative Light"/>
                <a:sym typeface="Signika Negative Light"/>
              </a:rPr>
              <a:t>CREDITS: This presentation template was created by </a:t>
            </a:r>
            <a:r>
              <a:rPr lang="en" sz="1000" b="1">
                <a:solidFill>
                  <a:schemeClr val="dk1"/>
                </a:solidFill>
                <a:uFill>
                  <a:noFill/>
                </a:uFill>
                <a:latin typeface="Signika Negative"/>
                <a:ea typeface="Signika Negative"/>
                <a:cs typeface="Signika Negative"/>
                <a:sym typeface="Signika Negative"/>
                <a:hlinkClick r:id="rId3"/>
              </a:rPr>
              <a:t>Slidesgo</a:t>
            </a:r>
            <a:r>
              <a:rPr lang="en" sz="1000">
                <a:solidFill>
                  <a:schemeClr val="dk1"/>
                </a:solidFill>
                <a:latin typeface="Signika Negative Light"/>
                <a:ea typeface="Signika Negative Light"/>
                <a:cs typeface="Signika Negative Light"/>
                <a:sym typeface="Signika Negative Light"/>
              </a:rPr>
              <a:t>, including icons by </a:t>
            </a:r>
            <a:r>
              <a:rPr lang="en" sz="1000" b="1">
                <a:solidFill>
                  <a:schemeClr val="dk1"/>
                </a:solidFill>
                <a:uFill>
                  <a:noFill/>
                </a:uFill>
                <a:latin typeface="Signika Negative"/>
                <a:ea typeface="Signika Negative"/>
                <a:cs typeface="Signika Negative"/>
                <a:sym typeface="Signika Negative"/>
                <a:hlinkClick r:id="rId4"/>
              </a:rPr>
              <a:t>Flaticon</a:t>
            </a:r>
            <a:r>
              <a:rPr lang="en" sz="1000">
                <a:solidFill>
                  <a:schemeClr val="dk1"/>
                </a:solidFill>
                <a:latin typeface="Signika Negative Light"/>
                <a:ea typeface="Signika Negative Light"/>
                <a:cs typeface="Signika Negative Light"/>
                <a:sym typeface="Signika Negative Light"/>
              </a:rPr>
              <a:t>, and infographics &amp; images by </a:t>
            </a:r>
            <a:r>
              <a:rPr lang="en" sz="1000" b="1">
                <a:solidFill>
                  <a:schemeClr val="dk1"/>
                </a:solidFill>
                <a:uFill>
                  <a:noFill/>
                </a:uFill>
                <a:latin typeface="Signika Negative"/>
                <a:ea typeface="Signika Negative"/>
                <a:cs typeface="Signika Negative"/>
                <a:sym typeface="Signika Negative"/>
                <a:hlinkClick r:id="rId5"/>
              </a:rPr>
              <a:t>Freepik</a:t>
            </a:r>
            <a:r>
              <a:rPr lang="en" sz="1000">
                <a:solidFill>
                  <a:schemeClr val="dk1"/>
                </a:solidFill>
                <a:latin typeface="Signika Negative Light"/>
                <a:ea typeface="Signika Negative Light"/>
                <a:cs typeface="Signika Negative Light"/>
                <a:sym typeface="Signika Negative Light"/>
              </a:rPr>
              <a:t>.</a:t>
            </a:r>
            <a:endParaRPr sz="1000">
              <a:solidFill>
                <a:schemeClr val="dk1"/>
              </a:solidFill>
              <a:latin typeface="Signika Negative Light"/>
              <a:ea typeface="Signika Negative Light"/>
              <a:cs typeface="Signika Negative Light"/>
              <a:sym typeface="Signika Negative Light"/>
            </a:endParaRPr>
          </a:p>
        </p:txBody>
      </p:sp>
      <p:sp>
        <p:nvSpPr>
          <p:cNvPr id="2170" name="Google Shape;2170;p64"/>
          <p:cNvSpPr/>
          <p:nvPr/>
        </p:nvSpPr>
        <p:spPr>
          <a:xfrm>
            <a:off x="3493025" y="2141100"/>
            <a:ext cx="2157787" cy="99527"/>
          </a:xfrm>
          <a:custGeom>
            <a:avLst/>
            <a:gdLst/>
            <a:ahLst/>
            <a:cxnLst/>
            <a:rect l="l" t="t" r="r" b="b"/>
            <a:pathLst>
              <a:path w="32487" h="1724" extrusionOk="0">
                <a:moveTo>
                  <a:pt x="27267" y="1"/>
                </a:moveTo>
                <a:cubicBezTo>
                  <a:pt x="26919" y="1"/>
                  <a:pt x="26667" y="329"/>
                  <a:pt x="26308" y="550"/>
                </a:cubicBezTo>
                <a:cubicBezTo>
                  <a:pt x="26043" y="715"/>
                  <a:pt x="25738" y="798"/>
                  <a:pt x="25431" y="798"/>
                </a:cubicBezTo>
                <a:cubicBezTo>
                  <a:pt x="25235" y="798"/>
                  <a:pt x="25037" y="764"/>
                  <a:pt x="24847" y="695"/>
                </a:cubicBezTo>
                <a:cubicBezTo>
                  <a:pt x="24495" y="571"/>
                  <a:pt x="24204" y="291"/>
                  <a:pt x="23800" y="291"/>
                </a:cubicBezTo>
                <a:cubicBezTo>
                  <a:pt x="23231" y="291"/>
                  <a:pt x="22898" y="1032"/>
                  <a:pt x="22415" y="1032"/>
                </a:cubicBezTo>
                <a:cubicBezTo>
                  <a:pt x="22336" y="1032"/>
                  <a:pt x="22252" y="1012"/>
                  <a:pt x="22163" y="965"/>
                </a:cubicBezTo>
                <a:cubicBezTo>
                  <a:pt x="21924" y="830"/>
                  <a:pt x="21790" y="613"/>
                  <a:pt x="21520" y="530"/>
                </a:cubicBezTo>
                <a:cubicBezTo>
                  <a:pt x="21407" y="492"/>
                  <a:pt x="21287" y="473"/>
                  <a:pt x="21166" y="473"/>
                </a:cubicBezTo>
                <a:cubicBezTo>
                  <a:pt x="21023" y="473"/>
                  <a:pt x="20878" y="500"/>
                  <a:pt x="20743" y="550"/>
                </a:cubicBezTo>
                <a:cubicBezTo>
                  <a:pt x="20203" y="728"/>
                  <a:pt x="19780" y="1105"/>
                  <a:pt x="19311" y="1105"/>
                </a:cubicBezTo>
                <a:cubicBezTo>
                  <a:pt x="19095" y="1105"/>
                  <a:pt x="18870" y="1025"/>
                  <a:pt x="18618" y="809"/>
                </a:cubicBezTo>
                <a:cubicBezTo>
                  <a:pt x="18360" y="581"/>
                  <a:pt x="18018" y="316"/>
                  <a:pt x="17667" y="316"/>
                </a:cubicBezTo>
                <a:cubicBezTo>
                  <a:pt x="17525" y="316"/>
                  <a:pt x="17380" y="360"/>
                  <a:pt x="17240" y="467"/>
                </a:cubicBezTo>
                <a:cubicBezTo>
                  <a:pt x="17048" y="614"/>
                  <a:pt x="16936" y="1140"/>
                  <a:pt x="16642" y="1140"/>
                </a:cubicBezTo>
                <a:cubicBezTo>
                  <a:pt x="16603" y="1140"/>
                  <a:pt x="16560" y="1131"/>
                  <a:pt x="16514" y="1110"/>
                </a:cubicBezTo>
                <a:cubicBezTo>
                  <a:pt x="16338" y="1027"/>
                  <a:pt x="16193" y="623"/>
                  <a:pt x="16037" y="467"/>
                </a:cubicBezTo>
                <a:cubicBezTo>
                  <a:pt x="15879" y="309"/>
                  <a:pt x="15691" y="220"/>
                  <a:pt x="15499" y="220"/>
                </a:cubicBezTo>
                <a:cubicBezTo>
                  <a:pt x="15352" y="220"/>
                  <a:pt x="15203" y="272"/>
                  <a:pt x="15063" y="385"/>
                </a:cubicBezTo>
                <a:cubicBezTo>
                  <a:pt x="14762" y="624"/>
                  <a:pt x="14530" y="1261"/>
                  <a:pt x="14200" y="1261"/>
                </a:cubicBezTo>
                <a:cubicBezTo>
                  <a:pt x="14087" y="1261"/>
                  <a:pt x="13962" y="1186"/>
                  <a:pt x="13820" y="996"/>
                </a:cubicBezTo>
                <a:cubicBezTo>
                  <a:pt x="13560" y="664"/>
                  <a:pt x="13374" y="146"/>
                  <a:pt x="12908" y="74"/>
                </a:cubicBezTo>
                <a:cubicBezTo>
                  <a:pt x="12858" y="65"/>
                  <a:pt x="12811" y="60"/>
                  <a:pt x="12768" y="60"/>
                </a:cubicBezTo>
                <a:cubicBezTo>
                  <a:pt x="12316" y="60"/>
                  <a:pt x="12191" y="522"/>
                  <a:pt x="11850" y="768"/>
                </a:cubicBezTo>
                <a:cubicBezTo>
                  <a:pt x="11752" y="840"/>
                  <a:pt x="11654" y="870"/>
                  <a:pt x="11556" y="870"/>
                </a:cubicBezTo>
                <a:cubicBezTo>
                  <a:pt x="11136" y="870"/>
                  <a:pt x="10718" y="331"/>
                  <a:pt x="10269" y="331"/>
                </a:cubicBezTo>
                <a:cubicBezTo>
                  <a:pt x="10162" y="331"/>
                  <a:pt x="10054" y="361"/>
                  <a:pt x="9943" y="436"/>
                </a:cubicBezTo>
                <a:cubicBezTo>
                  <a:pt x="9658" y="641"/>
                  <a:pt x="9549" y="1030"/>
                  <a:pt x="9189" y="1030"/>
                </a:cubicBezTo>
                <a:cubicBezTo>
                  <a:pt x="9130" y="1030"/>
                  <a:pt x="9064" y="1019"/>
                  <a:pt x="8990" y="996"/>
                </a:cubicBezTo>
                <a:cubicBezTo>
                  <a:pt x="8565" y="861"/>
                  <a:pt x="8223" y="530"/>
                  <a:pt x="7777" y="488"/>
                </a:cubicBezTo>
                <a:cubicBezTo>
                  <a:pt x="7751" y="486"/>
                  <a:pt x="7725" y="485"/>
                  <a:pt x="7699" y="485"/>
                </a:cubicBezTo>
                <a:cubicBezTo>
                  <a:pt x="7123" y="485"/>
                  <a:pt x="6745" y="1066"/>
                  <a:pt x="6258" y="1066"/>
                </a:cubicBezTo>
                <a:cubicBezTo>
                  <a:pt x="6114" y="1066"/>
                  <a:pt x="5960" y="1015"/>
                  <a:pt x="5788" y="882"/>
                </a:cubicBezTo>
                <a:cubicBezTo>
                  <a:pt x="5482" y="645"/>
                  <a:pt x="5172" y="246"/>
                  <a:pt x="4806" y="246"/>
                </a:cubicBezTo>
                <a:cubicBezTo>
                  <a:pt x="4674" y="246"/>
                  <a:pt x="4536" y="297"/>
                  <a:pt x="4388" y="426"/>
                </a:cubicBezTo>
                <a:cubicBezTo>
                  <a:pt x="4211" y="578"/>
                  <a:pt x="4137" y="770"/>
                  <a:pt x="3899" y="770"/>
                </a:cubicBezTo>
                <a:cubicBezTo>
                  <a:pt x="3844" y="770"/>
                  <a:pt x="3780" y="760"/>
                  <a:pt x="3704" y="737"/>
                </a:cubicBezTo>
                <a:cubicBezTo>
                  <a:pt x="3549" y="695"/>
                  <a:pt x="3404" y="550"/>
                  <a:pt x="3259" y="488"/>
                </a:cubicBezTo>
                <a:cubicBezTo>
                  <a:pt x="3147" y="432"/>
                  <a:pt x="3023" y="403"/>
                  <a:pt x="2898" y="403"/>
                </a:cubicBezTo>
                <a:cubicBezTo>
                  <a:pt x="2792" y="403"/>
                  <a:pt x="2685" y="424"/>
                  <a:pt x="2585" y="467"/>
                </a:cubicBezTo>
                <a:cubicBezTo>
                  <a:pt x="2481" y="540"/>
                  <a:pt x="2378" y="623"/>
                  <a:pt x="2284" y="706"/>
                </a:cubicBezTo>
                <a:cubicBezTo>
                  <a:pt x="2148" y="792"/>
                  <a:pt x="2029" y="838"/>
                  <a:pt x="1917" y="838"/>
                </a:cubicBezTo>
                <a:cubicBezTo>
                  <a:pt x="1798" y="838"/>
                  <a:pt x="1686" y="786"/>
                  <a:pt x="1569" y="675"/>
                </a:cubicBezTo>
                <a:cubicBezTo>
                  <a:pt x="1362" y="488"/>
                  <a:pt x="1269" y="229"/>
                  <a:pt x="989" y="136"/>
                </a:cubicBezTo>
                <a:cubicBezTo>
                  <a:pt x="909" y="109"/>
                  <a:pt x="835" y="96"/>
                  <a:pt x="766" y="96"/>
                </a:cubicBezTo>
                <a:cubicBezTo>
                  <a:pt x="333" y="96"/>
                  <a:pt x="106" y="585"/>
                  <a:pt x="25" y="996"/>
                </a:cubicBezTo>
                <a:cubicBezTo>
                  <a:pt x="0" y="1114"/>
                  <a:pt x="95" y="1191"/>
                  <a:pt x="186" y="1191"/>
                </a:cubicBezTo>
                <a:cubicBezTo>
                  <a:pt x="246" y="1191"/>
                  <a:pt x="305" y="1157"/>
                  <a:pt x="326" y="1079"/>
                </a:cubicBezTo>
                <a:cubicBezTo>
                  <a:pt x="346" y="986"/>
                  <a:pt x="378" y="892"/>
                  <a:pt x="419" y="809"/>
                </a:cubicBezTo>
                <a:cubicBezTo>
                  <a:pt x="485" y="715"/>
                  <a:pt x="696" y="502"/>
                  <a:pt x="850" y="502"/>
                </a:cubicBezTo>
                <a:cubicBezTo>
                  <a:pt x="866" y="502"/>
                  <a:pt x="881" y="504"/>
                  <a:pt x="896" y="509"/>
                </a:cubicBezTo>
                <a:cubicBezTo>
                  <a:pt x="1051" y="550"/>
                  <a:pt x="1155" y="789"/>
                  <a:pt x="1248" y="892"/>
                </a:cubicBezTo>
                <a:cubicBezTo>
                  <a:pt x="1372" y="1058"/>
                  <a:pt x="1507" y="1234"/>
                  <a:pt x="1704" y="1317"/>
                </a:cubicBezTo>
                <a:cubicBezTo>
                  <a:pt x="1780" y="1347"/>
                  <a:pt x="1850" y="1359"/>
                  <a:pt x="1916" y="1359"/>
                </a:cubicBezTo>
                <a:cubicBezTo>
                  <a:pt x="2334" y="1359"/>
                  <a:pt x="2561" y="836"/>
                  <a:pt x="2978" y="836"/>
                </a:cubicBezTo>
                <a:cubicBezTo>
                  <a:pt x="3045" y="836"/>
                  <a:pt x="3118" y="850"/>
                  <a:pt x="3197" y="882"/>
                </a:cubicBezTo>
                <a:cubicBezTo>
                  <a:pt x="3520" y="1017"/>
                  <a:pt x="3725" y="1186"/>
                  <a:pt x="3965" y="1186"/>
                </a:cubicBezTo>
                <a:cubicBezTo>
                  <a:pt x="4095" y="1186"/>
                  <a:pt x="4235" y="1137"/>
                  <a:pt x="4409" y="1006"/>
                </a:cubicBezTo>
                <a:cubicBezTo>
                  <a:pt x="4570" y="899"/>
                  <a:pt x="4731" y="722"/>
                  <a:pt x="4958" y="722"/>
                </a:cubicBezTo>
                <a:cubicBezTo>
                  <a:pt x="4995" y="722"/>
                  <a:pt x="5032" y="727"/>
                  <a:pt x="5072" y="737"/>
                </a:cubicBezTo>
                <a:cubicBezTo>
                  <a:pt x="5228" y="768"/>
                  <a:pt x="5383" y="1048"/>
                  <a:pt x="5497" y="1162"/>
                </a:cubicBezTo>
                <a:cubicBezTo>
                  <a:pt x="5684" y="1359"/>
                  <a:pt x="5891" y="1535"/>
                  <a:pt x="6171" y="1556"/>
                </a:cubicBezTo>
                <a:cubicBezTo>
                  <a:pt x="6186" y="1556"/>
                  <a:pt x="6201" y="1557"/>
                  <a:pt x="6216" y="1557"/>
                </a:cubicBezTo>
                <a:cubicBezTo>
                  <a:pt x="6438" y="1557"/>
                  <a:pt x="6649" y="1484"/>
                  <a:pt x="6824" y="1348"/>
                </a:cubicBezTo>
                <a:cubicBezTo>
                  <a:pt x="6959" y="1265"/>
                  <a:pt x="7073" y="1151"/>
                  <a:pt x="7218" y="1069"/>
                </a:cubicBezTo>
                <a:cubicBezTo>
                  <a:pt x="7389" y="971"/>
                  <a:pt x="7541" y="931"/>
                  <a:pt x="7687" y="931"/>
                </a:cubicBezTo>
                <a:cubicBezTo>
                  <a:pt x="7911" y="931"/>
                  <a:pt x="8119" y="1026"/>
                  <a:pt x="8358" y="1151"/>
                </a:cubicBezTo>
                <a:cubicBezTo>
                  <a:pt x="8641" y="1293"/>
                  <a:pt x="8977" y="1457"/>
                  <a:pt x="9300" y="1457"/>
                </a:cubicBezTo>
                <a:cubicBezTo>
                  <a:pt x="9473" y="1457"/>
                  <a:pt x="9643" y="1409"/>
                  <a:pt x="9798" y="1286"/>
                </a:cubicBezTo>
                <a:cubicBezTo>
                  <a:pt x="9892" y="1214"/>
                  <a:pt x="9943" y="1048"/>
                  <a:pt x="10026" y="986"/>
                </a:cubicBezTo>
                <a:cubicBezTo>
                  <a:pt x="10175" y="884"/>
                  <a:pt x="10298" y="843"/>
                  <a:pt x="10407" y="843"/>
                </a:cubicBezTo>
                <a:cubicBezTo>
                  <a:pt x="10609" y="843"/>
                  <a:pt x="10768" y="983"/>
                  <a:pt x="10969" y="1131"/>
                </a:cubicBezTo>
                <a:cubicBezTo>
                  <a:pt x="11147" y="1255"/>
                  <a:pt x="11333" y="1357"/>
                  <a:pt x="11546" y="1357"/>
                </a:cubicBezTo>
                <a:cubicBezTo>
                  <a:pt x="11581" y="1357"/>
                  <a:pt x="11617" y="1354"/>
                  <a:pt x="11654" y="1348"/>
                </a:cubicBezTo>
                <a:cubicBezTo>
                  <a:pt x="12090" y="1285"/>
                  <a:pt x="12415" y="511"/>
                  <a:pt x="12817" y="511"/>
                </a:cubicBezTo>
                <a:cubicBezTo>
                  <a:pt x="12873" y="511"/>
                  <a:pt x="12931" y="526"/>
                  <a:pt x="12990" y="561"/>
                </a:cubicBezTo>
                <a:cubicBezTo>
                  <a:pt x="13395" y="799"/>
                  <a:pt x="13446" y="1431"/>
                  <a:pt x="13892" y="1649"/>
                </a:cubicBezTo>
                <a:cubicBezTo>
                  <a:pt x="13998" y="1701"/>
                  <a:pt x="14101" y="1724"/>
                  <a:pt x="14200" y="1724"/>
                </a:cubicBezTo>
                <a:cubicBezTo>
                  <a:pt x="14458" y="1724"/>
                  <a:pt x="14686" y="1566"/>
                  <a:pt x="14866" y="1348"/>
                </a:cubicBezTo>
                <a:cubicBezTo>
                  <a:pt x="15011" y="1172"/>
                  <a:pt x="15136" y="820"/>
                  <a:pt x="15333" y="706"/>
                </a:cubicBezTo>
                <a:cubicBezTo>
                  <a:pt x="15393" y="674"/>
                  <a:pt x="15450" y="660"/>
                  <a:pt x="15502" y="660"/>
                </a:cubicBezTo>
                <a:cubicBezTo>
                  <a:pt x="15790" y="660"/>
                  <a:pt x="15963" y="1083"/>
                  <a:pt x="16120" y="1276"/>
                </a:cubicBezTo>
                <a:cubicBezTo>
                  <a:pt x="16278" y="1475"/>
                  <a:pt x="16486" y="1624"/>
                  <a:pt x="16707" y="1624"/>
                </a:cubicBezTo>
                <a:cubicBezTo>
                  <a:pt x="16821" y="1624"/>
                  <a:pt x="16937" y="1585"/>
                  <a:pt x="17053" y="1493"/>
                </a:cubicBezTo>
                <a:cubicBezTo>
                  <a:pt x="17115" y="1431"/>
                  <a:pt x="17178" y="1359"/>
                  <a:pt x="17229" y="1276"/>
                </a:cubicBezTo>
                <a:cubicBezTo>
                  <a:pt x="17250" y="1203"/>
                  <a:pt x="17292" y="1141"/>
                  <a:pt x="17323" y="1079"/>
                </a:cubicBezTo>
                <a:lnTo>
                  <a:pt x="17385" y="944"/>
                </a:lnTo>
                <a:lnTo>
                  <a:pt x="17996" y="851"/>
                </a:lnTo>
                <a:cubicBezTo>
                  <a:pt x="18328" y="955"/>
                  <a:pt x="18556" y="1421"/>
                  <a:pt x="18919" y="1545"/>
                </a:cubicBezTo>
                <a:cubicBezTo>
                  <a:pt x="19037" y="1588"/>
                  <a:pt x="19155" y="1606"/>
                  <a:pt x="19273" y="1606"/>
                </a:cubicBezTo>
                <a:cubicBezTo>
                  <a:pt x="19670" y="1606"/>
                  <a:pt x="20057" y="1398"/>
                  <a:pt x="20401" y="1214"/>
                </a:cubicBezTo>
                <a:cubicBezTo>
                  <a:pt x="20653" y="1080"/>
                  <a:pt x="20905" y="922"/>
                  <a:pt x="21175" y="922"/>
                </a:cubicBezTo>
                <a:cubicBezTo>
                  <a:pt x="21260" y="922"/>
                  <a:pt x="21347" y="938"/>
                  <a:pt x="21437" y="975"/>
                </a:cubicBezTo>
                <a:cubicBezTo>
                  <a:pt x="21758" y="1110"/>
                  <a:pt x="21935" y="1442"/>
                  <a:pt x="22287" y="1514"/>
                </a:cubicBezTo>
                <a:cubicBezTo>
                  <a:pt x="22345" y="1526"/>
                  <a:pt x="22399" y="1532"/>
                  <a:pt x="22450" y="1532"/>
                </a:cubicBezTo>
                <a:cubicBezTo>
                  <a:pt x="22923" y="1532"/>
                  <a:pt x="23097" y="1048"/>
                  <a:pt x="23500" y="851"/>
                </a:cubicBezTo>
                <a:cubicBezTo>
                  <a:pt x="23595" y="804"/>
                  <a:pt x="23690" y="785"/>
                  <a:pt x="23785" y="785"/>
                </a:cubicBezTo>
                <a:cubicBezTo>
                  <a:pt x="24176" y="785"/>
                  <a:pt x="24565" y="1112"/>
                  <a:pt x="24940" y="1203"/>
                </a:cubicBezTo>
                <a:cubicBezTo>
                  <a:pt x="25101" y="1236"/>
                  <a:pt x="25265" y="1254"/>
                  <a:pt x="25431" y="1254"/>
                </a:cubicBezTo>
                <a:cubicBezTo>
                  <a:pt x="25628" y="1254"/>
                  <a:pt x="25826" y="1229"/>
                  <a:pt x="26018" y="1172"/>
                </a:cubicBezTo>
                <a:cubicBezTo>
                  <a:pt x="26360" y="1079"/>
                  <a:pt x="26578" y="861"/>
                  <a:pt x="26868" y="685"/>
                </a:cubicBezTo>
                <a:cubicBezTo>
                  <a:pt x="27034" y="587"/>
                  <a:pt x="27164" y="547"/>
                  <a:pt x="27276" y="547"/>
                </a:cubicBezTo>
                <a:cubicBezTo>
                  <a:pt x="27575" y="547"/>
                  <a:pt x="27732" y="834"/>
                  <a:pt x="28049" y="1037"/>
                </a:cubicBezTo>
                <a:cubicBezTo>
                  <a:pt x="28246" y="1166"/>
                  <a:pt x="28434" y="1214"/>
                  <a:pt x="28618" y="1214"/>
                </a:cubicBezTo>
                <a:cubicBezTo>
                  <a:pt x="29164" y="1214"/>
                  <a:pt x="29673" y="791"/>
                  <a:pt x="30247" y="768"/>
                </a:cubicBezTo>
                <a:cubicBezTo>
                  <a:pt x="30271" y="767"/>
                  <a:pt x="30296" y="766"/>
                  <a:pt x="30320" y="766"/>
                </a:cubicBezTo>
                <a:cubicBezTo>
                  <a:pt x="30745" y="766"/>
                  <a:pt x="31165" y="911"/>
                  <a:pt x="31562" y="911"/>
                </a:cubicBezTo>
                <a:cubicBezTo>
                  <a:pt x="31838" y="911"/>
                  <a:pt x="32103" y="841"/>
                  <a:pt x="32350" y="602"/>
                </a:cubicBezTo>
                <a:cubicBezTo>
                  <a:pt x="32487" y="483"/>
                  <a:pt x="32357" y="244"/>
                  <a:pt x="32197" y="244"/>
                </a:cubicBezTo>
                <a:cubicBezTo>
                  <a:pt x="32162" y="244"/>
                  <a:pt x="32126" y="255"/>
                  <a:pt x="32091" y="281"/>
                </a:cubicBezTo>
                <a:cubicBezTo>
                  <a:pt x="31904" y="424"/>
                  <a:pt x="31688" y="469"/>
                  <a:pt x="31457" y="469"/>
                </a:cubicBezTo>
                <a:cubicBezTo>
                  <a:pt x="31047" y="469"/>
                  <a:pt x="30590" y="325"/>
                  <a:pt x="30170" y="325"/>
                </a:cubicBezTo>
                <a:cubicBezTo>
                  <a:pt x="30054" y="325"/>
                  <a:pt x="29941" y="336"/>
                  <a:pt x="29832" y="364"/>
                </a:cubicBezTo>
                <a:cubicBezTo>
                  <a:pt x="29440" y="466"/>
                  <a:pt x="29099" y="737"/>
                  <a:pt x="28702" y="737"/>
                </a:cubicBezTo>
                <a:cubicBezTo>
                  <a:pt x="28658" y="737"/>
                  <a:pt x="28613" y="734"/>
                  <a:pt x="28568" y="727"/>
                </a:cubicBezTo>
                <a:cubicBezTo>
                  <a:pt x="28163" y="664"/>
                  <a:pt x="28008" y="353"/>
                  <a:pt x="27687" y="146"/>
                </a:cubicBezTo>
                <a:cubicBezTo>
                  <a:pt x="27528" y="42"/>
                  <a:pt x="27392" y="1"/>
                  <a:pt x="27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512;p66">
            <a:extLst>
              <a:ext uri="{FF2B5EF4-FFF2-40B4-BE49-F238E27FC236}">
                <a16:creationId xmlns:a16="http://schemas.microsoft.com/office/drawing/2014/main" id="{0F7BCB2E-9D29-4EBE-BD60-5F6E7CF91830}"/>
              </a:ext>
            </a:extLst>
          </p:cNvPr>
          <p:cNvGrpSpPr/>
          <p:nvPr/>
        </p:nvGrpSpPr>
        <p:grpSpPr>
          <a:xfrm>
            <a:off x="6667978" y="989986"/>
            <a:ext cx="1275022" cy="1095084"/>
            <a:chOff x="3199971" y="2699438"/>
            <a:chExt cx="1213720" cy="943266"/>
          </a:xfrm>
        </p:grpSpPr>
        <p:sp>
          <p:nvSpPr>
            <p:cNvPr id="38" name="Google Shape;2513;p66">
              <a:extLst>
                <a:ext uri="{FF2B5EF4-FFF2-40B4-BE49-F238E27FC236}">
                  <a16:creationId xmlns:a16="http://schemas.microsoft.com/office/drawing/2014/main" id="{80D39E02-5A85-43D7-8D06-44A3F71529AE}"/>
                </a:ext>
              </a:extLst>
            </p:cNvPr>
            <p:cNvSpPr/>
            <p:nvPr/>
          </p:nvSpPr>
          <p:spPr>
            <a:xfrm>
              <a:off x="3487975" y="2699438"/>
              <a:ext cx="925715" cy="687125"/>
            </a:xfrm>
            <a:custGeom>
              <a:avLst/>
              <a:gdLst/>
              <a:ahLst/>
              <a:cxnLst/>
              <a:rect l="l" t="t" r="r" b="b"/>
              <a:pathLst>
                <a:path w="68155" h="50589" extrusionOk="0">
                  <a:moveTo>
                    <a:pt x="28226" y="569"/>
                  </a:moveTo>
                  <a:cubicBezTo>
                    <a:pt x="30520" y="569"/>
                    <a:pt x="32371" y="2183"/>
                    <a:pt x="32960" y="4290"/>
                  </a:cubicBezTo>
                  <a:lnTo>
                    <a:pt x="32960" y="4290"/>
                  </a:lnTo>
                  <a:cubicBezTo>
                    <a:pt x="32192" y="3569"/>
                    <a:pt x="31378" y="2871"/>
                    <a:pt x="30564" y="2220"/>
                  </a:cubicBezTo>
                  <a:cubicBezTo>
                    <a:pt x="29933" y="1730"/>
                    <a:pt x="29279" y="1146"/>
                    <a:pt x="28509" y="889"/>
                  </a:cubicBezTo>
                  <a:cubicBezTo>
                    <a:pt x="28184" y="771"/>
                    <a:pt x="27840" y="709"/>
                    <a:pt x="27489" y="709"/>
                  </a:cubicBezTo>
                  <a:cubicBezTo>
                    <a:pt x="27286" y="709"/>
                    <a:pt x="27080" y="730"/>
                    <a:pt x="26875" y="772"/>
                  </a:cubicBezTo>
                  <a:cubicBezTo>
                    <a:pt x="27108" y="702"/>
                    <a:pt x="27365" y="632"/>
                    <a:pt x="27598" y="609"/>
                  </a:cubicBezTo>
                  <a:cubicBezTo>
                    <a:pt x="27811" y="582"/>
                    <a:pt x="28020" y="569"/>
                    <a:pt x="28226" y="569"/>
                  </a:cubicBezTo>
                  <a:close/>
                  <a:moveTo>
                    <a:pt x="16942" y="3199"/>
                  </a:moveTo>
                  <a:cubicBezTo>
                    <a:pt x="17219" y="3199"/>
                    <a:pt x="17496" y="3224"/>
                    <a:pt x="17769" y="3271"/>
                  </a:cubicBezTo>
                  <a:cubicBezTo>
                    <a:pt x="17668" y="3266"/>
                    <a:pt x="17568" y="3263"/>
                    <a:pt x="17467" y="3263"/>
                  </a:cubicBezTo>
                  <a:cubicBezTo>
                    <a:pt x="16098" y="3263"/>
                    <a:pt x="14746" y="3706"/>
                    <a:pt x="13636" y="4555"/>
                  </a:cubicBezTo>
                  <a:cubicBezTo>
                    <a:pt x="14197" y="3971"/>
                    <a:pt x="14920" y="3551"/>
                    <a:pt x="15714" y="3364"/>
                  </a:cubicBezTo>
                  <a:cubicBezTo>
                    <a:pt x="16118" y="3252"/>
                    <a:pt x="16531" y="3199"/>
                    <a:pt x="16942" y="3199"/>
                  </a:cubicBezTo>
                  <a:close/>
                  <a:moveTo>
                    <a:pt x="17651" y="2468"/>
                  </a:moveTo>
                  <a:cubicBezTo>
                    <a:pt x="19309" y="2468"/>
                    <a:pt x="20933" y="3246"/>
                    <a:pt x="21972" y="4671"/>
                  </a:cubicBezTo>
                  <a:cubicBezTo>
                    <a:pt x="21364" y="4275"/>
                    <a:pt x="20734" y="3971"/>
                    <a:pt x="20057" y="3714"/>
                  </a:cubicBezTo>
                  <a:cubicBezTo>
                    <a:pt x="19083" y="3142"/>
                    <a:pt x="18027" y="2765"/>
                    <a:pt x="16916" y="2765"/>
                  </a:cubicBezTo>
                  <a:cubicBezTo>
                    <a:pt x="16350" y="2765"/>
                    <a:pt x="15769" y="2863"/>
                    <a:pt x="15177" y="3084"/>
                  </a:cubicBezTo>
                  <a:cubicBezTo>
                    <a:pt x="15962" y="2668"/>
                    <a:pt x="16811" y="2468"/>
                    <a:pt x="17651" y="2468"/>
                  </a:cubicBezTo>
                  <a:close/>
                  <a:moveTo>
                    <a:pt x="22088" y="5232"/>
                  </a:moveTo>
                  <a:lnTo>
                    <a:pt x="22088" y="5232"/>
                  </a:lnTo>
                  <a:cubicBezTo>
                    <a:pt x="22205" y="5325"/>
                    <a:pt x="22322" y="5419"/>
                    <a:pt x="22438" y="5512"/>
                  </a:cubicBezTo>
                  <a:cubicBezTo>
                    <a:pt x="22438" y="5535"/>
                    <a:pt x="22462" y="5582"/>
                    <a:pt x="22485" y="5605"/>
                  </a:cubicBezTo>
                  <a:cubicBezTo>
                    <a:pt x="22345" y="5489"/>
                    <a:pt x="22205" y="5372"/>
                    <a:pt x="22088" y="5232"/>
                  </a:cubicBezTo>
                  <a:close/>
                  <a:moveTo>
                    <a:pt x="31754" y="3668"/>
                  </a:moveTo>
                  <a:lnTo>
                    <a:pt x="31801" y="3714"/>
                  </a:lnTo>
                  <a:cubicBezTo>
                    <a:pt x="32105" y="3971"/>
                    <a:pt x="32595" y="4368"/>
                    <a:pt x="33085" y="4812"/>
                  </a:cubicBezTo>
                  <a:cubicBezTo>
                    <a:pt x="33155" y="5092"/>
                    <a:pt x="33179" y="5395"/>
                    <a:pt x="33179" y="5699"/>
                  </a:cubicBezTo>
                  <a:cubicBezTo>
                    <a:pt x="32805" y="4975"/>
                    <a:pt x="32315" y="4275"/>
                    <a:pt x="31754" y="3668"/>
                  </a:cubicBezTo>
                  <a:close/>
                  <a:moveTo>
                    <a:pt x="27488" y="1106"/>
                  </a:moveTo>
                  <a:cubicBezTo>
                    <a:pt x="27785" y="1106"/>
                    <a:pt x="28095" y="1156"/>
                    <a:pt x="28416" y="1263"/>
                  </a:cubicBezTo>
                  <a:cubicBezTo>
                    <a:pt x="29326" y="1566"/>
                    <a:pt x="30190" y="2290"/>
                    <a:pt x="30961" y="2990"/>
                  </a:cubicBezTo>
                  <a:cubicBezTo>
                    <a:pt x="30797" y="2850"/>
                    <a:pt x="30610" y="2734"/>
                    <a:pt x="30424" y="2617"/>
                  </a:cubicBezTo>
                  <a:cubicBezTo>
                    <a:pt x="29748" y="2206"/>
                    <a:pt x="28980" y="1988"/>
                    <a:pt x="28207" y="1988"/>
                  </a:cubicBezTo>
                  <a:cubicBezTo>
                    <a:pt x="27751" y="1988"/>
                    <a:pt x="27293" y="2064"/>
                    <a:pt x="26851" y="2220"/>
                  </a:cubicBezTo>
                  <a:cubicBezTo>
                    <a:pt x="26081" y="2337"/>
                    <a:pt x="25380" y="2734"/>
                    <a:pt x="24843" y="3294"/>
                  </a:cubicBezTo>
                  <a:cubicBezTo>
                    <a:pt x="24260" y="4018"/>
                    <a:pt x="23863" y="4905"/>
                    <a:pt x="23746" y="5816"/>
                  </a:cubicBezTo>
                  <a:lnTo>
                    <a:pt x="23746" y="5839"/>
                  </a:lnTo>
                  <a:cubicBezTo>
                    <a:pt x="23653" y="5372"/>
                    <a:pt x="23653" y="4928"/>
                    <a:pt x="23746" y="4485"/>
                  </a:cubicBezTo>
                  <a:cubicBezTo>
                    <a:pt x="24443" y="2753"/>
                    <a:pt x="25767" y="1106"/>
                    <a:pt x="27488" y="1106"/>
                  </a:cubicBezTo>
                  <a:close/>
                  <a:moveTo>
                    <a:pt x="33926" y="5699"/>
                  </a:moveTo>
                  <a:cubicBezTo>
                    <a:pt x="34066" y="5862"/>
                    <a:pt x="34183" y="6072"/>
                    <a:pt x="34276" y="6283"/>
                  </a:cubicBezTo>
                  <a:lnTo>
                    <a:pt x="34229" y="6376"/>
                  </a:lnTo>
                  <a:cubicBezTo>
                    <a:pt x="34206" y="6329"/>
                    <a:pt x="34136" y="6283"/>
                    <a:pt x="34089" y="6283"/>
                  </a:cubicBezTo>
                  <a:cubicBezTo>
                    <a:pt x="33949" y="6283"/>
                    <a:pt x="33786" y="6329"/>
                    <a:pt x="33669" y="6423"/>
                  </a:cubicBezTo>
                  <a:cubicBezTo>
                    <a:pt x="33669" y="6306"/>
                    <a:pt x="33669" y="6212"/>
                    <a:pt x="33692" y="6119"/>
                  </a:cubicBezTo>
                  <a:cubicBezTo>
                    <a:pt x="33762" y="5956"/>
                    <a:pt x="33832" y="5816"/>
                    <a:pt x="33926" y="5699"/>
                  </a:cubicBezTo>
                  <a:close/>
                  <a:moveTo>
                    <a:pt x="17950" y="4210"/>
                  </a:moveTo>
                  <a:cubicBezTo>
                    <a:pt x="19521" y="4210"/>
                    <a:pt x="21026" y="4974"/>
                    <a:pt x="22322" y="6026"/>
                  </a:cubicBezTo>
                  <a:cubicBezTo>
                    <a:pt x="22438" y="6166"/>
                    <a:pt x="22579" y="6306"/>
                    <a:pt x="22719" y="6446"/>
                  </a:cubicBezTo>
                  <a:cubicBezTo>
                    <a:pt x="22742" y="6493"/>
                    <a:pt x="22765" y="6563"/>
                    <a:pt x="22765" y="6633"/>
                  </a:cubicBezTo>
                  <a:cubicBezTo>
                    <a:pt x="21584" y="5238"/>
                    <a:pt x="19753" y="4425"/>
                    <a:pt x="17943" y="4425"/>
                  </a:cubicBezTo>
                  <a:cubicBezTo>
                    <a:pt x="16782" y="4425"/>
                    <a:pt x="15630" y="4759"/>
                    <a:pt x="14664" y="5489"/>
                  </a:cubicBezTo>
                  <a:cubicBezTo>
                    <a:pt x="14623" y="5509"/>
                    <a:pt x="14582" y="5548"/>
                    <a:pt x="14556" y="5572"/>
                  </a:cubicBezTo>
                  <a:lnTo>
                    <a:pt x="14556" y="5572"/>
                  </a:lnTo>
                  <a:cubicBezTo>
                    <a:pt x="14811" y="5320"/>
                    <a:pt x="15111" y="5113"/>
                    <a:pt x="15411" y="4928"/>
                  </a:cubicBezTo>
                  <a:cubicBezTo>
                    <a:pt x="16261" y="4426"/>
                    <a:pt x="17115" y="4210"/>
                    <a:pt x="17950" y="4210"/>
                  </a:cubicBezTo>
                  <a:close/>
                  <a:moveTo>
                    <a:pt x="41506" y="2271"/>
                  </a:moveTo>
                  <a:cubicBezTo>
                    <a:pt x="41930" y="2271"/>
                    <a:pt x="42354" y="2309"/>
                    <a:pt x="42775" y="2383"/>
                  </a:cubicBezTo>
                  <a:cubicBezTo>
                    <a:pt x="44222" y="2827"/>
                    <a:pt x="45460" y="3784"/>
                    <a:pt x="46230" y="5092"/>
                  </a:cubicBezTo>
                  <a:cubicBezTo>
                    <a:pt x="46534" y="5582"/>
                    <a:pt x="46721" y="6166"/>
                    <a:pt x="46791" y="6749"/>
                  </a:cubicBezTo>
                  <a:cubicBezTo>
                    <a:pt x="46137" y="5092"/>
                    <a:pt x="44783" y="3808"/>
                    <a:pt x="43102" y="3271"/>
                  </a:cubicBezTo>
                  <a:cubicBezTo>
                    <a:pt x="42403" y="3051"/>
                    <a:pt x="41710" y="2950"/>
                    <a:pt x="41032" y="2950"/>
                  </a:cubicBezTo>
                  <a:cubicBezTo>
                    <a:pt x="38897" y="2950"/>
                    <a:pt x="36903" y="3954"/>
                    <a:pt x="35327" y="5442"/>
                  </a:cubicBezTo>
                  <a:cubicBezTo>
                    <a:pt x="35420" y="5325"/>
                    <a:pt x="35513" y="5185"/>
                    <a:pt x="35630" y="5068"/>
                  </a:cubicBezTo>
                  <a:cubicBezTo>
                    <a:pt x="35864" y="4788"/>
                    <a:pt x="36120" y="4531"/>
                    <a:pt x="36424" y="4275"/>
                  </a:cubicBezTo>
                  <a:cubicBezTo>
                    <a:pt x="37335" y="3457"/>
                    <a:pt x="38432" y="2874"/>
                    <a:pt x="39599" y="2523"/>
                  </a:cubicBezTo>
                  <a:cubicBezTo>
                    <a:pt x="40230" y="2355"/>
                    <a:pt x="40869" y="2271"/>
                    <a:pt x="41506" y="2271"/>
                  </a:cubicBezTo>
                  <a:close/>
                  <a:moveTo>
                    <a:pt x="41321" y="1614"/>
                  </a:moveTo>
                  <a:cubicBezTo>
                    <a:pt x="41611" y="1614"/>
                    <a:pt x="41902" y="1629"/>
                    <a:pt x="42191" y="1660"/>
                  </a:cubicBezTo>
                  <a:lnTo>
                    <a:pt x="42214" y="1660"/>
                  </a:lnTo>
                  <a:cubicBezTo>
                    <a:pt x="44176" y="1846"/>
                    <a:pt x="45997" y="2827"/>
                    <a:pt x="47211" y="4415"/>
                  </a:cubicBezTo>
                  <a:cubicBezTo>
                    <a:pt x="47935" y="5372"/>
                    <a:pt x="48261" y="6586"/>
                    <a:pt x="48145" y="7777"/>
                  </a:cubicBezTo>
                  <a:cubicBezTo>
                    <a:pt x="47981" y="5208"/>
                    <a:pt x="46254" y="2990"/>
                    <a:pt x="43779" y="2197"/>
                  </a:cubicBezTo>
                  <a:cubicBezTo>
                    <a:pt x="43522" y="2127"/>
                    <a:pt x="43288" y="2056"/>
                    <a:pt x="43032" y="2010"/>
                  </a:cubicBezTo>
                  <a:cubicBezTo>
                    <a:pt x="42798" y="1940"/>
                    <a:pt x="42565" y="1870"/>
                    <a:pt x="42354" y="1823"/>
                  </a:cubicBezTo>
                  <a:cubicBezTo>
                    <a:pt x="41932" y="1736"/>
                    <a:pt x="41515" y="1694"/>
                    <a:pt x="41105" y="1694"/>
                  </a:cubicBezTo>
                  <a:cubicBezTo>
                    <a:pt x="38775" y="1694"/>
                    <a:pt x="36686" y="3031"/>
                    <a:pt x="35257" y="4858"/>
                  </a:cubicBezTo>
                  <a:cubicBezTo>
                    <a:pt x="35140" y="4998"/>
                    <a:pt x="35023" y="5162"/>
                    <a:pt x="34906" y="5302"/>
                  </a:cubicBezTo>
                  <a:cubicBezTo>
                    <a:pt x="34860" y="5349"/>
                    <a:pt x="34673" y="5652"/>
                    <a:pt x="34486" y="5956"/>
                  </a:cubicBezTo>
                  <a:cubicBezTo>
                    <a:pt x="34369" y="5769"/>
                    <a:pt x="34229" y="5582"/>
                    <a:pt x="34089" y="5419"/>
                  </a:cubicBezTo>
                  <a:cubicBezTo>
                    <a:pt x="35636" y="3045"/>
                    <a:pt x="38471" y="1614"/>
                    <a:pt x="41321" y="1614"/>
                  </a:cubicBezTo>
                  <a:close/>
                  <a:moveTo>
                    <a:pt x="45693" y="3691"/>
                  </a:moveTo>
                  <a:lnTo>
                    <a:pt x="45693" y="3691"/>
                  </a:lnTo>
                  <a:cubicBezTo>
                    <a:pt x="45857" y="3808"/>
                    <a:pt x="46020" y="3948"/>
                    <a:pt x="46183" y="4111"/>
                  </a:cubicBezTo>
                  <a:cubicBezTo>
                    <a:pt x="47561" y="5535"/>
                    <a:pt x="48075" y="7590"/>
                    <a:pt x="47514" y="9505"/>
                  </a:cubicBezTo>
                  <a:cubicBezTo>
                    <a:pt x="47328" y="9785"/>
                    <a:pt x="47094" y="10042"/>
                    <a:pt x="46814" y="10275"/>
                  </a:cubicBezTo>
                  <a:cubicBezTo>
                    <a:pt x="47047" y="9691"/>
                    <a:pt x="47164" y="9061"/>
                    <a:pt x="47141" y="8431"/>
                  </a:cubicBezTo>
                  <a:cubicBezTo>
                    <a:pt x="47398" y="7263"/>
                    <a:pt x="47211" y="6026"/>
                    <a:pt x="46650" y="4975"/>
                  </a:cubicBezTo>
                  <a:cubicBezTo>
                    <a:pt x="46394" y="4508"/>
                    <a:pt x="46090" y="4064"/>
                    <a:pt x="45693" y="3691"/>
                  </a:cubicBezTo>
                  <a:close/>
                  <a:moveTo>
                    <a:pt x="17512" y="3649"/>
                  </a:moveTo>
                  <a:cubicBezTo>
                    <a:pt x="18326" y="3649"/>
                    <a:pt x="19138" y="3805"/>
                    <a:pt x="19917" y="4088"/>
                  </a:cubicBezTo>
                  <a:cubicBezTo>
                    <a:pt x="20080" y="4181"/>
                    <a:pt x="20244" y="4298"/>
                    <a:pt x="20407" y="4391"/>
                  </a:cubicBezTo>
                  <a:cubicBezTo>
                    <a:pt x="19608" y="4038"/>
                    <a:pt x="18771" y="3833"/>
                    <a:pt x="17927" y="3833"/>
                  </a:cubicBezTo>
                  <a:cubicBezTo>
                    <a:pt x="16872" y="3833"/>
                    <a:pt x="15805" y="4153"/>
                    <a:pt x="14780" y="4905"/>
                  </a:cubicBezTo>
                  <a:cubicBezTo>
                    <a:pt x="13496" y="5839"/>
                    <a:pt x="12679" y="7286"/>
                    <a:pt x="12586" y="8874"/>
                  </a:cubicBezTo>
                  <a:cubicBezTo>
                    <a:pt x="12469" y="9505"/>
                    <a:pt x="12446" y="10135"/>
                    <a:pt x="12516" y="10765"/>
                  </a:cubicBezTo>
                  <a:cubicBezTo>
                    <a:pt x="12422" y="10532"/>
                    <a:pt x="12352" y="10298"/>
                    <a:pt x="12282" y="10065"/>
                  </a:cubicBezTo>
                  <a:cubicBezTo>
                    <a:pt x="12072" y="8851"/>
                    <a:pt x="12165" y="7590"/>
                    <a:pt x="12516" y="6399"/>
                  </a:cubicBezTo>
                  <a:cubicBezTo>
                    <a:pt x="12936" y="5699"/>
                    <a:pt x="13496" y="5092"/>
                    <a:pt x="14173" y="4648"/>
                  </a:cubicBezTo>
                  <a:cubicBezTo>
                    <a:pt x="15235" y="3954"/>
                    <a:pt x="16375" y="3649"/>
                    <a:pt x="17512" y="3649"/>
                  </a:cubicBezTo>
                  <a:close/>
                  <a:moveTo>
                    <a:pt x="54840" y="8692"/>
                  </a:moveTo>
                  <a:cubicBezTo>
                    <a:pt x="56566" y="8692"/>
                    <a:pt x="58296" y="8970"/>
                    <a:pt x="59959" y="9528"/>
                  </a:cubicBezTo>
                  <a:cubicBezTo>
                    <a:pt x="61220" y="9948"/>
                    <a:pt x="62434" y="10532"/>
                    <a:pt x="63554" y="11256"/>
                  </a:cubicBezTo>
                  <a:cubicBezTo>
                    <a:pt x="63274" y="11092"/>
                    <a:pt x="62947" y="10929"/>
                    <a:pt x="62621" y="10789"/>
                  </a:cubicBezTo>
                  <a:cubicBezTo>
                    <a:pt x="60239" y="9528"/>
                    <a:pt x="57274" y="9014"/>
                    <a:pt x="54822" y="8968"/>
                  </a:cubicBezTo>
                  <a:cubicBezTo>
                    <a:pt x="54749" y="8967"/>
                    <a:pt x="54676" y="8966"/>
                    <a:pt x="54602" y="8966"/>
                  </a:cubicBezTo>
                  <a:cubicBezTo>
                    <a:pt x="52621" y="8966"/>
                    <a:pt x="50643" y="9271"/>
                    <a:pt x="48752" y="9901"/>
                  </a:cubicBezTo>
                  <a:lnTo>
                    <a:pt x="48682" y="9925"/>
                  </a:lnTo>
                  <a:cubicBezTo>
                    <a:pt x="50643" y="9104"/>
                    <a:pt x="52739" y="8692"/>
                    <a:pt x="54840" y="8692"/>
                  </a:cubicBezTo>
                  <a:close/>
                  <a:moveTo>
                    <a:pt x="13006" y="11489"/>
                  </a:moveTo>
                  <a:lnTo>
                    <a:pt x="13006" y="11489"/>
                  </a:lnTo>
                  <a:cubicBezTo>
                    <a:pt x="13146" y="11816"/>
                    <a:pt x="13309" y="12120"/>
                    <a:pt x="13496" y="12423"/>
                  </a:cubicBezTo>
                  <a:lnTo>
                    <a:pt x="13379" y="12376"/>
                  </a:lnTo>
                  <a:cubicBezTo>
                    <a:pt x="13333" y="12306"/>
                    <a:pt x="13286" y="12260"/>
                    <a:pt x="13263" y="12190"/>
                  </a:cubicBezTo>
                  <a:cubicBezTo>
                    <a:pt x="13146" y="11956"/>
                    <a:pt x="13076" y="11723"/>
                    <a:pt x="13006" y="11489"/>
                  </a:cubicBezTo>
                  <a:close/>
                  <a:moveTo>
                    <a:pt x="10050" y="12287"/>
                  </a:moveTo>
                  <a:cubicBezTo>
                    <a:pt x="10272" y="12287"/>
                    <a:pt x="10494" y="12293"/>
                    <a:pt x="10718" y="12306"/>
                  </a:cubicBezTo>
                  <a:cubicBezTo>
                    <a:pt x="9550" y="12306"/>
                    <a:pt x="8360" y="12423"/>
                    <a:pt x="7216" y="12657"/>
                  </a:cubicBezTo>
                  <a:cubicBezTo>
                    <a:pt x="8145" y="12410"/>
                    <a:pt x="9090" y="12287"/>
                    <a:pt x="10050" y="12287"/>
                  </a:cubicBezTo>
                  <a:close/>
                  <a:moveTo>
                    <a:pt x="61570" y="10765"/>
                  </a:moveTo>
                  <a:lnTo>
                    <a:pt x="61943" y="10882"/>
                  </a:lnTo>
                  <a:cubicBezTo>
                    <a:pt x="62457" y="11139"/>
                    <a:pt x="62971" y="11419"/>
                    <a:pt x="63461" y="11723"/>
                  </a:cubicBezTo>
                  <a:cubicBezTo>
                    <a:pt x="64021" y="12073"/>
                    <a:pt x="64535" y="12540"/>
                    <a:pt x="64955" y="13053"/>
                  </a:cubicBezTo>
                  <a:cubicBezTo>
                    <a:pt x="63951" y="12120"/>
                    <a:pt x="62807" y="11326"/>
                    <a:pt x="61570" y="10765"/>
                  </a:cubicBezTo>
                  <a:close/>
                  <a:moveTo>
                    <a:pt x="65212" y="12820"/>
                  </a:moveTo>
                  <a:cubicBezTo>
                    <a:pt x="65376" y="12960"/>
                    <a:pt x="65516" y="13100"/>
                    <a:pt x="65679" y="13240"/>
                  </a:cubicBezTo>
                  <a:cubicBezTo>
                    <a:pt x="65983" y="13544"/>
                    <a:pt x="66240" y="13871"/>
                    <a:pt x="66473" y="14221"/>
                  </a:cubicBezTo>
                  <a:cubicBezTo>
                    <a:pt x="66660" y="14641"/>
                    <a:pt x="66777" y="15108"/>
                    <a:pt x="66823" y="15575"/>
                  </a:cubicBezTo>
                  <a:cubicBezTo>
                    <a:pt x="66683" y="15272"/>
                    <a:pt x="66496" y="14968"/>
                    <a:pt x="66310" y="14665"/>
                  </a:cubicBezTo>
                  <a:cubicBezTo>
                    <a:pt x="66053" y="13987"/>
                    <a:pt x="65679" y="13357"/>
                    <a:pt x="65212" y="12820"/>
                  </a:cubicBezTo>
                  <a:close/>
                  <a:moveTo>
                    <a:pt x="66706" y="16439"/>
                  </a:moveTo>
                  <a:lnTo>
                    <a:pt x="66706" y="16439"/>
                  </a:lnTo>
                  <a:cubicBezTo>
                    <a:pt x="66730" y="16556"/>
                    <a:pt x="66777" y="16649"/>
                    <a:pt x="66800" y="16742"/>
                  </a:cubicBezTo>
                  <a:cubicBezTo>
                    <a:pt x="66800" y="16976"/>
                    <a:pt x="66777" y="17209"/>
                    <a:pt x="66753" y="17420"/>
                  </a:cubicBezTo>
                  <a:cubicBezTo>
                    <a:pt x="66753" y="17093"/>
                    <a:pt x="66730" y="16766"/>
                    <a:pt x="66706" y="16439"/>
                  </a:cubicBezTo>
                  <a:close/>
                  <a:moveTo>
                    <a:pt x="67080" y="18634"/>
                  </a:moveTo>
                  <a:lnTo>
                    <a:pt x="67080" y="18634"/>
                  </a:lnTo>
                  <a:cubicBezTo>
                    <a:pt x="67057" y="18914"/>
                    <a:pt x="67010" y="19217"/>
                    <a:pt x="66940" y="19498"/>
                  </a:cubicBezTo>
                  <a:cubicBezTo>
                    <a:pt x="66987" y="19217"/>
                    <a:pt x="67033" y="18914"/>
                    <a:pt x="67080" y="18634"/>
                  </a:cubicBezTo>
                  <a:close/>
                  <a:moveTo>
                    <a:pt x="9784" y="12657"/>
                  </a:moveTo>
                  <a:cubicBezTo>
                    <a:pt x="6212" y="13217"/>
                    <a:pt x="2826" y="15388"/>
                    <a:pt x="1635" y="18914"/>
                  </a:cubicBezTo>
                  <a:cubicBezTo>
                    <a:pt x="1332" y="19731"/>
                    <a:pt x="1238" y="20618"/>
                    <a:pt x="1332" y="21482"/>
                  </a:cubicBezTo>
                  <a:cubicBezTo>
                    <a:pt x="1098" y="20502"/>
                    <a:pt x="1052" y="19498"/>
                    <a:pt x="1262" y="18517"/>
                  </a:cubicBezTo>
                  <a:cubicBezTo>
                    <a:pt x="2102" y="16252"/>
                    <a:pt x="3760" y="14221"/>
                    <a:pt x="6071" y="13357"/>
                  </a:cubicBezTo>
                  <a:cubicBezTo>
                    <a:pt x="7262" y="12937"/>
                    <a:pt x="8523" y="12703"/>
                    <a:pt x="9784" y="12657"/>
                  </a:cubicBezTo>
                  <a:close/>
                  <a:moveTo>
                    <a:pt x="67267" y="15832"/>
                  </a:moveTo>
                  <a:cubicBezTo>
                    <a:pt x="67897" y="17840"/>
                    <a:pt x="67664" y="20035"/>
                    <a:pt x="66613" y="21879"/>
                  </a:cubicBezTo>
                  <a:lnTo>
                    <a:pt x="66613" y="21856"/>
                  </a:lnTo>
                  <a:cubicBezTo>
                    <a:pt x="66356" y="22323"/>
                    <a:pt x="66053" y="22743"/>
                    <a:pt x="65726" y="23117"/>
                  </a:cubicBezTo>
                  <a:cubicBezTo>
                    <a:pt x="65959" y="22696"/>
                    <a:pt x="66146" y="22229"/>
                    <a:pt x="66333" y="21762"/>
                  </a:cubicBezTo>
                  <a:cubicBezTo>
                    <a:pt x="67197" y="20502"/>
                    <a:pt x="67734" y="19054"/>
                    <a:pt x="67430" y="17466"/>
                  </a:cubicBezTo>
                  <a:cubicBezTo>
                    <a:pt x="67384" y="17209"/>
                    <a:pt x="67337" y="16953"/>
                    <a:pt x="67243" y="16696"/>
                  </a:cubicBezTo>
                  <a:cubicBezTo>
                    <a:pt x="67243" y="16579"/>
                    <a:pt x="67243" y="16439"/>
                    <a:pt x="67267" y="16299"/>
                  </a:cubicBezTo>
                  <a:cubicBezTo>
                    <a:pt x="67290" y="16182"/>
                    <a:pt x="67267" y="15972"/>
                    <a:pt x="67267" y="15832"/>
                  </a:cubicBezTo>
                  <a:close/>
                  <a:moveTo>
                    <a:pt x="11588" y="12896"/>
                  </a:moveTo>
                  <a:cubicBezTo>
                    <a:pt x="12159" y="12896"/>
                    <a:pt x="12728" y="12941"/>
                    <a:pt x="13286" y="13030"/>
                  </a:cubicBezTo>
                  <a:cubicBezTo>
                    <a:pt x="13356" y="13170"/>
                    <a:pt x="13449" y="13310"/>
                    <a:pt x="13543" y="13427"/>
                  </a:cubicBezTo>
                  <a:cubicBezTo>
                    <a:pt x="9200" y="13427"/>
                    <a:pt x="3480" y="14594"/>
                    <a:pt x="2453" y="19638"/>
                  </a:cubicBezTo>
                  <a:cubicBezTo>
                    <a:pt x="1986" y="22019"/>
                    <a:pt x="3083" y="24144"/>
                    <a:pt x="4834" y="25615"/>
                  </a:cubicBezTo>
                  <a:cubicBezTo>
                    <a:pt x="2429" y="24237"/>
                    <a:pt x="888" y="21762"/>
                    <a:pt x="2172" y="18634"/>
                  </a:cubicBezTo>
                  <a:cubicBezTo>
                    <a:pt x="3699" y="14948"/>
                    <a:pt x="7695" y="12896"/>
                    <a:pt x="11588" y="12896"/>
                  </a:cubicBezTo>
                  <a:close/>
                  <a:moveTo>
                    <a:pt x="65189" y="23163"/>
                  </a:moveTo>
                  <a:cubicBezTo>
                    <a:pt x="64839" y="23700"/>
                    <a:pt x="64465" y="24191"/>
                    <a:pt x="63998" y="24634"/>
                  </a:cubicBezTo>
                  <a:lnTo>
                    <a:pt x="64021" y="24611"/>
                  </a:lnTo>
                  <a:lnTo>
                    <a:pt x="64021" y="24611"/>
                  </a:lnTo>
                  <a:cubicBezTo>
                    <a:pt x="63298" y="25101"/>
                    <a:pt x="62551" y="25475"/>
                    <a:pt x="61757" y="25755"/>
                  </a:cubicBezTo>
                  <a:cubicBezTo>
                    <a:pt x="62854" y="25171"/>
                    <a:pt x="63858" y="24447"/>
                    <a:pt x="64745" y="23584"/>
                  </a:cubicBezTo>
                  <a:cubicBezTo>
                    <a:pt x="64885" y="23443"/>
                    <a:pt x="65025" y="23303"/>
                    <a:pt x="65189" y="23163"/>
                  </a:cubicBezTo>
                  <a:close/>
                  <a:moveTo>
                    <a:pt x="60122" y="25311"/>
                  </a:moveTo>
                  <a:cubicBezTo>
                    <a:pt x="60379" y="25358"/>
                    <a:pt x="60636" y="25381"/>
                    <a:pt x="60896" y="25381"/>
                  </a:cubicBezTo>
                  <a:cubicBezTo>
                    <a:pt x="61155" y="25381"/>
                    <a:pt x="61418" y="25358"/>
                    <a:pt x="61687" y="25311"/>
                  </a:cubicBezTo>
                  <a:lnTo>
                    <a:pt x="61687" y="25311"/>
                  </a:lnTo>
                  <a:cubicBezTo>
                    <a:pt x="61336" y="25498"/>
                    <a:pt x="60986" y="25662"/>
                    <a:pt x="60613" y="25825"/>
                  </a:cubicBezTo>
                  <a:cubicBezTo>
                    <a:pt x="60449" y="25638"/>
                    <a:pt x="60286" y="25475"/>
                    <a:pt x="60122" y="25311"/>
                  </a:cubicBezTo>
                  <a:close/>
                  <a:moveTo>
                    <a:pt x="59118" y="26806"/>
                  </a:moveTo>
                  <a:lnTo>
                    <a:pt x="59328" y="26876"/>
                  </a:lnTo>
                  <a:cubicBezTo>
                    <a:pt x="59469" y="26992"/>
                    <a:pt x="59632" y="27109"/>
                    <a:pt x="59772" y="27226"/>
                  </a:cubicBezTo>
                  <a:cubicBezTo>
                    <a:pt x="59515" y="27086"/>
                    <a:pt x="59258" y="26946"/>
                    <a:pt x="58978" y="26852"/>
                  </a:cubicBezTo>
                  <a:lnTo>
                    <a:pt x="59118" y="26806"/>
                  </a:lnTo>
                  <a:close/>
                  <a:moveTo>
                    <a:pt x="771" y="20315"/>
                  </a:moveTo>
                  <a:lnTo>
                    <a:pt x="771" y="20315"/>
                  </a:lnTo>
                  <a:cubicBezTo>
                    <a:pt x="1028" y="23747"/>
                    <a:pt x="3643" y="26572"/>
                    <a:pt x="7075" y="27062"/>
                  </a:cubicBezTo>
                  <a:cubicBezTo>
                    <a:pt x="6636" y="27221"/>
                    <a:pt x="6177" y="27296"/>
                    <a:pt x="5714" y="27296"/>
                  </a:cubicBezTo>
                  <a:cubicBezTo>
                    <a:pt x="4480" y="27296"/>
                    <a:pt x="3230" y="26768"/>
                    <a:pt x="2312" y="25918"/>
                  </a:cubicBezTo>
                  <a:cubicBezTo>
                    <a:pt x="771" y="24517"/>
                    <a:pt x="445" y="22323"/>
                    <a:pt x="771" y="20315"/>
                  </a:cubicBezTo>
                  <a:close/>
                  <a:moveTo>
                    <a:pt x="60799" y="26689"/>
                  </a:moveTo>
                  <a:cubicBezTo>
                    <a:pt x="61056" y="27086"/>
                    <a:pt x="61243" y="27529"/>
                    <a:pt x="61406" y="27973"/>
                  </a:cubicBezTo>
                  <a:cubicBezTo>
                    <a:pt x="60986" y="27436"/>
                    <a:pt x="60449" y="27016"/>
                    <a:pt x="59865" y="26689"/>
                  </a:cubicBezTo>
                  <a:lnTo>
                    <a:pt x="59865" y="26689"/>
                  </a:lnTo>
                  <a:cubicBezTo>
                    <a:pt x="60017" y="26712"/>
                    <a:pt x="60169" y="26724"/>
                    <a:pt x="60324" y="26724"/>
                  </a:cubicBezTo>
                  <a:cubicBezTo>
                    <a:pt x="60478" y="26724"/>
                    <a:pt x="60636" y="26712"/>
                    <a:pt x="60799" y="26689"/>
                  </a:cubicBezTo>
                  <a:close/>
                  <a:moveTo>
                    <a:pt x="46347" y="39087"/>
                  </a:moveTo>
                  <a:lnTo>
                    <a:pt x="46347" y="39087"/>
                  </a:lnTo>
                  <a:cubicBezTo>
                    <a:pt x="46510" y="39203"/>
                    <a:pt x="46674" y="39297"/>
                    <a:pt x="46837" y="39414"/>
                  </a:cubicBezTo>
                  <a:cubicBezTo>
                    <a:pt x="46837" y="39530"/>
                    <a:pt x="46861" y="39670"/>
                    <a:pt x="46861" y="39787"/>
                  </a:cubicBezTo>
                  <a:cubicBezTo>
                    <a:pt x="46721" y="39694"/>
                    <a:pt x="46604" y="39600"/>
                    <a:pt x="46464" y="39507"/>
                  </a:cubicBezTo>
                  <a:lnTo>
                    <a:pt x="46440" y="39507"/>
                  </a:lnTo>
                  <a:cubicBezTo>
                    <a:pt x="46417" y="39367"/>
                    <a:pt x="46394" y="39227"/>
                    <a:pt x="46347" y="39087"/>
                  </a:cubicBezTo>
                  <a:close/>
                  <a:moveTo>
                    <a:pt x="46697" y="40184"/>
                  </a:moveTo>
                  <a:lnTo>
                    <a:pt x="46884" y="40324"/>
                  </a:lnTo>
                  <a:lnTo>
                    <a:pt x="46884" y="40488"/>
                  </a:lnTo>
                  <a:cubicBezTo>
                    <a:pt x="46814" y="40394"/>
                    <a:pt x="46744" y="40277"/>
                    <a:pt x="46674" y="40184"/>
                  </a:cubicBezTo>
                  <a:close/>
                  <a:moveTo>
                    <a:pt x="62060" y="31732"/>
                  </a:moveTo>
                  <a:cubicBezTo>
                    <a:pt x="62247" y="33763"/>
                    <a:pt x="61640" y="35795"/>
                    <a:pt x="60332" y="37382"/>
                  </a:cubicBezTo>
                  <a:cubicBezTo>
                    <a:pt x="58932" y="39063"/>
                    <a:pt x="56947" y="40161"/>
                    <a:pt x="54776" y="40488"/>
                  </a:cubicBezTo>
                  <a:cubicBezTo>
                    <a:pt x="56597" y="39974"/>
                    <a:pt x="58254" y="38947"/>
                    <a:pt x="59492" y="37522"/>
                  </a:cubicBezTo>
                  <a:cubicBezTo>
                    <a:pt x="60893" y="35888"/>
                    <a:pt x="61780" y="33880"/>
                    <a:pt x="62060" y="31732"/>
                  </a:cubicBezTo>
                  <a:close/>
                  <a:moveTo>
                    <a:pt x="18072" y="40091"/>
                  </a:moveTo>
                  <a:lnTo>
                    <a:pt x="18072" y="40091"/>
                  </a:lnTo>
                  <a:cubicBezTo>
                    <a:pt x="17582" y="40628"/>
                    <a:pt x="16998" y="41071"/>
                    <a:pt x="16391" y="41422"/>
                  </a:cubicBezTo>
                  <a:cubicBezTo>
                    <a:pt x="16648" y="41235"/>
                    <a:pt x="16882" y="41001"/>
                    <a:pt x="17115" y="40791"/>
                  </a:cubicBezTo>
                  <a:cubicBezTo>
                    <a:pt x="17442" y="40581"/>
                    <a:pt x="17769" y="40348"/>
                    <a:pt x="18072" y="40091"/>
                  </a:cubicBezTo>
                  <a:close/>
                  <a:moveTo>
                    <a:pt x="5605" y="29911"/>
                  </a:moveTo>
                  <a:lnTo>
                    <a:pt x="5605" y="29911"/>
                  </a:lnTo>
                  <a:cubicBezTo>
                    <a:pt x="4040" y="33273"/>
                    <a:pt x="4274" y="37312"/>
                    <a:pt x="7005" y="40231"/>
                  </a:cubicBezTo>
                  <a:cubicBezTo>
                    <a:pt x="7589" y="40838"/>
                    <a:pt x="8243" y="41375"/>
                    <a:pt x="8990" y="41772"/>
                  </a:cubicBezTo>
                  <a:cubicBezTo>
                    <a:pt x="7846" y="41351"/>
                    <a:pt x="6819" y="40674"/>
                    <a:pt x="6001" y="39787"/>
                  </a:cubicBezTo>
                  <a:cubicBezTo>
                    <a:pt x="4367" y="38013"/>
                    <a:pt x="3643" y="35608"/>
                    <a:pt x="4040" y="33250"/>
                  </a:cubicBezTo>
                  <a:lnTo>
                    <a:pt x="4064" y="33250"/>
                  </a:lnTo>
                  <a:cubicBezTo>
                    <a:pt x="4344" y="32036"/>
                    <a:pt x="4857" y="30892"/>
                    <a:pt x="5605" y="29911"/>
                  </a:cubicBezTo>
                  <a:close/>
                  <a:moveTo>
                    <a:pt x="61243" y="36822"/>
                  </a:moveTo>
                  <a:cubicBezTo>
                    <a:pt x="60916" y="37406"/>
                    <a:pt x="60496" y="37989"/>
                    <a:pt x="60052" y="38526"/>
                  </a:cubicBezTo>
                  <a:cubicBezTo>
                    <a:pt x="58153" y="40732"/>
                    <a:pt x="55454" y="41839"/>
                    <a:pt x="52721" y="41839"/>
                  </a:cubicBezTo>
                  <a:cubicBezTo>
                    <a:pt x="51490" y="41839"/>
                    <a:pt x="50253" y="41614"/>
                    <a:pt x="49079" y="41165"/>
                  </a:cubicBezTo>
                  <a:cubicBezTo>
                    <a:pt x="48448" y="40838"/>
                    <a:pt x="47841" y="40464"/>
                    <a:pt x="47258" y="40067"/>
                  </a:cubicBezTo>
                  <a:lnTo>
                    <a:pt x="47258" y="39647"/>
                  </a:lnTo>
                  <a:cubicBezTo>
                    <a:pt x="48285" y="40184"/>
                    <a:pt x="49406" y="40558"/>
                    <a:pt x="50573" y="40744"/>
                  </a:cubicBezTo>
                  <a:cubicBezTo>
                    <a:pt x="51400" y="40912"/>
                    <a:pt x="52237" y="40999"/>
                    <a:pt x="53066" y="40999"/>
                  </a:cubicBezTo>
                  <a:cubicBezTo>
                    <a:pt x="56052" y="40999"/>
                    <a:pt x="58937" y="39871"/>
                    <a:pt x="60893" y="37312"/>
                  </a:cubicBezTo>
                  <a:cubicBezTo>
                    <a:pt x="61033" y="37149"/>
                    <a:pt x="61150" y="36985"/>
                    <a:pt x="61243" y="36822"/>
                  </a:cubicBezTo>
                  <a:close/>
                  <a:moveTo>
                    <a:pt x="46650" y="40978"/>
                  </a:moveTo>
                  <a:cubicBezTo>
                    <a:pt x="46697" y="41071"/>
                    <a:pt x="46744" y="41188"/>
                    <a:pt x="46791" y="41305"/>
                  </a:cubicBezTo>
                  <a:cubicBezTo>
                    <a:pt x="46767" y="41492"/>
                    <a:pt x="46744" y="41678"/>
                    <a:pt x="46697" y="41865"/>
                  </a:cubicBezTo>
                  <a:cubicBezTo>
                    <a:pt x="46697" y="41655"/>
                    <a:pt x="46697" y="41445"/>
                    <a:pt x="46650" y="41235"/>
                  </a:cubicBezTo>
                  <a:cubicBezTo>
                    <a:pt x="46650" y="41141"/>
                    <a:pt x="46650" y="41048"/>
                    <a:pt x="46650" y="40978"/>
                  </a:cubicBezTo>
                  <a:close/>
                  <a:moveTo>
                    <a:pt x="8640" y="27389"/>
                  </a:moveTo>
                  <a:lnTo>
                    <a:pt x="8967" y="27459"/>
                  </a:lnTo>
                  <a:cubicBezTo>
                    <a:pt x="4694" y="29654"/>
                    <a:pt x="5348" y="36378"/>
                    <a:pt x="8243" y="39484"/>
                  </a:cubicBezTo>
                  <a:cubicBezTo>
                    <a:pt x="9623" y="40943"/>
                    <a:pt x="11537" y="41736"/>
                    <a:pt x="13520" y="41736"/>
                  </a:cubicBezTo>
                  <a:cubicBezTo>
                    <a:pt x="13884" y="41736"/>
                    <a:pt x="14251" y="41709"/>
                    <a:pt x="14617" y="41655"/>
                  </a:cubicBezTo>
                  <a:lnTo>
                    <a:pt x="14617" y="41655"/>
                  </a:lnTo>
                  <a:cubicBezTo>
                    <a:pt x="13636" y="42052"/>
                    <a:pt x="12586" y="42239"/>
                    <a:pt x="11535" y="42239"/>
                  </a:cubicBezTo>
                  <a:cubicBezTo>
                    <a:pt x="9807" y="41935"/>
                    <a:pt x="8243" y="41048"/>
                    <a:pt x="7075" y="39740"/>
                  </a:cubicBezTo>
                  <a:lnTo>
                    <a:pt x="7099" y="39740"/>
                  </a:lnTo>
                  <a:cubicBezTo>
                    <a:pt x="4250" y="36518"/>
                    <a:pt x="4507" y="31989"/>
                    <a:pt x="6772" y="28650"/>
                  </a:cubicBezTo>
                  <a:cubicBezTo>
                    <a:pt x="7332" y="28160"/>
                    <a:pt x="7963" y="27740"/>
                    <a:pt x="8640" y="27389"/>
                  </a:cubicBezTo>
                  <a:close/>
                  <a:moveTo>
                    <a:pt x="62784" y="31312"/>
                  </a:moveTo>
                  <a:lnTo>
                    <a:pt x="62784" y="31312"/>
                  </a:lnTo>
                  <a:cubicBezTo>
                    <a:pt x="62854" y="31475"/>
                    <a:pt x="62901" y="31639"/>
                    <a:pt x="62971" y="31825"/>
                  </a:cubicBezTo>
                  <a:cubicBezTo>
                    <a:pt x="63765" y="34347"/>
                    <a:pt x="63064" y="36822"/>
                    <a:pt x="61266" y="38736"/>
                  </a:cubicBezTo>
                  <a:cubicBezTo>
                    <a:pt x="59388" y="40730"/>
                    <a:pt x="56519" y="42521"/>
                    <a:pt x="53721" y="42521"/>
                  </a:cubicBezTo>
                  <a:cubicBezTo>
                    <a:pt x="53668" y="42521"/>
                    <a:pt x="53615" y="42520"/>
                    <a:pt x="53561" y="42519"/>
                  </a:cubicBezTo>
                  <a:cubicBezTo>
                    <a:pt x="52628" y="42496"/>
                    <a:pt x="51717" y="42309"/>
                    <a:pt x="50853" y="41982"/>
                  </a:cubicBezTo>
                  <a:lnTo>
                    <a:pt x="50853" y="41982"/>
                  </a:lnTo>
                  <a:cubicBezTo>
                    <a:pt x="51494" y="42107"/>
                    <a:pt x="52138" y="42168"/>
                    <a:pt x="52777" y="42168"/>
                  </a:cubicBezTo>
                  <a:cubicBezTo>
                    <a:pt x="55836" y="42168"/>
                    <a:pt x="58774" y="40769"/>
                    <a:pt x="60706" y="38316"/>
                  </a:cubicBezTo>
                  <a:cubicBezTo>
                    <a:pt x="62224" y="36355"/>
                    <a:pt x="63134" y="33787"/>
                    <a:pt x="62784" y="31312"/>
                  </a:cubicBezTo>
                  <a:close/>
                  <a:moveTo>
                    <a:pt x="5441" y="39740"/>
                  </a:moveTo>
                  <a:lnTo>
                    <a:pt x="5441" y="39740"/>
                  </a:lnTo>
                  <a:cubicBezTo>
                    <a:pt x="7426" y="41608"/>
                    <a:pt x="10017" y="42659"/>
                    <a:pt x="12749" y="42729"/>
                  </a:cubicBezTo>
                  <a:cubicBezTo>
                    <a:pt x="12335" y="42799"/>
                    <a:pt x="11920" y="42834"/>
                    <a:pt x="11508" y="42834"/>
                  </a:cubicBezTo>
                  <a:cubicBezTo>
                    <a:pt x="9454" y="42834"/>
                    <a:pt x="7468" y="41981"/>
                    <a:pt x="6048" y="40464"/>
                  </a:cubicBezTo>
                  <a:lnTo>
                    <a:pt x="6071" y="40464"/>
                  </a:lnTo>
                  <a:cubicBezTo>
                    <a:pt x="5838" y="40231"/>
                    <a:pt x="5628" y="39997"/>
                    <a:pt x="5441" y="39740"/>
                  </a:cubicBezTo>
                  <a:close/>
                  <a:moveTo>
                    <a:pt x="32502" y="44083"/>
                  </a:moveTo>
                  <a:cubicBezTo>
                    <a:pt x="32525" y="44130"/>
                    <a:pt x="32525" y="44177"/>
                    <a:pt x="32548" y="44223"/>
                  </a:cubicBezTo>
                  <a:cubicBezTo>
                    <a:pt x="32548" y="44340"/>
                    <a:pt x="32548" y="44457"/>
                    <a:pt x="32525" y="44574"/>
                  </a:cubicBezTo>
                  <a:cubicBezTo>
                    <a:pt x="32478" y="44504"/>
                    <a:pt x="32431" y="44433"/>
                    <a:pt x="32385" y="44387"/>
                  </a:cubicBezTo>
                  <a:cubicBezTo>
                    <a:pt x="32431" y="44270"/>
                    <a:pt x="32455" y="44177"/>
                    <a:pt x="32502" y="44083"/>
                  </a:cubicBezTo>
                  <a:close/>
                  <a:moveTo>
                    <a:pt x="32922" y="43079"/>
                  </a:moveTo>
                  <a:cubicBezTo>
                    <a:pt x="33249" y="44760"/>
                    <a:pt x="34183" y="46231"/>
                    <a:pt x="35537" y="47259"/>
                  </a:cubicBezTo>
                  <a:cubicBezTo>
                    <a:pt x="35070" y="47002"/>
                    <a:pt x="34626" y="46698"/>
                    <a:pt x="34206" y="46371"/>
                  </a:cubicBezTo>
                  <a:cubicBezTo>
                    <a:pt x="33926" y="46044"/>
                    <a:pt x="33669" y="45671"/>
                    <a:pt x="33459" y="45274"/>
                  </a:cubicBezTo>
                  <a:cubicBezTo>
                    <a:pt x="33249" y="44784"/>
                    <a:pt x="33062" y="44247"/>
                    <a:pt x="32968" y="43710"/>
                  </a:cubicBezTo>
                  <a:cubicBezTo>
                    <a:pt x="32945" y="43640"/>
                    <a:pt x="32875" y="43570"/>
                    <a:pt x="32782" y="43570"/>
                  </a:cubicBezTo>
                  <a:cubicBezTo>
                    <a:pt x="32782" y="43523"/>
                    <a:pt x="32758" y="43476"/>
                    <a:pt x="32758" y="43429"/>
                  </a:cubicBezTo>
                  <a:cubicBezTo>
                    <a:pt x="32828" y="43313"/>
                    <a:pt x="32875" y="43196"/>
                    <a:pt x="32922" y="43079"/>
                  </a:cubicBezTo>
                  <a:close/>
                  <a:moveTo>
                    <a:pt x="19310" y="38573"/>
                  </a:moveTo>
                  <a:cubicBezTo>
                    <a:pt x="19894" y="42192"/>
                    <a:pt x="22065" y="46138"/>
                    <a:pt x="25637" y="47469"/>
                  </a:cubicBezTo>
                  <a:cubicBezTo>
                    <a:pt x="25777" y="47515"/>
                    <a:pt x="25941" y="47562"/>
                    <a:pt x="26081" y="47609"/>
                  </a:cubicBezTo>
                  <a:cubicBezTo>
                    <a:pt x="25497" y="47585"/>
                    <a:pt x="24937" y="47492"/>
                    <a:pt x="24376" y="47329"/>
                  </a:cubicBezTo>
                  <a:cubicBezTo>
                    <a:pt x="21224" y="46278"/>
                    <a:pt x="19450" y="43103"/>
                    <a:pt x="19053" y="39904"/>
                  </a:cubicBezTo>
                  <a:cubicBezTo>
                    <a:pt x="19076" y="39717"/>
                    <a:pt x="19100" y="39507"/>
                    <a:pt x="19146" y="39297"/>
                  </a:cubicBezTo>
                  <a:cubicBezTo>
                    <a:pt x="19170" y="39180"/>
                    <a:pt x="19100" y="39087"/>
                    <a:pt x="19006" y="39063"/>
                  </a:cubicBezTo>
                  <a:cubicBezTo>
                    <a:pt x="19100" y="38900"/>
                    <a:pt x="19216" y="38736"/>
                    <a:pt x="19310" y="38573"/>
                  </a:cubicBezTo>
                  <a:close/>
                  <a:moveTo>
                    <a:pt x="27683" y="2531"/>
                  </a:moveTo>
                  <a:cubicBezTo>
                    <a:pt x="27989" y="2531"/>
                    <a:pt x="28296" y="2567"/>
                    <a:pt x="28602" y="2640"/>
                  </a:cubicBezTo>
                  <a:cubicBezTo>
                    <a:pt x="31124" y="3177"/>
                    <a:pt x="32525" y="5559"/>
                    <a:pt x="33669" y="7660"/>
                  </a:cubicBezTo>
                  <a:cubicBezTo>
                    <a:pt x="33669" y="7683"/>
                    <a:pt x="33692" y="7707"/>
                    <a:pt x="33739" y="7730"/>
                  </a:cubicBezTo>
                  <a:lnTo>
                    <a:pt x="33762" y="7823"/>
                  </a:lnTo>
                  <a:cubicBezTo>
                    <a:pt x="33799" y="7888"/>
                    <a:pt x="33859" y="7917"/>
                    <a:pt x="33919" y="7917"/>
                  </a:cubicBezTo>
                  <a:cubicBezTo>
                    <a:pt x="34012" y="7917"/>
                    <a:pt x="34108" y="7852"/>
                    <a:pt x="34136" y="7753"/>
                  </a:cubicBezTo>
                  <a:cubicBezTo>
                    <a:pt x="34229" y="7520"/>
                    <a:pt x="34323" y="7286"/>
                    <a:pt x="34439" y="7053"/>
                  </a:cubicBezTo>
                  <a:cubicBezTo>
                    <a:pt x="34439" y="7030"/>
                    <a:pt x="34463" y="7030"/>
                    <a:pt x="34486" y="7006"/>
                  </a:cubicBezTo>
                  <a:lnTo>
                    <a:pt x="34486" y="7006"/>
                  </a:lnTo>
                  <a:cubicBezTo>
                    <a:pt x="34463" y="7170"/>
                    <a:pt x="34416" y="7357"/>
                    <a:pt x="34323" y="7497"/>
                  </a:cubicBezTo>
                  <a:cubicBezTo>
                    <a:pt x="34275" y="7592"/>
                    <a:pt x="34357" y="7677"/>
                    <a:pt x="34437" y="7677"/>
                  </a:cubicBezTo>
                  <a:cubicBezTo>
                    <a:pt x="34474" y="7677"/>
                    <a:pt x="34510" y="7658"/>
                    <a:pt x="34533" y="7613"/>
                  </a:cubicBezTo>
                  <a:cubicBezTo>
                    <a:pt x="34720" y="7333"/>
                    <a:pt x="34790" y="7006"/>
                    <a:pt x="34743" y="6656"/>
                  </a:cubicBezTo>
                  <a:cubicBezTo>
                    <a:pt x="36332" y="4753"/>
                    <a:pt x="38564" y="3345"/>
                    <a:pt x="41050" y="3345"/>
                  </a:cubicBezTo>
                  <a:cubicBezTo>
                    <a:pt x="41523" y="3345"/>
                    <a:pt x="42006" y="3396"/>
                    <a:pt x="42494" y="3504"/>
                  </a:cubicBezTo>
                  <a:cubicBezTo>
                    <a:pt x="44829" y="4041"/>
                    <a:pt x="46627" y="6049"/>
                    <a:pt x="46767" y="8267"/>
                  </a:cubicBezTo>
                  <a:cubicBezTo>
                    <a:pt x="46580" y="9224"/>
                    <a:pt x="46300" y="10158"/>
                    <a:pt x="45903" y="11046"/>
                  </a:cubicBezTo>
                  <a:cubicBezTo>
                    <a:pt x="45857" y="11116"/>
                    <a:pt x="45880" y="11186"/>
                    <a:pt x="45950" y="11256"/>
                  </a:cubicBezTo>
                  <a:cubicBezTo>
                    <a:pt x="45985" y="11342"/>
                    <a:pt x="46071" y="11390"/>
                    <a:pt x="46160" y="11390"/>
                  </a:cubicBezTo>
                  <a:cubicBezTo>
                    <a:pt x="46192" y="11390"/>
                    <a:pt x="46223" y="11384"/>
                    <a:pt x="46254" y="11372"/>
                  </a:cubicBezTo>
                  <a:cubicBezTo>
                    <a:pt x="46580" y="11209"/>
                    <a:pt x="46931" y="11046"/>
                    <a:pt x="47281" y="10882"/>
                  </a:cubicBezTo>
                  <a:lnTo>
                    <a:pt x="47328" y="10882"/>
                  </a:lnTo>
                  <a:cubicBezTo>
                    <a:pt x="48261" y="10532"/>
                    <a:pt x="49195" y="10275"/>
                    <a:pt x="50176" y="10065"/>
                  </a:cubicBezTo>
                  <a:cubicBezTo>
                    <a:pt x="51621" y="9799"/>
                    <a:pt x="53098" y="9642"/>
                    <a:pt x="54562" y="9642"/>
                  </a:cubicBezTo>
                  <a:cubicBezTo>
                    <a:pt x="58230" y="9642"/>
                    <a:pt x="61811" y="10623"/>
                    <a:pt x="64582" y="13310"/>
                  </a:cubicBezTo>
                  <a:cubicBezTo>
                    <a:pt x="65142" y="13871"/>
                    <a:pt x="65656" y="14478"/>
                    <a:pt x="66076" y="15155"/>
                  </a:cubicBezTo>
                  <a:cubicBezTo>
                    <a:pt x="66496" y="16719"/>
                    <a:pt x="66496" y="18354"/>
                    <a:pt x="66076" y="19918"/>
                  </a:cubicBezTo>
                  <a:cubicBezTo>
                    <a:pt x="65503" y="22305"/>
                    <a:pt x="63586" y="25052"/>
                    <a:pt x="61054" y="25052"/>
                  </a:cubicBezTo>
                  <a:cubicBezTo>
                    <a:pt x="60491" y="25052"/>
                    <a:pt x="59898" y="24917"/>
                    <a:pt x="59282" y="24611"/>
                  </a:cubicBezTo>
                  <a:cubicBezTo>
                    <a:pt x="59254" y="24599"/>
                    <a:pt x="59228" y="24593"/>
                    <a:pt x="59203" y="24593"/>
                  </a:cubicBezTo>
                  <a:cubicBezTo>
                    <a:pt x="59035" y="24593"/>
                    <a:pt x="58933" y="24836"/>
                    <a:pt x="59095" y="24938"/>
                  </a:cubicBezTo>
                  <a:cubicBezTo>
                    <a:pt x="59539" y="25241"/>
                    <a:pt x="59936" y="25591"/>
                    <a:pt x="60286" y="25988"/>
                  </a:cubicBezTo>
                  <a:cubicBezTo>
                    <a:pt x="60052" y="26082"/>
                    <a:pt x="59795" y="26175"/>
                    <a:pt x="59539" y="26269"/>
                  </a:cubicBezTo>
                  <a:cubicBezTo>
                    <a:pt x="59142" y="26199"/>
                    <a:pt x="58745" y="26058"/>
                    <a:pt x="58395" y="25872"/>
                  </a:cubicBezTo>
                  <a:cubicBezTo>
                    <a:pt x="58366" y="25860"/>
                    <a:pt x="58338" y="25855"/>
                    <a:pt x="58311" y="25855"/>
                  </a:cubicBezTo>
                  <a:cubicBezTo>
                    <a:pt x="58116" y="25855"/>
                    <a:pt x="57979" y="26119"/>
                    <a:pt x="58184" y="26222"/>
                  </a:cubicBezTo>
                  <a:lnTo>
                    <a:pt x="58395" y="26339"/>
                  </a:lnTo>
                  <a:cubicBezTo>
                    <a:pt x="58511" y="26385"/>
                    <a:pt x="58628" y="26455"/>
                    <a:pt x="58721" y="26502"/>
                  </a:cubicBezTo>
                  <a:cubicBezTo>
                    <a:pt x="58558" y="26549"/>
                    <a:pt x="58395" y="26595"/>
                    <a:pt x="58231" y="26619"/>
                  </a:cubicBezTo>
                  <a:cubicBezTo>
                    <a:pt x="58021" y="26689"/>
                    <a:pt x="58021" y="26969"/>
                    <a:pt x="58231" y="27039"/>
                  </a:cubicBezTo>
                  <a:cubicBezTo>
                    <a:pt x="60006" y="27249"/>
                    <a:pt x="61453" y="28580"/>
                    <a:pt x="61827" y="30331"/>
                  </a:cubicBezTo>
                  <a:cubicBezTo>
                    <a:pt x="61803" y="32969"/>
                    <a:pt x="60823" y="35514"/>
                    <a:pt x="59095" y="37476"/>
                  </a:cubicBezTo>
                  <a:cubicBezTo>
                    <a:pt x="57272" y="39422"/>
                    <a:pt x="54748" y="40505"/>
                    <a:pt x="52138" y="40505"/>
                  </a:cubicBezTo>
                  <a:cubicBezTo>
                    <a:pt x="51773" y="40505"/>
                    <a:pt x="51406" y="40484"/>
                    <a:pt x="51040" y="40441"/>
                  </a:cubicBezTo>
                  <a:cubicBezTo>
                    <a:pt x="49662" y="40207"/>
                    <a:pt x="48332" y="39740"/>
                    <a:pt x="47117" y="39063"/>
                  </a:cubicBezTo>
                  <a:cubicBezTo>
                    <a:pt x="47082" y="39052"/>
                    <a:pt x="47053" y="39046"/>
                    <a:pt x="47027" y="39046"/>
                  </a:cubicBezTo>
                  <a:cubicBezTo>
                    <a:pt x="47001" y="39046"/>
                    <a:pt x="46977" y="39052"/>
                    <a:pt x="46954" y="39063"/>
                  </a:cubicBezTo>
                  <a:cubicBezTo>
                    <a:pt x="46674" y="38877"/>
                    <a:pt x="46394" y="38690"/>
                    <a:pt x="46137" y="38480"/>
                  </a:cubicBezTo>
                  <a:cubicBezTo>
                    <a:pt x="46099" y="38455"/>
                    <a:pt x="46053" y="38443"/>
                    <a:pt x="46008" y="38443"/>
                  </a:cubicBezTo>
                  <a:cubicBezTo>
                    <a:pt x="45883" y="38443"/>
                    <a:pt x="45759" y="38530"/>
                    <a:pt x="45810" y="38666"/>
                  </a:cubicBezTo>
                  <a:cubicBezTo>
                    <a:pt x="45857" y="38760"/>
                    <a:pt x="45880" y="38853"/>
                    <a:pt x="45927" y="38947"/>
                  </a:cubicBezTo>
                  <a:cubicBezTo>
                    <a:pt x="45857" y="38947"/>
                    <a:pt x="45810" y="38970"/>
                    <a:pt x="45763" y="38993"/>
                  </a:cubicBezTo>
                  <a:lnTo>
                    <a:pt x="45670" y="38947"/>
                  </a:lnTo>
                  <a:cubicBezTo>
                    <a:pt x="45636" y="38922"/>
                    <a:pt x="45602" y="38911"/>
                    <a:pt x="45570" y="38911"/>
                  </a:cubicBezTo>
                  <a:cubicBezTo>
                    <a:pt x="45420" y="38911"/>
                    <a:pt x="45302" y="39139"/>
                    <a:pt x="45436" y="39274"/>
                  </a:cubicBezTo>
                  <a:cubicBezTo>
                    <a:pt x="45600" y="39437"/>
                    <a:pt x="45763" y="39600"/>
                    <a:pt x="45903" y="39787"/>
                  </a:cubicBezTo>
                  <a:cubicBezTo>
                    <a:pt x="46113" y="40371"/>
                    <a:pt x="46230" y="40978"/>
                    <a:pt x="46254" y="41585"/>
                  </a:cubicBezTo>
                  <a:cubicBezTo>
                    <a:pt x="46207" y="42706"/>
                    <a:pt x="45880" y="43826"/>
                    <a:pt x="45366" y="44830"/>
                  </a:cubicBezTo>
                  <a:cubicBezTo>
                    <a:pt x="44222" y="46488"/>
                    <a:pt x="42448" y="47656"/>
                    <a:pt x="40463" y="48076"/>
                  </a:cubicBezTo>
                  <a:cubicBezTo>
                    <a:pt x="40031" y="48146"/>
                    <a:pt x="39593" y="48181"/>
                    <a:pt x="39156" y="48181"/>
                  </a:cubicBezTo>
                  <a:cubicBezTo>
                    <a:pt x="38718" y="48181"/>
                    <a:pt x="38280" y="48146"/>
                    <a:pt x="37848" y="48076"/>
                  </a:cubicBezTo>
                  <a:cubicBezTo>
                    <a:pt x="35350" y="47259"/>
                    <a:pt x="33295" y="44994"/>
                    <a:pt x="33202" y="42309"/>
                  </a:cubicBezTo>
                  <a:cubicBezTo>
                    <a:pt x="33202" y="42192"/>
                    <a:pt x="33109" y="42126"/>
                    <a:pt x="33013" y="42126"/>
                  </a:cubicBezTo>
                  <a:cubicBezTo>
                    <a:pt x="32937" y="42126"/>
                    <a:pt x="32860" y="42169"/>
                    <a:pt x="32828" y="42262"/>
                  </a:cubicBezTo>
                  <a:cubicBezTo>
                    <a:pt x="32735" y="42542"/>
                    <a:pt x="32642" y="42822"/>
                    <a:pt x="32525" y="43103"/>
                  </a:cubicBezTo>
                  <a:cubicBezTo>
                    <a:pt x="32431" y="43103"/>
                    <a:pt x="32338" y="43149"/>
                    <a:pt x="32315" y="43243"/>
                  </a:cubicBezTo>
                  <a:cubicBezTo>
                    <a:pt x="32268" y="43476"/>
                    <a:pt x="32198" y="43710"/>
                    <a:pt x="32105" y="43943"/>
                  </a:cubicBezTo>
                  <a:cubicBezTo>
                    <a:pt x="31778" y="43383"/>
                    <a:pt x="31521" y="42752"/>
                    <a:pt x="31334" y="42122"/>
                  </a:cubicBezTo>
                  <a:cubicBezTo>
                    <a:pt x="31325" y="42057"/>
                    <a:pt x="31279" y="42029"/>
                    <a:pt x="31229" y="42029"/>
                  </a:cubicBezTo>
                  <a:cubicBezTo>
                    <a:pt x="31155" y="42029"/>
                    <a:pt x="31072" y="42094"/>
                    <a:pt x="31101" y="42192"/>
                  </a:cubicBezTo>
                  <a:cubicBezTo>
                    <a:pt x="31287" y="42916"/>
                    <a:pt x="31568" y="43640"/>
                    <a:pt x="31941" y="44317"/>
                  </a:cubicBezTo>
                  <a:cubicBezTo>
                    <a:pt x="31731" y="44714"/>
                    <a:pt x="31474" y="45087"/>
                    <a:pt x="31194" y="45461"/>
                  </a:cubicBezTo>
                  <a:cubicBezTo>
                    <a:pt x="30984" y="45694"/>
                    <a:pt x="30774" y="45904"/>
                    <a:pt x="30517" y="46115"/>
                  </a:cubicBezTo>
                  <a:cubicBezTo>
                    <a:pt x="31101" y="44970"/>
                    <a:pt x="31287" y="43640"/>
                    <a:pt x="31031" y="42355"/>
                  </a:cubicBezTo>
                  <a:cubicBezTo>
                    <a:pt x="31013" y="42266"/>
                    <a:pt x="30947" y="42228"/>
                    <a:pt x="30876" y="42228"/>
                  </a:cubicBezTo>
                  <a:cubicBezTo>
                    <a:pt x="30760" y="42228"/>
                    <a:pt x="30628" y="42328"/>
                    <a:pt x="30657" y="42472"/>
                  </a:cubicBezTo>
                  <a:cubicBezTo>
                    <a:pt x="30961" y="43873"/>
                    <a:pt x="30680" y="45344"/>
                    <a:pt x="29910" y="46558"/>
                  </a:cubicBezTo>
                  <a:cubicBezTo>
                    <a:pt x="29350" y="46908"/>
                    <a:pt x="28719" y="47165"/>
                    <a:pt x="28089" y="47352"/>
                  </a:cubicBezTo>
                  <a:cubicBezTo>
                    <a:pt x="27883" y="47377"/>
                    <a:pt x="27677" y="47389"/>
                    <a:pt x="27472" y="47389"/>
                  </a:cubicBezTo>
                  <a:cubicBezTo>
                    <a:pt x="26701" y="47389"/>
                    <a:pt x="25946" y="47217"/>
                    <a:pt x="25264" y="46885"/>
                  </a:cubicBezTo>
                  <a:cubicBezTo>
                    <a:pt x="21972" y="45321"/>
                    <a:pt x="19987" y="41445"/>
                    <a:pt x="19590" y="37966"/>
                  </a:cubicBezTo>
                  <a:cubicBezTo>
                    <a:pt x="19575" y="37874"/>
                    <a:pt x="19470" y="37793"/>
                    <a:pt x="19373" y="37793"/>
                  </a:cubicBezTo>
                  <a:cubicBezTo>
                    <a:pt x="19321" y="37793"/>
                    <a:pt x="19272" y="37816"/>
                    <a:pt x="19240" y="37873"/>
                  </a:cubicBezTo>
                  <a:cubicBezTo>
                    <a:pt x="19170" y="38059"/>
                    <a:pt x="19076" y="38223"/>
                    <a:pt x="18983" y="38386"/>
                  </a:cubicBezTo>
                  <a:lnTo>
                    <a:pt x="18983" y="38176"/>
                  </a:lnTo>
                  <a:cubicBezTo>
                    <a:pt x="18983" y="38083"/>
                    <a:pt x="18913" y="38013"/>
                    <a:pt x="18843" y="37989"/>
                  </a:cubicBezTo>
                  <a:cubicBezTo>
                    <a:pt x="18960" y="37709"/>
                    <a:pt x="19030" y="37406"/>
                    <a:pt x="19100" y="37102"/>
                  </a:cubicBezTo>
                  <a:cubicBezTo>
                    <a:pt x="19128" y="36975"/>
                    <a:pt x="19028" y="36890"/>
                    <a:pt x="18923" y="36890"/>
                  </a:cubicBezTo>
                  <a:cubicBezTo>
                    <a:pt x="18856" y="36890"/>
                    <a:pt x="18786" y="36926"/>
                    <a:pt x="18749" y="37009"/>
                  </a:cubicBezTo>
                  <a:cubicBezTo>
                    <a:pt x="18633" y="37312"/>
                    <a:pt x="18539" y="37639"/>
                    <a:pt x="18469" y="37943"/>
                  </a:cubicBezTo>
                  <a:cubicBezTo>
                    <a:pt x="18306" y="38386"/>
                    <a:pt x="18096" y="38783"/>
                    <a:pt x="17862" y="39180"/>
                  </a:cubicBezTo>
                  <a:cubicBezTo>
                    <a:pt x="17349" y="39834"/>
                    <a:pt x="16742" y="40394"/>
                    <a:pt x="16041" y="40861"/>
                  </a:cubicBezTo>
                  <a:cubicBezTo>
                    <a:pt x="15214" y="41191"/>
                    <a:pt x="14344" y="41352"/>
                    <a:pt x="13479" y="41352"/>
                  </a:cubicBezTo>
                  <a:cubicBezTo>
                    <a:pt x="11707" y="41352"/>
                    <a:pt x="9957" y="40677"/>
                    <a:pt x="8640" y="39390"/>
                  </a:cubicBezTo>
                  <a:cubicBezTo>
                    <a:pt x="7099" y="37779"/>
                    <a:pt x="6235" y="35631"/>
                    <a:pt x="6258" y="33413"/>
                  </a:cubicBezTo>
                  <a:cubicBezTo>
                    <a:pt x="6258" y="31032"/>
                    <a:pt x="7332" y="28393"/>
                    <a:pt x="9714" y="27506"/>
                  </a:cubicBezTo>
                  <a:cubicBezTo>
                    <a:pt x="9901" y="27459"/>
                    <a:pt x="9854" y="27156"/>
                    <a:pt x="9644" y="27156"/>
                  </a:cubicBezTo>
                  <a:cubicBezTo>
                    <a:pt x="9527" y="27156"/>
                    <a:pt x="9387" y="27132"/>
                    <a:pt x="9247" y="27109"/>
                  </a:cubicBezTo>
                  <a:lnTo>
                    <a:pt x="9434" y="27039"/>
                  </a:lnTo>
                  <a:cubicBezTo>
                    <a:pt x="9646" y="26975"/>
                    <a:pt x="9588" y="26680"/>
                    <a:pt x="9400" y="26680"/>
                  </a:cubicBezTo>
                  <a:cubicBezTo>
                    <a:pt x="9381" y="26680"/>
                    <a:pt x="9361" y="26683"/>
                    <a:pt x="9340" y="26689"/>
                  </a:cubicBezTo>
                  <a:lnTo>
                    <a:pt x="8920" y="26736"/>
                  </a:lnTo>
                  <a:cubicBezTo>
                    <a:pt x="8757" y="26736"/>
                    <a:pt x="8593" y="26736"/>
                    <a:pt x="8453" y="26712"/>
                  </a:cubicBezTo>
                  <a:cubicBezTo>
                    <a:pt x="8543" y="26586"/>
                    <a:pt x="8411" y="26433"/>
                    <a:pt x="8271" y="26433"/>
                  </a:cubicBezTo>
                  <a:cubicBezTo>
                    <a:pt x="8230" y="26433"/>
                    <a:pt x="8187" y="26446"/>
                    <a:pt x="8149" y="26479"/>
                  </a:cubicBezTo>
                  <a:cubicBezTo>
                    <a:pt x="8079" y="26525"/>
                    <a:pt x="7986" y="26595"/>
                    <a:pt x="7916" y="26642"/>
                  </a:cubicBezTo>
                  <a:cubicBezTo>
                    <a:pt x="7542" y="26595"/>
                    <a:pt x="7169" y="26502"/>
                    <a:pt x="6819" y="26409"/>
                  </a:cubicBezTo>
                  <a:cubicBezTo>
                    <a:pt x="4087" y="25124"/>
                    <a:pt x="2009" y="22323"/>
                    <a:pt x="2966" y="19217"/>
                  </a:cubicBezTo>
                  <a:cubicBezTo>
                    <a:pt x="4332" y="14711"/>
                    <a:pt x="9535" y="13799"/>
                    <a:pt x="13624" y="13799"/>
                  </a:cubicBezTo>
                  <a:cubicBezTo>
                    <a:pt x="13730" y="13799"/>
                    <a:pt x="13835" y="13799"/>
                    <a:pt x="13940" y="13801"/>
                  </a:cubicBezTo>
                  <a:cubicBezTo>
                    <a:pt x="14103" y="13801"/>
                    <a:pt x="14173" y="13614"/>
                    <a:pt x="14057" y="13497"/>
                  </a:cubicBezTo>
                  <a:lnTo>
                    <a:pt x="14010" y="13427"/>
                  </a:lnTo>
                  <a:cubicBezTo>
                    <a:pt x="14057" y="13380"/>
                    <a:pt x="14057" y="13310"/>
                    <a:pt x="14010" y="13264"/>
                  </a:cubicBezTo>
                  <a:lnTo>
                    <a:pt x="13870" y="13077"/>
                  </a:lnTo>
                  <a:cubicBezTo>
                    <a:pt x="13893" y="13053"/>
                    <a:pt x="13916" y="13030"/>
                    <a:pt x="13940" y="12983"/>
                  </a:cubicBezTo>
                  <a:lnTo>
                    <a:pt x="14080" y="13170"/>
                  </a:lnTo>
                  <a:cubicBezTo>
                    <a:pt x="14117" y="13207"/>
                    <a:pt x="14158" y="13223"/>
                    <a:pt x="14199" y="13223"/>
                  </a:cubicBezTo>
                  <a:cubicBezTo>
                    <a:pt x="14338" y="13223"/>
                    <a:pt x="14463" y="13040"/>
                    <a:pt x="14337" y="12913"/>
                  </a:cubicBezTo>
                  <a:lnTo>
                    <a:pt x="14267" y="12820"/>
                  </a:lnTo>
                  <a:cubicBezTo>
                    <a:pt x="14337" y="12750"/>
                    <a:pt x="14313" y="12633"/>
                    <a:pt x="14243" y="12610"/>
                  </a:cubicBezTo>
                  <a:lnTo>
                    <a:pt x="14057" y="12563"/>
                  </a:lnTo>
                  <a:cubicBezTo>
                    <a:pt x="13263" y="11536"/>
                    <a:pt x="12866" y="10228"/>
                    <a:pt x="12959" y="8921"/>
                  </a:cubicBezTo>
                  <a:cubicBezTo>
                    <a:pt x="13193" y="7683"/>
                    <a:pt x="13893" y="6563"/>
                    <a:pt x="14897" y="5792"/>
                  </a:cubicBezTo>
                  <a:cubicBezTo>
                    <a:pt x="15820" y="5106"/>
                    <a:pt x="16909" y="4795"/>
                    <a:pt x="18008" y="4795"/>
                  </a:cubicBezTo>
                  <a:cubicBezTo>
                    <a:pt x="19939" y="4795"/>
                    <a:pt x="21900" y="5756"/>
                    <a:pt x="23046" y="7333"/>
                  </a:cubicBezTo>
                  <a:cubicBezTo>
                    <a:pt x="23066" y="7367"/>
                    <a:pt x="23097" y="7382"/>
                    <a:pt x="23128" y="7382"/>
                  </a:cubicBezTo>
                  <a:cubicBezTo>
                    <a:pt x="23203" y="7382"/>
                    <a:pt x="23282" y="7299"/>
                    <a:pt x="23232" y="7216"/>
                  </a:cubicBezTo>
                  <a:cubicBezTo>
                    <a:pt x="23162" y="7100"/>
                    <a:pt x="23116" y="7030"/>
                    <a:pt x="23046" y="6960"/>
                  </a:cubicBezTo>
                  <a:cubicBezTo>
                    <a:pt x="23092" y="6936"/>
                    <a:pt x="23116" y="6913"/>
                    <a:pt x="23139" y="6890"/>
                  </a:cubicBezTo>
                  <a:cubicBezTo>
                    <a:pt x="23419" y="7170"/>
                    <a:pt x="23676" y="7473"/>
                    <a:pt x="23909" y="7730"/>
                  </a:cubicBezTo>
                  <a:cubicBezTo>
                    <a:pt x="23950" y="7778"/>
                    <a:pt x="23999" y="7798"/>
                    <a:pt x="24048" y="7798"/>
                  </a:cubicBezTo>
                  <a:cubicBezTo>
                    <a:pt x="24166" y="7798"/>
                    <a:pt x="24283" y="7682"/>
                    <a:pt x="24283" y="7567"/>
                  </a:cubicBezTo>
                  <a:cubicBezTo>
                    <a:pt x="24300" y="7569"/>
                    <a:pt x="24316" y="7570"/>
                    <a:pt x="24332" y="7570"/>
                  </a:cubicBezTo>
                  <a:cubicBezTo>
                    <a:pt x="24674" y="7570"/>
                    <a:pt x="24853" y="7113"/>
                    <a:pt x="24563" y="6890"/>
                  </a:cubicBezTo>
                  <a:cubicBezTo>
                    <a:pt x="24525" y="6851"/>
                    <a:pt x="24486" y="6834"/>
                    <a:pt x="24447" y="6834"/>
                  </a:cubicBezTo>
                  <a:cubicBezTo>
                    <a:pt x="24416" y="6834"/>
                    <a:pt x="24385" y="6845"/>
                    <a:pt x="24353" y="6866"/>
                  </a:cubicBezTo>
                  <a:lnTo>
                    <a:pt x="24283" y="6890"/>
                  </a:lnTo>
                  <a:cubicBezTo>
                    <a:pt x="24306" y="6633"/>
                    <a:pt x="24330" y="6399"/>
                    <a:pt x="24376" y="6166"/>
                  </a:cubicBezTo>
                  <a:cubicBezTo>
                    <a:pt x="24446" y="5886"/>
                    <a:pt x="24540" y="5629"/>
                    <a:pt x="24610" y="5372"/>
                  </a:cubicBezTo>
                  <a:cubicBezTo>
                    <a:pt x="24797" y="4882"/>
                    <a:pt x="25030" y="4438"/>
                    <a:pt x="25310" y="3994"/>
                  </a:cubicBezTo>
                  <a:cubicBezTo>
                    <a:pt x="25754" y="3341"/>
                    <a:pt x="26384" y="2827"/>
                    <a:pt x="27131" y="2570"/>
                  </a:cubicBezTo>
                  <a:cubicBezTo>
                    <a:pt x="27315" y="2544"/>
                    <a:pt x="27499" y="2531"/>
                    <a:pt x="27683" y="2531"/>
                  </a:cubicBezTo>
                  <a:close/>
                  <a:moveTo>
                    <a:pt x="19006" y="41655"/>
                  </a:moveTo>
                  <a:cubicBezTo>
                    <a:pt x="19777" y="44457"/>
                    <a:pt x="21621" y="46955"/>
                    <a:pt x="24493" y="47772"/>
                  </a:cubicBezTo>
                  <a:cubicBezTo>
                    <a:pt x="25095" y="47936"/>
                    <a:pt x="25712" y="48018"/>
                    <a:pt x="26331" y="48018"/>
                  </a:cubicBezTo>
                  <a:cubicBezTo>
                    <a:pt x="27031" y="48018"/>
                    <a:pt x="27733" y="47913"/>
                    <a:pt x="28416" y="47702"/>
                  </a:cubicBezTo>
                  <a:cubicBezTo>
                    <a:pt x="28696" y="47632"/>
                    <a:pt x="28953" y="47539"/>
                    <a:pt x="29209" y="47422"/>
                  </a:cubicBezTo>
                  <a:lnTo>
                    <a:pt x="29209" y="47422"/>
                  </a:lnTo>
                  <a:cubicBezTo>
                    <a:pt x="29023" y="47632"/>
                    <a:pt x="28789" y="47796"/>
                    <a:pt x="28579" y="47959"/>
                  </a:cubicBezTo>
                  <a:cubicBezTo>
                    <a:pt x="27667" y="48571"/>
                    <a:pt x="26609" y="48882"/>
                    <a:pt x="25550" y="48882"/>
                  </a:cubicBezTo>
                  <a:cubicBezTo>
                    <a:pt x="24629" y="48882"/>
                    <a:pt x="23707" y="48647"/>
                    <a:pt x="22882" y="48169"/>
                  </a:cubicBezTo>
                  <a:cubicBezTo>
                    <a:pt x="21201" y="47189"/>
                    <a:pt x="20150" y="45321"/>
                    <a:pt x="19450" y="43546"/>
                  </a:cubicBezTo>
                  <a:cubicBezTo>
                    <a:pt x="19310" y="43219"/>
                    <a:pt x="19193" y="42869"/>
                    <a:pt x="19076" y="42519"/>
                  </a:cubicBezTo>
                  <a:cubicBezTo>
                    <a:pt x="19053" y="42215"/>
                    <a:pt x="19006" y="41959"/>
                    <a:pt x="19006" y="41655"/>
                  </a:cubicBezTo>
                  <a:close/>
                  <a:moveTo>
                    <a:pt x="45273" y="45694"/>
                  </a:moveTo>
                  <a:lnTo>
                    <a:pt x="45273" y="45694"/>
                  </a:lnTo>
                  <a:cubicBezTo>
                    <a:pt x="44456" y="47165"/>
                    <a:pt x="43148" y="48263"/>
                    <a:pt x="41561" y="48800"/>
                  </a:cubicBezTo>
                  <a:cubicBezTo>
                    <a:pt x="40963" y="48983"/>
                    <a:pt x="40351" y="49070"/>
                    <a:pt x="39742" y="49070"/>
                  </a:cubicBezTo>
                  <a:cubicBezTo>
                    <a:pt x="38258" y="49070"/>
                    <a:pt x="36792" y="48556"/>
                    <a:pt x="35583" y="47679"/>
                  </a:cubicBezTo>
                  <a:lnTo>
                    <a:pt x="35583" y="47679"/>
                  </a:lnTo>
                  <a:cubicBezTo>
                    <a:pt x="36261" y="48006"/>
                    <a:pt x="36961" y="48239"/>
                    <a:pt x="37685" y="48379"/>
                  </a:cubicBezTo>
                  <a:cubicBezTo>
                    <a:pt x="38375" y="48631"/>
                    <a:pt x="39095" y="48755"/>
                    <a:pt x="39815" y="48755"/>
                  </a:cubicBezTo>
                  <a:cubicBezTo>
                    <a:pt x="40362" y="48755"/>
                    <a:pt x="40910" y="48684"/>
                    <a:pt x="41444" y="48543"/>
                  </a:cubicBezTo>
                  <a:cubicBezTo>
                    <a:pt x="43032" y="48076"/>
                    <a:pt x="44386" y="47072"/>
                    <a:pt x="45273" y="45694"/>
                  </a:cubicBezTo>
                  <a:close/>
                  <a:moveTo>
                    <a:pt x="32245" y="44714"/>
                  </a:moveTo>
                  <a:cubicBezTo>
                    <a:pt x="32315" y="44807"/>
                    <a:pt x="32385" y="44924"/>
                    <a:pt x="32455" y="45017"/>
                  </a:cubicBezTo>
                  <a:cubicBezTo>
                    <a:pt x="31847" y="47812"/>
                    <a:pt x="29195" y="49631"/>
                    <a:pt x="26391" y="49631"/>
                  </a:cubicBezTo>
                  <a:cubicBezTo>
                    <a:pt x="25751" y="49631"/>
                    <a:pt x="25103" y="49536"/>
                    <a:pt x="24470" y="49337"/>
                  </a:cubicBezTo>
                  <a:lnTo>
                    <a:pt x="24493" y="49337"/>
                  </a:lnTo>
                  <a:cubicBezTo>
                    <a:pt x="23629" y="49080"/>
                    <a:pt x="22835" y="48659"/>
                    <a:pt x="22158" y="48122"/>
                  </a:cubicBezTo>
                  <a:lnTo>
                    <a:pt x="22158" y="48122"/>
                  </a:lnTo>
                  <a:cubicBezTo>
                    <a:pt x="22555" y="48426"/>
                    <a:pt x="23022" y="48706"/>
                    <a:pt x="23513" y="48893"/>
                  </a:cubicBezTo>
                  <a:cubicBezTo>
                    <a:pt x="24168" y="49149"/>
                    <a:pt x="24849" y="49272"/>
                    <a:pt x="25523" y="49272"/>
                  </a:cubicBezTo>
                  <a:cubicBezTo>
                    <a:pt x="27250" y="49272"/>
                    <a:pt x="28928" y="48463"/>
                    <a:pt x="30003" y="47002"/>
                  </a:cubicBezTo>
                  <a:cubicBezTo>
                    <a:pt x="30937" y="46465"/>
                    <a:pt x="31708" y="45671"/>
                    <a:pt x="32245" y="44714"/>
                  </a:cubicBezTo>
                  <a:close/>
                  <a:moveTo>
                    <a:pt x="47047" y="42052"/>
                  </a:moveTo>
                  <a:cubicBezTo>
                    <a:pt x="47328" y="43149"/>
                    <a:pt x="47328" y="44293"/>
                    <a:pt x="47047" y="45367"/>
                  </a:cubicBezTo>
                  <a:cubicBezTo>
                    <a:pt x="46510" y="47515"/>
                    <a:pt x="44783" y="49150"/>
                    <a:pt x="42705" y="49827"/>
                  </a:cubicBezTo>
                  <a:cubicBezTo>
                    <a:pt x="41955" y="50069"/>
                    <a:pt x="41210" y="50182"/>
                    <a:pt x="40485" y="50182"/>
                  </a:cubicBezTo>
                  <a:cubicBezTo>
                    <a:pt x="38477" y="50182"/>
                    <a:pt x="36616" y="49313"/>
                    <a:pt x="35210" y="47889"/>
                  </a:cubicBezTo>
                  <a:lnTo>
                    <a:pt x="35210" y="47889"/>
                  </a:lnTo>
                  <a:cubicBezTo>
                    <a:pt x="36520" y="48875"/>
                    <a:pt x="38120" y="49481"/>
                    <a:pt x="39749" y="49481"/>
                  </a:cubicBezTo>
                  <a:cubicBezTo>
                    <a:pt x="40472" y="49481"/>
                    <a:pt x="41200" y="49362"/>
                    <a:pt x="41911" y="49103"/>
                  </a:cubicBezTo>
                  <a:cubicBezTo>
                    <a:pt x="44339" y="48239"/>
                    <a:pt x="46020" y="46021"/>
                    <a:pt x="46534" y="43570"/>
                  </a:cubicBezTo>
                  <a:cubicBezTo>
                    <a:pt x="46744" y="43079"/>
                    <a:pt x="46931" y="42566"/>
                    <a:pt x="47047" y="42052"/>
                  </a:cubicBezTo>
                  <a:close/>
                  <a:moveTo>
                    <a:pt x="28295" y="0"/>
                  </a:moveTo>
                  <a:cubicBezTo>
                    <a:pt x="27452" y="0"/>
                    <a:pt x="26653" y="233"/>
                    <a:pt x="25917" y="679"/>
                  </a:cubicBezTo>
                  <a:cubicBezTo>
                    <a:pt x="24330" y="1473"/>
                    <a:pt x="23279" y="3084"/>
                    <a:pt x="23186" y="4858"/>
                  </a:cubicBezTo>
                  <a:cubicBezTo>
                    <a:pt x="23116" y="5068"/>
                    <a:pt x="23046" y="5255"/>
                    <a:pt x="22999" y="5442"/>
                  </a:cubicBezTo>
                  <a:lnTo>
                    <a:pt x="22742" y="5232"/>
                  </a:lnTo>
                  <a:cubicBezTo>
                    <a:pt x="21834" y="3245"/>
                    <a:pt x="19784" y="2086"/>
                    <a:pt x="17658" y="2086"/>
                  </a:cubicBezTo>
                  <a:cubicBezTo>
                    <a:pt x="16612" y="2086"/>
                    <a:pt x="15548" y="2366"/>
                    <a:pt x="14594" y="2967"/>
                  </a:cubicBezTo>
                  <a:cubicBezTo>
                    <a:pt x="13239" y="3808"/>
                    <a:pt x="12259" y="5138"/>
                    <a:pt x="11885" y="6703"/>
                  </a:cubicBezTo>
                  <a:cubicBezTo>
                    <a:pt x="11138" y="8337"/>
                    <a:pt x="11278" y="10228"/>
                    <a:pt x="12259" y="11746"/>
                  </a:cubicBezTo>
                  <a:cubicBezTo>
                    <a:pt x="12259" y="11769"/>
                    <a:pt x="12282" y="11793"/>
                    <a:pt x="12282" y="11839"/>
                  </a:cubicBezTo>
                  <a:cubicBezTo>
                    <a:pt x="12305" y="11886"/>
                    <a:pt x="12352" y="11933"/>
                    <a:pt x="12399" y="11956"/>
                  </a:cubicBezTo>
                  <a:cubicBezTo>
                    <a:pt x="12469" y="12050"/>
                    <a:pt x="12539" y="12120"/>
                    <a:pt x="12609" y="12213"/>
                  </a:cubicBezTo>
                  <a:cubicBezTo>
                    <a:pt x="11726" y="12040"/>
                    <a:pt x="10823" y="11944"/>
                    <a:pt x="9924" y="11944"/>
                  </a:cubicBezTo>
                  <a:cubicBezTo>
                    <a:pt x="8399" y="11944"/>
                    <a:pt x="6883" y="12220"/>
                    <a:pt x="5488" y="12867"/>
                  </a:cubicBezTo>
                  <a:cubicBezTo>
                    <a:pt x="3223" y="13917"/>
                    <a:pt x="1379" y="15879"/>
                    <a:pt x="888" y="18377"/>
                  </a:cubicBezTo>
                  <a:cubicBezTo>
                    <a:pt x="631" y="19054"/>
                    <a:pt x="445" y="19778"/>
                    <a:pt x="351" y="20478"/>
                  </a:cubicBezTo>
                  <a:cubicBezTo>
                    <a:pt x="1" y="22813"/>
                    <a:pt x="655" y="25288"/>
                    <a:pt x="2639" y="26689"/>
                  </a:cubicBezTo>
                  <a:cubicBezTo>
                    <a:pt x="3529" y="27329"/>
                    <a:pt x="4575" y="27656"/>
                    <a:pt x="5638" y="27656"/>
                  </a:cubicBezTo>
                  <a:cubicBezTo>
                    <a:pt x="6165" y="27656"/>
                    <a:pt x="6697" y="27575"/>
                    <a:pt x="7216" y="27413"/>
                  </a:cubicBezTo>
                  <a:lnTo>
                    <a:pt x="7216" y="27413"/>
                  </a:lnTo>
                  <a:cubicBezTo>
                    <a:pt x="7052" y="27599"/>
                    <a:pt x="6912" y="27786"/>
                    <a:pt x="6749" y="27973"/>
                  </a:cubicBezTo>
                  <a:cubicBezTo>
                    <a:pt x="4997" y="29351"/>
                    <a:pt x="3830" y="31358"/>
                    <a:pt x="3527" y="33577"/>
                  </a:cubicBezTo>
                  <a:cubicBezTo>
                    <a:pt x="3270" y="34931"/>
                    <a:pt x="3386" y="36308"/>
                    <a:pt x="3853" y="37616"/>
                  </a:cubicBezTo>
                  <a:cubicBezTo>
                    <a:pt x="5055" y="40911"/>
                    <a:pt x="8173" y="43184"/>
                    <a:pt x="11514" y="43184"/>
                  </a:cubicBezTo>
                  <a:cubicBezTo>
                    <a:pt x="12458" y="43184"/>
                    <a:pt x="13419" y="43003"/>
                    <a:pt x="14360" y="42612"/>
                  </a:cubicBezTo>
                  <a:lnTo>
                    <a:pt x="14500" y="42542"/>
                  </a:lnTo>
                  <a:cubicBezTo>
                    <a:pt x="15971" y="42239"/>
                    <a:pt x="17302" y="41468"/>
                    <a:pt x="18306" y="40394"/>
                  </a:cubicBezTo>
                  <a:cubicBezTo>
                    <a:pt x="18353" y="41071"/>
                    <a:pt x="18469" y="41725"/>
                    <a:pt x="18656" y="42402"/>
                  </a:cubicBezTo>
                  <a:cubicBezTo>
                    <a:pt x="19076" y="45764"/>
                    <a:pt x="21084" y="48846"/>
                    <a:pt x="24610" y="49804"/>
                  </a:cubicBezTo>
                  <a:cubicBezTo>
                    <a:pt x="25193" y="49961"/>
                    <a:pt x="25785" y="50036"/>
                    <a:pt x="26370" y="50036"/>
                  </a:cubicBezTo>
                  <a:cubicBezTo>
                    <a:pt x="29253" y="50036"/>
                    <a:pt x="31978" y="48213"/>
                    <a:pt x="32735" y="45437"/>
                  </a:cubicBezTo>
                  <a:cubicBezTo>
                    <a:pt x="32945" y="45671"/>
                    <a:pt x="33179" y="45904"/>
                    <a:pt x="33412" y="46138"/>
                  </a:cubicBezTo>
                  <a:cubicBezTo>
                    <a:pt x="34819" y="48791"/>
                    <a:pt x="37529" y="50588"/>
                    <a:pt x="40486" y="50588"/>
                  </a:cubicBezTo>
                  <a:cubicBezTo>
                    <a:pt x="41407" y="50588"/>
                    <a:pt x="42351" y="50414"/>
                    <a:pt x="43288" y="50037"/>
                  </a:cubicBezTo>
                  <a:cubicBezTo>
                    <a:pt x="46837" y="48613"/>
                    <a:pt x="48495" y="44527"/>
                    <a:pt x="47187" y="41188"/>
                  </a:cubicBezTo>
                  <a:cubicBezTo>
                    <a:pt x="47211" y="40978"/>
                    <a:pt x="47234" y="40791"/>
                    <a:pt x="47234" y="40581"/>
                  </a:cubicBezTo>
                  <a:cubicBezTo>
                    <a:pt x="47398" y="40674"/>
                    <a:pt x="47561" y="40768"/>
                    <a:pt x="47724" y="40861"/>
                  </a:cubicBezTo>
                  <a:cubicBezTo>
                    <a:pt x="49125" y="41748"/>
                    <a:pt x="50620" y="42519"/>
                    <a:pt x="52254" y="42799"/>
                  </a:cubicBezTo>
                  <a:cubicBezTo>
                    <a:pt x="52708" y="42886"/>
                    <a:pt x="53158" y="42927"/>
                    <a:pt x="53602" y="42927"/>
                  </a:cubicBezTo>
                  <a:cubicBezTo>
                    <a:pt x="55529" y="42927"/>
                    <a:pt x="57350" y="42158"/>
                    <a:pt x="59002" y="41095"/>
                  </a:cubicBezTo>
                  <a:cubicBezTo>
                    <a:pt x="60893" y="39857"/>
                    <a:pt x="62691" y="38199"/>
                    <a:pt x="63391" y="35981"/>
                  </a:cubicBezTo>
                  <a:cubicBezTo>
                    <a:pt x="63905" y="34207"/>
                    <a:pt x="63741" y="32292"/>
                    <a:pt x="62924" y="30635"/>
                  </a:cubicBezTo>
                  <a:cubicBezTo>
                    <a:pt x="62737" y="30261"/>
                    <a:pt x="62527" y="29911"/>
                    <a:pt x="62294" y="29561"/>
                  </a:cubicBezTo>
                  <a:cubicBezTo>
                    <a:pt x="62200" y="29327"/>
                    <a:pt x="62107" y="29117"/>
                    <a:pt x="62013" y="28907"/>
                  </a:cubicBezTo>
                  <a:cubicBezTo>
                    <a:pt x="61873" y="28113"/>
                    <a:pt x="61593" y="27343"/>
                    <a:pt x="61173" y="26642"/>
                  </a:cubicBezTo>
                  <a:cubicBezTo>
                    <a:pt x="62527" y="26362"/>
                    <a:pt x="63741" y="25662"/>
                    <a:pt x="64652" y="24658"/>
                  </a:cubicBezTo>
                  <a:cubicBezTo>
                    <a:pt x="64699" y="24587"/>
                    <a:pt x="64745" y="24517"/>
                    <a:pt x="64792" y="24447"/>
                  </a:cubicBezTo>
                  <a:cubicBezTo>
                    <a:pt x="66823" y="22836"/>
                    <a:pt x="68154" y="20478"/>
                    <a:pt x="68014" y="17630"/>
                  </a:cubicBezTo>
                  <a:cubicBezTo>
                    <a:pt x="67967" y="16276"/>
                    <a:pt x="67500" y="14968"/>
                    <a:pt x="66706" y="13894"/>
                  </a:cubicBezTo>
                  <a:cubicBezTo>
                    <a:pt x="65866" y="12283"/>
                    <a:pt x="64232" y="11116"/>
                    <a:pt x="62574" y="10205"/>
                  </a:cubicBezTo>
                  <a:cubicBezTo>
                    <a:pt x="60232" y="8942"/>
                    <a:pt x="57597" y="8267"/>
                    <a:pt x="54912" y="8267"/>
                  </a:cubicBezTo>
                  <a:cubicBezTo>
                    <a:pt x="54867" y="8267"/>
                    <a:pt x="54821" y="8267"/>
                    <a:pt x="54776" y="8267"/>
                  </a:cubicBezTo>
                  <a:cubicBezTo>
                    <a:pt x="54725" y="8267"/>
                    <a:pt x="54675" y="8266"/>
                    <a:pt x="54625" y="8266"/>
                  </a:cubicBezTo>
                  <a:cubicBezTo>
                    <a:pt x="52272" y="8266"/>
                    <a:pt x="49967" y="8802"/>
                    <a:pt x="47841" y="9808"/>
                  </a:cubicBezTo>
                  <a:cubicBezTo>
                    <a:pt x="47865" y="9761"/>
                    <a:pt x="47888" y="9715"/>
                    <a:pt x="47911" y="9645"/>
                  </a:cubicBezTo>
                  <a:cubicBezTo>
                    <a:pt x="48682" y="8384"/>
                    <a:pt x="48822" y="6796"/>
                    <a:pt x="48238" y="5419"/>
                  </a:cubicBezTo>
                  <a:cubicBezTo>
                    <a:pt x="47444" y="3411"/>
                    <a:pt x="45483" y="1986"/>
                    <a:pt x="43428" y="1449"/>
                  </a:cubicBezTo>
                  <a:cubicBezTo>
                    <a:pt x="42732" y="1266"/>
                    <a:pt x="42016" y="1178"/>
                    <a:pt x="41301" y="1178"/>
                  </a:cubicBezTo>
                  <a:cubicBezTo>
                    <a:pt x="38371" y="1178"/>
                    <a:pt x="35442" y="2652"/>
                    <a:pt x="33809" y="5092"/>
                  </a:cubicBezTo>
                  <a:lnTo>
                    <a:pt x="33622" y="4905"/>
                  </a:lnTo>
                  <a:cubicBezTo>
                    <a:pt x="33179" y="2337"/>
                    <a:pt x="31124" y="49"/>
                    <a:pt x="28416" y="2"/>
                  </a:cubicBezTo>
                  <a:cubicBezTo>
                    <a:pt x="28375" y="1"/>
                    <a:pt x="28335" y="0"/>
                    <a:pt x="28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14;p66">
              <a:extLst>
                <a:ext uri="{FF2B5EF4-FFF2-40B4-BE49-F238E27FC236}">
                  <a16:creationId xmlns:a16="http://schemas.microsoft.com/office/drawing/2014/main" id="{5658D849-C0FF-4C09-9DD3-DFEC34A58382}"/>
                </a:ext>
              </a:extLst>
            </p:cNvPr>
            <p:cNvSpPr/>
            <p:nvPr/>
          </p:nvSpPr>
          <p:spPr>
            <a:xfrm>
              <a:off x="3463876" y="3378069"/>
              <a:ext cx="243249" cy="207486"/>
            </a:xfrm>
            <a:custGeom>
              <a:avLst/>
              <a:gdLst/>
              <a:ahLst/>
              <a:cxnLst/>
              <a:rect l="l" t="t" r="r" b="b"/>
              <a:pathLst>
                <a:path w="17909" h="15276" extrusionOk="0">
                  <a:moveTo>
                    <a:pt x="5236" y="1230"/>
                  </a:moveTo>
                  <a:cubicBezTo>
                    <a:pt x="5839" y="1230"/>
                    <a:pt x="6441" y="1393"/>
                    <a:pt x="6982" y="1717"/>
                  </a:cubicBezTo>
                  <a:lnTo>
                    <a:pt x="6935" y="1717"/>
                  </a:lnTo>
                  <a:cubicBezTo>
                    <a:pt x="6407" y="1545"/>
                    <a:pt x="5862" y="1461"/>
                    <a:pt x="5319" y="1461"/>
                  </a:cubicBezTo>
                  <a:cubicBezTo>
                    <a:pt x="4611" y="1461"/>
                    <a:pt x="3906" y="1604"/>
                    <a:pt x="3246" y="1881"/>
                  </a:cubicBezTo>
                  <a:cubicBezTo>
                    <a:pt x="3363" y="1811"/>
                    <a:pt x="3456" y="1741"/>
                    <a:pt x="3573" y="1694"/>
                  </a:cubicBezTo>
                  <a:lnTo>
                    <a:pt x="3573" y="1671"/>
                  </a:lnTo>
                  <a:cubicBezTo>
                    <a:pt x="4095" y="1376"/>
                    <a:pt x="4666" y="1230"/>
                    <a:pt x="5236" y="1230"/>
                  </a:cubicBezTo>
                  <a:close/>
                  <a:moveTo>
                    <a:pt x="12799" y="386"/>
                  </a:moveTo>
                  <a:cubicBezTo>
                    <a:pt x="13333" y="386"/>
                    <a:pt x="13877" y="496"/>
                    <a:pt x="14406" y="737"/>
                  </a:cubicBezTo>
                  <a:lnTo>
                    <a:pt x="14406" y="713"/>
                  </a:lnTo>
                  <a:cubicBezTo>
                    <a:pt x="14593" y="807"/>
                    <a:pt x="14757" y="900"/>
                    <a:pt x="14920" y="1017"/>
                  </a:cubicBezTo>
                  <a:cubicBezTo>
                    <a:pt x="14546" y="854"/>
                    <a:pt x="14173" y="737"/>
                    <a:pt x="13753" y="667"/>
                  </a:cubicBezTo>
                  <a:cubicBezTo>
                    <a:pt x="13448" y="589"/>
                    <a:pt x="13138" y="553"/>
                    <a:pt x="12829" y="553"/>
                  </a:cubicBezTo>
                  <a:cubicBezTo>
                    <a:pt x="11362" y="553"/>
                    <a:pt x="9912" y="1383"/>
                    <a:pt x="9083" y="2675"/>
                  </a:cubicBezTo>
                  <a:cubicBezTo>
                    <a:pt x="9811" y="1305"/>
                    <a:pt x="11260" y="386"/>
                    <a:pt x="12799" y="386"/>
                  </a:cubicBezTo>
                  <a:close/>
                  <a:moveTo>
                    <a:pt x="15807" y="2044"/>
                  </a:moveTo>
                  <a:lnTo>
                    <a:pt x="15807" y="2044"/>
                  </a:lnTo>
                  <a:cubicBezTo>
                    <a:pt x="16134" y="2324"/>
                    <a:pt x="16414" y="2675"/>
                    <a:pt x="16624" y="3048"/>
                  </a:cubicBezTo>
                  <a:cubicBezTo>
                    <a:pt x="16671" y="3165"/>
                    <a:pt x="16694" y="3258"/>
                    <a:pt x="16741" y="3352"/>
                  </a:cubicBezTo>
                  <a:lnTo>
                    <a:pt x="16741" y="3328"/>
                  </a:lnTo>
                  <a:lnTo>
                    <a:pt x="16741" y="3328"/>
                  </a:lnTo>
                  <a:cubicBezTo>
                    <a:pt x="17045" y="4356"/>
                    <a:pt x="16881" y="5617"/>
                    <a:pt x="16157" y="6317"/>
                  </a:cubicBezTo>
                  <a:cubicBezTo>
                    <a:pt x="16438" y="5967"/>
                    <a:pt x="16601" y="5546"/>
                    <a:pt x="16671" y="5126"/>
                  </a:cubicBezTo>
                  <a:cubicBezTo>
                    <a:pt x="16834" y="4029"/>
                    <a:pt x="16508" y="2908"/>
                    <a:pt x="15807" y="2044"/>
                  </a:cubicBezTo>
                  <a:close/>
                  <a:moveTo>
                    <a:pt x="1728" y="5663"/>
                  </a:moveTo>
                  <a:lnTo>
                    <a:pt x="1822" y="5780"/>
                  </a:lnTo>
                  <a:cubicBezTo>
                    <a:pt x="2079" y="6340"/>
                    <a:pt x="2522" y="6807"/>
                    <a:pt x="3059" y="7134"/>
                  </a:cubicBezTo>
                  <a:lnTo>
                    <a:pt x="2966" y="7158"/>
                  </a:lnTo>
                  <a:cubicBezTo>
                    <a:pt x="2359" y="6854"/>
                    <a:pt x="1915" y="6317"/>
                    <a:pt x="1728" y="5663"/>
                  </a:cubicBezTo>
                  <a:close/>
                  <a:moveTo>
                    <a:pt x="15690" y="7111"/>
                  </a:moveTo>
                  <a:cubicBezTo>
                    <a:pt x="15620" y="7158"/>
                    <a:pt x="15527" y="7204"/>
                    <a:pt x="15457" y="7251"/>
                  </a:cubicBezTo>
                  <a:lnTo>
                    <a:pt x="15387" y="7204"/>
                  </a:lnTo>
                  <a:cubicBezTo>
                    <a:pt x="15480" y="7181"/>
                    <a:pt x="15597" y="7158"/>
                    <a:pt x="15690" y="7111"/>
                  </a:cubicBezTo>
                  <a:close/>
                  <a:moveTo>
                    <a:pt x="1215" y="4543"/>
                  </a:moveTo>
                  <a:cubicBezTo>
                    <a:pt x="1191" y="4823"/>
                    <a:pt x="1191" y="5080"/>
                    <a:pt x="1238" y="5360"/>
                  </a:cubicBezTo>
                  <a:cubicBezTo>
                    <a:pt x="1355" y="6177"/>
                    <a:pt x="1822" y="6901"/>
                    <a:pt x="2499" y="7344"/>
                  </a:cubicBezTo>
                  <a:cubicBezTo>
                    <a:pt x="2429" y="7391"/>
                    <a:pt x="2359" y="7438"/>
                    <a:pt x="2289" y="7484"/>
                  </a:cubicBezTo>
                  <a:cubicBezTo>
                    <a:pt x="1752" y="7087"/>
                    <a:pt x="1378" y="6527"/>
                    <a:pt x="1215" y="5920"/>
                  </a:cubicBezTo>
                  <a:lnTo>
                    <a:pt x="1215" y="5897"/>
                  </a:lnTo>
                  <a:cubicBezTo>
                    <a:pt x="1098" y="5453"/>
                    <a:pt x="1098" y="4986"/>
                    <a:pt x="1215" y="4543"/>
                  </a:cubicBezTo>
                  <a:close/>
                  <a:moveTo>
                    <a:pt x="2989" y="7578"/>
                  </a:moveTo>
                  <a:lnTo>
                    <a:pt x="3153" y="7648"/>
                  </a:lnTo>
                  <a:cubicBezTo>
                    <a:pt x="3082" y="7695"/>
                    <a:pt x="3012" y="7765"/>
                    <a:pt x="2942" y="7811"/>
                  </a:cubicBezTo>
                  <a:cubicBezTo>
                    <a:pt x="2849" y="7788"/>
                    <a:pt x="2779" y="7765"/>
                    <a:pt x="2686" y="7718"/>
                  </a:cubicBezTo>
                  <a:cubicBezTo>
                    <a:pt x="2779" y="7671"/>
                    <a:pt x="2896" y="7624"/>
                    <a:pt x="2989" y="7578"/>
                  </a:cubicBezTo>
                  <a:close/>
                  <a:moveTo>
                    <a:pt x="2289" y="7998"/>
                  </a:moveTo>
                  <a:cubicBezTo>
                    <a:pt x="2382" y="8045"/>
                    <a:pt x="2499" y="8091"/>
                    <a:pt x="2592" y="8138"/>
                  </a:cubicBezTo>
                  <a:cubicBezTo>
                    <a:pt x="2545" y="8208"/>
                    <a:pt x="2475" y="8278"/>
                    <a:pt x="2405" y="8372"/>
                  </a:cubicBezTo>
                  <a:cubicBezTo>
                    <a:pt x="1962" y="8605"/>
                    <a:pt x="1565" y="8932"/>
                    <a:pt x="1215" y="9329"/>
                  </a:cubicBezTo>
                  <a:cubicBezTo>
                    <a:pt x="1238" y="9259"/>
                    <a:pt x="1285" y="9212"/>
                    <a:pt x="1308" y="9142"/>
                  </a:cubicBezTo>
                  <a:lnTo>
                    <a:pt x="1308" y="9119"/>
                  </a:lnTo>
                  <a:cubicBezTo>
                    <a:pt x="1541" y="8675"/>
                    <a:pt x="1868" y="8302"/>
                    <a:pt x="2289" y="7998"/>
                  </a:cubicBezTo>
                  <a:close/>
                  <a:moveTo>
                    <a:pt x="9620" y="11640"/>
                  </a:moveTo>
                  <a:cubicBezTo>
                    <a:pt x="10497" y="12743"/>
                    <a:pt x="11827" y="13415"/>
                    <a:pt x="13142" y="13415"/>
                  </a:cubicBezTo>
                  <a:cubicBezTo>
                    <a:pt x="14138" y="13415"/>
                    <a:pt x="15126" y="13029"/>
                    <a:pt x="15901" y="12154"/>
                  </a:cubicBezTo>
                  <a:cubicBezTo>
                    <a:pt x="15947" y="12084"/>
                    <a:pt x="16017" y="11991"/>
                    <a:pt x="16087" y="11921"/>
                  </a:cubicBezTo>
                  <a:lnTo>
                    <a:pt x="16087" y="11921"/>
                  </a:lnTo>
                  <a:cubicBezTo>
                    <a:pt x="15877" y="12247"/>
                    <a:pt x="15620" y="12528"/>
                    <a:pt x="15340" y="12784"/>
                  </a:cubicBezTo>
                  <a:cubicBezTo>
                    <a:pt x="14594" y="13391"/>
                    <a:pt x="13752" y="13656"/>
                    <a:pt x="12907" y="13656"/>
                  </a:cubicBezTo>
                  <a:cubicBezTo>
                    <a:pt x="12192" y="13656"/>
                    <a:pt x="11474" y="13466"/>
                    <a:pt x="10811" y="13135"/>
                  </a:cubicBezTo>
                  <a:lnTo>
                    <a:pt x="10834" y="13135"/>
                  </a:lnTo>
                  <a:cubicBezTo>
                    <a:pt x="10320" y="12761"/>
                    <a:pt x="9877" y="12294"/>
                    <a:pt x="9527" y="11780"/>
                  </a:cubicBezTo>
                  <a:cubicBezTo>
                    <a:pt x="9550" y="11734"/>
                    <a:pt x="9597" y="11687"/>
                    <a:pt x="9620" y="11640"/>
                  </a:cubicBezTo>
                  <a:close/>
                  <a:moveTo>
                    <a:pt x="13177" y="1089"/>
                  </a:moveTo>
                  <a:cubicBezTo>
                    <a:pt x="13391" y="1089"/>
                    <a:pt x="13607" y="1104"/>
                    <a:pt x="13823" y="1134"/>
                  </a:cubicBezTo>
                  <a:cubicBezTo>
                    <a:pt x="14033" y="1204"/>
                    <a:pt x="14220" y="1297"/>
                    <a:pt x="14406" y="1391"/>
                  </a:cubicBezTo>
                  <a:cubicBezTo>
                    <a:pt x="15317" y="1904"/>
                    <a:pt x="15971" y="2791"/>
                    <a:pt x="16227" y="3795"/>
                  </a:cubicBezTo>
                  <a:cubicBezTo>
                    <a:pt x="16508" y="4916"/>
                    <a:pt x="16041" y="6597"/>
                    <a:pt x="14850" y="6901"/>
                  </a:cubicBezTo>
                  <a:lnTo>
                    <a:pt x="14640" y="6901"/>
                  </a:lnTo>
                  <a:cubicBezTo>
                    <a:pt x="14593" y="6901"/>
                    <a:pt x="14546" y="6924"/>
                    <a:pt x="14500" y="6947"/>
                  </a:cubicBezTo>
                  <a:cubicBezTo>
                    <a:pt x="14360" y="6947"/>
                    <a:pt x="14243" y="6947"/>
                    <a:pt x="14103" y="6924"/>
                  </a:cubicBezTo>
                  <a:cubicBezTo>
                    <a:pt x="14089" y="6921"/>
                    <a:pt x="14076" y="6920"/>
                    <a:pt x="14063" y="6920"/>
                  </a:cubicBezTo>
                  <a:cubicBezTo>
                    <a:pt x="13857" y="6920"/>
                    <a:pt x="13768" y="7254"/>
                    <a:pt x="14009" y="7298"/>
                  </a:cubicBezTo>
                  <a:cubicBezTo>
                    <a:pt x="14266" y="7344"/>
                    <a:pt x="14500" y="7414"/>
                    <a:pt x="14733" y="7531"/>
                  </a:cubicBezTo>
                  <a:cubicBezTo>
                    <a:pt x="14640" y="7531"/>
                    <a:pt x="14570" y="7554"/>
                    <a:pt x="14476" y="7554"/>
                  </a:cubicBezTo>
                  <a:cubicBezTo>
                    <a:pt x="14243" y="7578"/>
                    <a:pt x="14243" y="7951"/>
                    <a:pt x="14476" y="7975"/>
                  </a:cubicBezTo>
                  <a:cubicBezTo>
                    <a:pt x="14943" y="7998"/>
                    <a:pt x="15364" y="8138"/>
                    <a:pt x="15760" y="8372"/>
                  </a:cubicBezTo>
                  <a:cubicBezTo>
                    <a:pt x="16554" y="9516"/>
                    <a:pt x="16414" y="11103"/>
                    <a:pt x="15410" y="12084"/>
                  </a:cubicBezTo>
                  <a:cubicBezTo>
                    <a:pt x="14734" y="12751"/>
                    <a:pt x="13926" y="13042"/>
                    <a:pt x="13116" y="13042"/>
                  </a:cubicBezTo>
                  <a:cubicBezTo>
                    <a:pt x="11827" y="13042"/>
                    <a:pt x="10534" y="12306"/>
                    <a:pt x="9760" y="11173"/>
                  </a:cubicBezTo>
                  <a:cubicBezTo>
                    <a:pt x="9725" y="11115"/>
                    <a:pt x="9661" y="11086"/>
                    <a:pt x="9594" y="11086"/>
                  </a:cubicBezTo>
                  <a:cubicBezTo>
                    <a:pt x="9527" y="11086"/>
                    <a:pt x="9457" y="11115"/>
                    <a:pt x="9410" y="11173"/>
                  </a:cubicBezTo>
                  <a:cubicBezTo>
                    <a:pt x="9363" y="11267"/>
                    <a:pt x="9340" y="11360"/>
                    <a:pt x="9293" y="11430"/>
                  </a:cubicBezTo>
                  <a:cubicBezTo>
                    <a:pt x="9200" y="11314"/>
                    <a:pt x="9130" y="11197"/>
                    <a:pt x="9083" y="11057"/>
                  </a:cubicBezTo>
                  <a:cubicBezTo>
                    <a:pt x="9042" y="10995"/>
                    <a:pt x="8973" y="10965"/>
                    <a:pt x="8905" y="10965"/>
                  </a:cubicBezTo>
                  <a:cubicBezTo>
                    <a:pt x="8819" y="10965"/>
                    <a:pt x="8735" y="11012"/>
                    <a:pt x="8709" y="11103"/>
                  </a:cubicBezTo>
                  <a:cubicBezTo>
                    <a:pt x="8312" y="12037"/>
                    <a:pt x="7705" y="12854"/>
                    <a:pt x="6958" y="13508"/>
                  </a:cubicBezTo>
                  <a:cubicBezTo>
                    <a:pt x="6514" y="13695"/>
                    <a:pt x="6044" y="13787"/>
                    <a:pt x="5575" y="13787"/>
                  </a:cubicBezTo>
                  <a:cubicBezTo>
                    <a:pt x="4812" y="13787"/>
                    <a:pt x="4055" y="13542"/>
                    <a:pt x="3433" y="13065"/>
                  </a:cubicBezTo>
                  <a:cubicBezTo>
                    <a:pt x="2452" y="12317"/>
                    <a:pt x="1822" y="11103"/>
                    <a:pt x="2125" y="9866"/>
                  </a:cubicBezTo>
                  <a:cubicBezTo>
                    <a:pt x="2219" y="9469"/>
                    <a:pt x="2382" y="9072"/>
                    <a:pt x="2616" y="8745"/>
                  </a:cubicBezTo>
                  <a:cubicBezTo>
                    <a:pt x="2919" y="8558"/>
                    <a:pt x="3199" y="8418"/>
                    <a:pt x="3526" y="8302"/>
                  </a:cubicBezTo>
                  <a:cubicBezTo>
                    <a:pt x="3736" y="8232"/>
                    <a:pt x="3690" y="7928"/>
                    <a:pt x="3479" y="7905"/>
                  </a:cubicBezTo>
                  <a:cubicBezTo>
                    <a:pt x="3573" y="7835"/>
                    <a:pt x="3666" y="7788"/>
                    <a:pt x="3760" y="7741"/>
                  </a:cubicBezTo>
                  <a:lnTo>
                    <a:pt x="3946" y="7741"/>
                  </a:lnTo>
                  <a:cubicBezTo>
                    <a:pt x="4040" y="7741"/>
                    <a:pt x="4133" y="7671"/>
                    <a:pt x="4133" y="7578"/>
                  </a:cubicBezTo>
                  <a:cubicBezTo>
                    <a:pt x="4367" y="7508"/>
                    <a:pt x="4600" y="7461"/>
                    <a:pt x="4834" y="7438"/>
                  </a:cubicBezTo>
                  <a:lnTo>
                    <a:pt x="4880" y="7438"/>
                  </a:lnTo>
                  <a:cubicBezTo>
                    <a:pt x="5090" y="7414"/>
                    <a:pt x="5044" y="7087"/>
                    <a:pt x="4857" y="7064"/>
                  </a:cubicBezTo>
                  <a:cubicBezTo>
                    <a:pt x="4834" y="7017"/>
                    <a:pt x="4787" y="6971"/>
                    <a:pt x="4740" y="6947"/>
                  </a:cubicBezTo>
                  <a:cubicBezTo>
                    <a:pt x="3900" y="6784"/>
                    <a:pt x="3012" y="6504"/>
                    <a:pt x="2405" y="5873"/>
                  </a:cubicBezTo>
                  <a:cubicBezTo>
                    <a:pt x="2312" y="5780"/>
                    <a:pt x="2242" y="5687"/>
                    <a:pt x="2172" y="5570"/>
                  </a:cubicBezTo>
                  <a:cubicBezTo>
                    <a:pt x="1962" y="5033"/>
                    <a:pt x="1962" y="4426"/>
                    <a:pt x="2149" y="3865"/>
                  </a:cubicBezTo>
                  <a:cubicBezTo>
                    <a:pt x="2335" y="3539"/>
                    <a:pt x="2616" y="3258"/>
                    <a:pt x="2919" y="3072"/>
                  </a:cubicBezTo>
                  <a:cubicBezTo>
                    <a:pt x="3690" y="2628"/>
                    <a:pt x="4553" y="2324"/>
                    <a:pt x="5441" y="2184"/>
                  </a:cubicBezTo>
                  <a:cubicBezTo>
                    <a:pt x="6351" y="2208"/>
                    <a:pt x="7238" y="2488"/>
                    <a:pt x="8009" y="3002"/>
                  </a:cubicBezTo>
                  <a:cubicBezTo>
                    <a:pt x="8079" y="3095"/>
                    <a:pt x="8149" y="3188"/>
                    <a:pt x="8196" y="3305"/>
                  </a:cubicBezTo>
                  <a:cubicBezTo>
                    <a:pt x="8289" y="3632"/>
                    <a:pt x="8336" y="3982"/>
                    <a:pt x="8312" y="4332"/>
                  </a:cubicBezTo>
                  <a:cubicBezTo>
                    <a:pt x="8325" y="4461"/>
                    <a:pt x="8423" y="4533"/>
                    <a:pt x="8523" y="4533"/>
                  </a:cubicBezTo>
                  <a:cubicBezTo>
                    <a:pt x="8606" y="4533"/>
                    <a:pt x="8691" y="4484"/>
                    <a:pt x="8733" y="4379"/>
                  </a:cubicBezTo>
                  <a:cubicBezTo>
                    <a:pt x="8756" y="4239"/>
                    <a:pt x="8826" y="4099"/>
                    <a:pt x="8873" y="3959"/>
                  </a:cubicBezTo>
                  <a:lnTo>
                    <a:pt x="8896" y="3959"/>
                  </a:lnTo>
                  <a:cubicBezTo>
                    <a:pt x="8919" y="4006"/>
                    <a:pt x="8966" y="4052"/>
                    <a:pt x="8990" y="4099"/>
                  </a:cubicBezTo>
                  <a:cubicBezTo>
                    <a:pt x="9010" y="4141"/>
                    <a:pt x="9044" y="4158"/>
                    <a:pt x="9078" y="4158"/>
                  </a:cubicBezTo>
                  <a:cubicBezTo>
                    <a:pt x="9160" y="4158"/>
                    <a:pt x="9249" y="4064"/>
                    <a:pt x="9200" y="3982"/>
                  </a:cubicBezTo>
                  <a:cubicBezTo>
                    <a:pt x="9153" y="3889"/>
                    <a:pt x="9106" y="3795"/>
                    <a:pt x="9036" y="3725"/>
                  </a:cubicBezTo>
                  <a:cubicBezTo>
                    <a:pt x="9083" y="3585"/>
                    <a:pt x="9130" y="3445"/>
                    <a:pt x="9200" y="3328"/>
                  </a:cubicBezTo>
                  <a:cubicBezTo>
                    <a:pt x="10045" y="1927"/>
                    <a:pt x="11564" y="1089"/>
                    <a:pt x="13177" y="1089"/>
                  </a:cubicBezTo>
                  <a:close/>
                  <a:moveTo>
                    <a:pt x="16975" y="9843"/>
                  </a:moveTo>
                  <a:lnTo>
                    <a:pt x="16975" y="9843"/>
                  </a:lnTo>
                  <a:cubicBezTo>
                    <a:pt x="17045" y="10029"/>
                    <a:pt x="17091" y="10193"/>
                    <a:pt x="17115" y="10380"/>
                  </a:cubicBezTo>
                  <a:cubicBezTo>
                    <a:pt x="17372" y="11757"/>
                    <a:pt x="16508" y="12995"/>
                    <a:pt x="15364" y="13625"/>
                  </a:cubicBezTo>
                  <a:lnTo>
                    <a:pt x="15364" y="13602"/>
                  </a:lnTo>
                  <a:cubicBezTo>
                    <a:pt x="14792" y="13923"/>
                    <a:pt x="14152" y="14094"/>
                    <a:pt x="13496" y="14094"/>
                  </a:cubicBezTo>
                  <a:cubicBezTo>
                    <a:pt x="13295" y="14094"/>
                    <a:pt x="13092" y="14078"/>
                    <a:pt x="12889" y="14045"/>
                  </a:cubicBezTo>
                  <a:lnTo>
                    <a:pt x="12889" y="14045"/>
                  </a:lnTo>
                  <a:cubicBezTo>
                    <a:pt x="12917" y="14046"/>
                    <a:pt x="12945" y="14046"/>
                    <a:pt x="12973" y="14046"/>
                  </a:cubicBezTo>
                  <a:cubicBezTo>
                    <a:pt x="14064" y="14046"/>
                    <a:pt x="15127" y="13604"/>
                    <a:pt x="15901" y="12808"/>
                  </a:cubicBezTo>
                  <a:cubicBezTo>
                    <a:pt x="16694" y="12037"/>
                    <a:pt x="17091" y="10940"/>
                    <a:pt x="16975" y="9843"/>
                  </a:cubicBezTo>
                  <a:close/>
                  <a:moveTo>
                    <a:pt x="1962" y="9189"/>
                  </a:moveTo>
                  <a:lnTo>
                    <a:pt x="1962" y="9189"/>
                  </a:lnTo>
                  <a:cubicBezTo>
                    <a:pt x="1448" y="10450"/>
                    <a:pt x="1728" y="11921"/>
                    <a:pt x="2686" y="12901"/>
                  </a:cubicBezTo>
                  <a:cubicBezTo>
                    <a:pt x="3363" y="13648"/>
                    <a:pt x="4297" y="14092"/>
                    <a:pt x="5277" y="14139"/>
                  </a:cubicBezTo>
                  <a:cubicBezTo>
                    <a:pt x="5074" y="14173"/>
                    <a:pt x="4870" y="14190"/>
                    <a:pt x="4668" y="14190"/>
                  </a:cubicBezTo>
                  <a:cubicBezTo>
                    <a:pt x="3637" y="14190"/>
                    <a:pt x="2641" y="13752"/>
                    <a:pt x="1938" y="12971"/>
                  </a:cubicBezTo>
                  <a:cubicBezTo>
                    <a:pt x="1285" y="12294"/>
                    <a:pt x="934" y="11384"/>
                    <a:pt x="958" y="10450"/>
                  </a:cubicBezTo>
                  <a:cubicBezTo>
                    <a:pt x="1215" y="9959"/>
                    <a:pt x="1541" y="9516"/>
                    <a:pt x="1962" y="9189"/>
                  </a:cubicBezTo>
                  <a:close/>
                  <a:moveTo>
                    <a:pt x="701" y="11314"/>
                  </a:moveTo>
                  <a:lnTo>
                    <a:pt x="701" y="11314"/>
                  </a:lnTo>
                  <a:cubicBezTo>
                    <a:pt x="794" y="11897"/>
                    <a:pt x="1028" y="12458"/>
                    <a:pt x="1401" y="12925"/>
                  </a:cubicBezTo>
                  <a:cubicBezTo>
                    <a:pt x="2166" y="13971"/>
                    <a:pt x="3381" y="14584"/>
                    <a:pt x="4659" y="14584"/>
                  </a:cubicBezTo>
                  <a:cubicBezTo>
                    <a:pt x="4864" y="14584"/>
                    <a:pt x="5071" y="14568"/>
                    <a:pt x="5277" y="14536"/>
                  </a:cubicBezTo>
                  <a:lnTo>
                    <a:pt x="5277" y="14536"/>
                  </a:lnTo>
                  <a:cubicBezTo>
                    <a:pt x="4796" y="14737"/>
                    <a:pt x="4287" y="14837"/>
                    <a:pt x="3783" y="14837"/>
                  </a:cubicBezTo>
                  <a:cubicBezTo>
                    <a:pt x="3236" y="14837"/>
                    <a:pt x="2693" y="14720"/>
                    <a:pt x="2195" y="14489"/>
                  </a:cubicBezTo>
                  <a:cubicBezTo>
                    <a:pt x="1028" y="13928"/>
                    <a:pt x="467" y="12551"/>
                    <a:pt x="701" y="11314"/>
                  </a:cubicBezTo>
                  <a:close/>
                  <a:moveTo>
                    <a:pt x="12829" y="1"/>
                  </a:moveTo>
                  <a:cubicBezTo>
                    <a:pt x="11106" y="1"/>
                    <a:pt x="9440" y="1028"/>
                    <a:pt x="8663" y="2675"/>
                  </a:cubicBezTo>
                  <a:cubicBezTo>
                    <a:pt x="8499" y="2418"/>
                    <a:pt x="8266" y="2231"/>
                    <a:pt x="8009" y="2091"/>
                  </a:cubicBezTo>
                  <a:cubicBezTo>
                    <a:pt x="7345" y="1307"/>
                    <a:pt x="6310" y="878"/>
                    <a:pt x="5244" y="878"/>
                  </a:cubicBezTo>
                  <a:cubicBezTo>
                    <a:pt x="4438" y="878"/>
                    <a:pt x="3613" y="1124"/>
                    <a:pt x="2919" y="1647"/>
                  </a:cubicBezTo>
                  <a:cubicBezTo>
                    <a:pt x="2522" y="1951"/>
                    <a:pt x="2149" y="2324"/>
                    <a:pt x="1868" y="2745"/>
                  </a:cubicBezTo>
                  <a:lnTo>
                    <a:pt x="1798" y="2815"/>
                  </a:lnTo>
                  <a:cubicBezTo>
                    <a:pt x="397" y="4169"/>
                    <a:pt x="491" y="6691"/>
                    <a:pt x="1915" y="7788"/>
                  </a:cubicBezTo>
                  <a:cubicBezTo>
                    <a:pt x="1331" y="8745"/>
                    <a:pt x="818" y="9749"/>
                    <a:pt x="397" y="10823"/>
                  </a:cubicBezTo>
                  <a:cubicBezTo>
                    <a:pt x="1" y="12131"/>
                    <a:pt x="374" y="13695"/>
                    <a:pt x="1495" y="14536"/>
                  </a:cubicBezTo>
                  <a:cubicBezTo>
                    <a:pt x="2178" y="15055"/>
                    <a:pt x="2921" y="15275"/>
                    <a:pt x="3669" y="15275"/>
                  </a:cubicBezTo>
                  <a:cubicBezTo>
                    <a:pt x="4840" y="15275"/>
                    <a:pt x="6022" y="14735"/>
                    <a:pt x="7005" y="13952"/>
                  </a:cubicBezTo>
                  <a:cubicBezTo>
                    <a:pt x="7122" y="13905"/>
                    <a:pt x="7215" y="13835"/>
                    <a:pt x="7332" y="13765"/>
                  </a:cubicBezTo>
                  <a:cubicBezTo>
                    <a:pt x="8032" y="13438"/>
                    <a:pt x="8639" y="12971"/>
                    <a:pt x="9130" y="12364"/>
                  </a:cubicBezTo>
                  <a:cubicBezTo>
                    <a:pt x="9573" y="12808"/>
                    <a:pt x="10064" y="13158"/>
                    <a:pt x="10601" y="13462"/>
                  </a:cubicBezTo>
                  <a:cubicBezTo>
                    <a:pt x="11485" y="14122"/>
                    <a:pt x="12522" y="14523"/>
                    <a:pt x="13574" y="14523"/>
                  </a:cubicBezTo>
                  <a:cubicBezTo>
                    <a:pt x="14494" y="14523"/>
                    <a:pt x="15425" y="14216"/>
                    <a:pt x="16274" y="13508"/>
                  </a:cubicBezTo>
                  <a:cubicBezTo>
                    <a:pt x="17815" y="12177"/>
                    <a:pt x="17909" y="9819"/>
                    <a:pt x="16484" y="8372"/>
                  </a:cubicBezTo>
                  <a:cubicBezTo>
                    <a:pt x="16297" y="8068"/>
                    <a:pt x="16064" y="7788"/>
                    <a:pt x="15807" y="7531"/>
                  </a:cubicBezTo>
                  <a:cubicBezTo>
                    <a:pt x="16694" y="7017"/>
                    <a:pt x="17301" y="6107"/>
                    <a:pt x="17465" y="5080"/>
                  </a:cubicBezTo>
                  <a:cubicBezTo>
                    <a:pt x="17558" y="4309"/>
                    <a:pt x="17395" y="3515"/>
                    <a:pt x="16975" y="2861"/>
                  </a:cubicBezTo>
                  <a:cubicBezTo>
                    <a:pt x="16648" y="2044"/>
                    <a:pt x="16087" y="1344"/>
                    <a:pt x="15364" y="830"/>
                  </a:cubicBezTo>
                  <a:cubicBezTo>
                    <a:pt x="14575" y="260"/>
                    <a:pt x="13695" y="1"/>
                    <a:pt x="12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15;p66">
              <a:extLst>
                <a:ext uri="{FF2B5EF4-FFF2-40B4-BE49-F238E27FC236}">
                  <a16:creationId xmlns:a16="http://schemas.microsoft.com/office/drawing/2014/main" id="{226FFB3A-4C7D-4AE3-BA13-35B85E4F3A44}"/>
                </a:ext>
              </a:extLst>
            </p:cNvPr>
            <p:cNvSpPr/>
            <p:nvPr/>
          </p:nvSpPr>
          <p:spPr>
            <a:xfrm>
              <a:off x="3199971" y="3490540"/>
              <a:ext cx="179710" cy="152165"/>
            </a:xfrm>
            <a:custGeom>
              <a:avLst/>
              <a:gdLst/>
              <a:ahLst/>
              <a:cxnLst/>
              <a:rect l="l" t="t" r="r" b="b"/>
              <a:pathLst>
                <a:path w="13231" h="11203" extrusionOk="0">
                  <a:moveTo>
                    <a:pt x="7989" y="919"/>
                  </a:moveTo>
                  <a:cubicBezTo>
                    <a:pt x="7628" y="1142"/>
                    <a:pt x="7306" y="1439"/>
                    <a:pt x="7052" y="1797"/>
                  </a:cubicBezTo>
                  <a:cubicBezTo>
                    <a:pt x="7052" y="1774"/>
                    <a:pt x="7052" y="1727"/>
                    <a:pt x="7029" y="1704"/>
                  </a:cubicBezTo>
                  <a:cubicBezTo>
                    <a:pt x="7308" y="1396"/>
                    <a:pt x="7633" y="1129"/>
                    <a:pt x="7989" y="919"/>
                  </a:cubicBezTo>
                  <a:close/>
                  <a:moveTo>
                    <a:pt x="9709" y="426"/>
                  </a:moveTo>
                  <a:cubicBezTo>
                    <a:pt x="10067" y="426"/>
                    <a:pt x="10430" y="490"/>
                    <a:pt x="10788" y="630"/>
                  </a:cubicBezTo>
                  <a:lnTo>
                    <a:pt x="10764" y="630"/>
                  </a:lnTo>
                  <a:cubicBezTo>
                    <a:pt x="11441" y="840"/>
                    <a:pt x="11932" y="1423"/>
                    <a:pt x="12049" y="2124"/>
                  </a:cubicBezTo>
                  <a:cubicBezTo>
                    <a:pt x="12025" y="2031"/>
                    <a:pt x="11978" y="1937"/>
                    <a:pt x="11908" y="1820"/>
                  </a:cubicBezTo>
                  <a:cubicBezTo>
                    <a:pt x="11342" y="865"/>
                    <a:pt x="10473" y="448"/>
                    <a:pt x="9596" y="448"/>
                  </a:cubicBezTo>
                  <a:cubicBezTo>
                    <a:pt x="9357" y="448"/>
                    <a:pt x="9119" y="479"/>
                    <a:pt x="8885" y="538"/>
                  </a:cubicBezTo>
                  <a:lnTo>
                    <a:pt x="8885" y="538"/>
                  </a:lnTo>
                  <a:cubicBezTo>
                    <a:pt x="9153" y="465"/>
                    <a:pt x="9430" y="426"/>
                    <a:pt x="9709" y="426"/>
                  </a:cubicBezTo>
                  <a:close/>
                  <a:moveTo>
                    <a:pt x="3830" y="1423"/>
                  </a:moveTo>
                  <a:cubicBezTo>
                    <a:pt x="3573" y="1890"/>
                    <a:pt x="3503" y="2427"/>
                    <a:pt x="3573" y="2941"/>
                  </a:cubicBezTo>
                  <a:cubicBezTo>
                    <a:pt x="3526" y="2918"/>
                    <a:pt x="3480" y="2894"/>
                    <a:pt x="3410" y="2871"/>
                  </a:cubicBezTo>
                  <a:cubicBezTo>
                    <a:pt x="3386" y="2731"/>
                    <a:pt x="3363" y="2591"/>
                    <a:pt x="3340" y="2451"/>
                  </a:cubicBezTo>
                  <a:cubicBezTo>
                    <a:pt x="3386" y="2077"/>
                    <a:pt x="3550" y="1704"/>
                    <a:pt x="3830" y="1423"/>
                  </a:cubicBezTo>
                  <a:close/>
                  <a:moveTo>
                    <a:pt x="3083" y="3408"/>
                  </a:moveTo>
                  <a:lnTo>
                    <a:pt x="3083" y="3455"/>
                  </a:lnTo>
                  <a:cubicBezTo>
                    <a:pt x="2919" y="3455"/>
                    <a:pt x="2756" y="3478"/>
                    <a:pt x="2569" y="3501"/>
                  </a:cubicBezTo>
                  <a:cubicBezTo>
                    <a:pt x="2726" y="3434"/>
                    <a:pt x="2904" y="3410"/>
                    <a:pt x="3083" y="3408"/>
                  </a:cubicBezTo>
                  <a:close/>
                  <a:moveTo>
                    <a:pt x="9581" y="820"/>
                  </a:moveTo>
                  <a:cubicBezTo>
                    <a:pt x="10199" y="820"/>
                    <a:pt x="10820" y="1079"/>
                    <a:pt x="11325" y="1680"/>
                  </a:cubicBezTo>
                  <a:cubicBezTo>
                    <a:pt x="11838" y="2241"/>
                    <a:pt x="11978" y="3035"/>
                    <a:pt x="11745" y="3758"/>
                  </a:cubicBezTo>
                  <a:cubicBezTo>
                    <a:pt x="11768" y="3548"/>
                    <a:pt x="11745" y="3315"/>
                    <a:pt x="11675" y="3105"/>
                  </a:cubicBezTo>
                  <a:cubicBezTo>
                    <a:pt x="11395" y="2147"/>
                    <a:pt x="10578" y="1423"/>
                    <a:pt x="9597" y="1283"/>
                  </a:cubicBezTo>
                  <a:cubicBezTo>
                    <a:pt x="9495" y="1270"/>
                    <a:pt x="9394" y="1263"/>
                    <a:pt x="9295" y="1263"/>
                  </a:cubicBezTo>
                  <a:cubicBezTo>
                    <a:pt x="8557" y="1263"/>
                    <a:pt x="7909" y="1630"/>
                    <a:pt x="7332" y="2124"/>
                  </a:cubicBezTo>
                  <a:cubicBezTo>
                    <a:pt x="7851" y="1332"/>
                    <a:pt x="8712" y="820"/>
                    <a:pt x="9581" y="820"/>
                  </a:cubicBezTo>
                  <a:close/>
                  <a:moveTo>
                    <a:pt x="958" y="4809"/>
                  </a:moveTo>
                  <a:cubicBezTo>
                    <a:pt x="795" y="5416"/>
                    <a:pt x="888" y="6093"/>
                    <a:pt x="1215" y="6630"/>
                  </a:cubicBezTo>
                  <a:cubicBezTo>
                    <a:pt x="935" y="6467"/>
                    <a:pt x="725" y="6187"/>
                    <a:pt x="655" y="5883"/>
                  </a:cubicBezTo>
                  <a:cubicBezTo>
                    <a:pt x="655" y="5743"/>
                    <a:pt x="678" y="5579"/>
                    <a:pt x="701" y="5463"/>
                  </a:cubicBezTo>
                  <a:lnTo>
                    <a:pt x="678" y="5439"/>
                  </a:lnTo>
                  <a:cubicBezTo>
                    <a:pt x="725" y="5229"/>
                    <a:pt x="818" y="4996"/>
                    <a:pt x="958" y="4809"/>
                  </a:cubicBezTo>
                  <a:close/>
                  <a:moveTo>
                    <a:pt x="1472" y="4552"/>
                  </a:moveTo>
                  <a:cubicBezTo>
                    <a:pt x="1565" y="5276"/>
                    <a:pt x="2079" y="5883"/>
                    <a:pt x="2756" y="6140"/>
                  </a:cubicBezTo>
                  <a:cubicBezTo>
                    <a:pt x="2429" y="6280"/>
                    <a:pt x="2149" y="6537"/>
                    <a:pt x="1962" y="6864"/>
                  </a:cubicBezTo>
                  <a:lnTo>
                    <a:pt x="1892" y="6864"/>
                  </a:lnTo>
                  <a:cubicBezTo>
                    <a:pt x="1332" y="6327"/>
                    <a:pt x="1122" y="5533"/>
                    <a:pt x="1355" y="4786"/>
                  </a:cubicBezTo>
                  <a:cubicBezTo>
                    <a:pt x="1402" y="4716"/>
                    <a:pt x="1425" y="4622"/>
                    <a:pt x="1472" y="4552"/>
                  </a:cubicBezTo>
                  <a:close/>
                  <a:moveTo>
                    <a:pt x="9107" y="5836"/>
                  </a:moveTo>
                  <a:cubicBezTo>
                    <a:pt x="9364" y="6187"/>
                    <a:pt x="9480" y="6630"/>
                    <a:pt x="9410" y="7050"/>
                  </a:cubicBezTo>
                  <a:lnTo>
                    <a:pt x="9387" y="7050"/>
                  </a:lnTo>
                  <a:cubicBezTo>
                    <a:pt x="9387" y="6630"/>
                    <a:pt x="9270" y="6210"/>
                    <a:pt x="9037" y="5836"/>
                  </a:cubicBezTo>
                  <a:close/>
                  <a:moveTo>
                    <a:pt x="2429" y="7587"/>
                  </a:moveTo>
                  <a:lnTo>
                    <a:pt x="2546" y="7634"/>
                  </a:lnTo>
                  <a:cubicBezTo>
                    <a:pt x="2382" y="7727"/>
                    <a:pt x="2219" y="7844"/>
                    <a:pt x="2079" y="7984"/>
                  </a:cubicBezTo>
                  <a:cubicBezTo>
                    <a:pt x="2079" y="7938"/>
                    <a:pt x="2079" y="7914"/>
                    <a:pt x="2102" y="7891"/>
                  </a:cubicBezTo>
                  <a:lnTo>
                    <a:pt x="2079" y="7891"/>
                  </a:lnTo>
                  <a:cubicBezTo>
                    <a:pt x="2196" y="7774"/>
                    <a:pt x="2312" y="7681"/>
                    <a:pt x="2429" y="7587"/>
                  </a:cubicBezTo>
                  <a:close/>
                  <a:moveTo>
                    <a:pt x="9784" y="7120"/>
                  </a:moveTo>
                  <a:lnTo>
                    <a:pt x="9784" y="7120"/>
                  </a:lnTo>
                  <a:cubicBezTo>
                    <a:pt x="10041" y="8078"/>
                    <a:pt x="9901" y="9128"/>
                    <a:pt x="8663" y="9245"/>
                  </a:cubicBezTo>
                  <a:cubicBezTo>
                    <a:pt x="8548" y="9257"/>
                    <a:pt x="8432" y="9263"/>
                    <a:pt x="8316" y="9263"/>
                  </a:cubicBezTo>
                  <a:cubicBezTo>
                    <a:pt x="7981" y="9263"/>
                    <a:pt x="7644" y="9215"/>
                    <a:pt x="7332" y="9128"/>
                  </a:cubicBezTo>
                  <a:lnTo>
                    <a:pt x="7332" y="9128"/>
                  </a:lnTo>
                  <a:cubicBezTo>
                    <a:pt x="7389" y="9134"/>
                    <a:pt x="7446" y="9137"/>
                    <a:pt x="7502" y="9137"/>
                  </a:cubicBezTo>
                  <a:cubicBezTo>
                    <a:pt x="7888" y="9137"/>
                    <a:pt x="8264" y="9002"/>
                    <a:pt x="8570" y="8778"/>
                  </a:cubicBezTo>
                  <a:cubicBezTo>
                    <a:pt x="8640" y="8755"/>
                    <a:pt x="8686" y="8708"/>
                    <a:pt x="8733" y="8661"/>
                  </a:cubicBezTo>
                  <a:cubicBezTo>
                    <a:pt x="8780" y="8615"/>
                    <a:pt x="8850" y="8591"/>
                    <a:pt x="8897" y="8545"/>
                  </a:cubicBezTo>
                  <a:cubicBezTo>
                    <a:pt x="9387" y="8218"/>
                    <a:pt x="9690" y="7704"/>
                    <a:pt x="9784" y="7120"/>
                  </a:cubicBezTo>
                  <a:close/>
                  <a:moveTo>
                    <a:pt x="5137" y="933"/>
                  </a:moveTo>
                  <a:cubicBezTo>
                    <a:pt x="5511" y="957"/>
                    <a:pt x="5838" y="1120"/>
                    <a:pt x="6095" y="1353"/>
                  </a:cubicBezTo>
                  <a:cubicBezTo>
                    <a:pt x="6258" y="1704"/>
                    <a:pt x="6235" y="2101"/>
                    <a:pt x="6071" y="2427"/>
                  </a:cubicBezTo>
                  <a:cubicBezTo>
                    <a:pt x="5991" y="2589"/>
                    <a:pt x="6133" y="2739"/>
                    <a:pt x="6260" y="2739"/>
                  </a:cubicBezTo>
                  <a:cubicBezTo>
                    <a:pt x="6316" y="2739"/>
                    <a:pt x="6370" y="2710"/>
                    <a:pt x="6398" y="2638"/>
                  </a:cubicBezTo>
                  <a:cubicBezTo>
                    <a:pt x="6445" y="2521"/>
                    <a:pt x="6515" y="2427"/>
                    <a:pt x="6562" y="2334"/>
                  </a:cubicBezTo>
                  <a:cubicBezTo>
                    <a:pt x="6585" y="2451"/>
                    <a:pt x="6585" y="2591"/>
                    <a:pt x="6562" y="2708"/>
                  </a:cubicBezTo>
                  <a:cubicBezTo>
                    <a:pt x="6515" y="2801"/>
                    <a:pt x="6468" y="2871"/>
                    <a:pt x="6422" y="2941"/>
                  </a:cubicBezTo>
                  <a:cubicBezTo>
                    <a:pt x="6295" y="3089"/>
                    <a:pt x="6397" y="3275"/>
                    <a:pt x="6573" y="3275"/>
                  </a:cubicBezTo>
                  <a:cubicBezTo>
                    <a:pt x="6592" y="3275"/>
                    <a:pt x="6612" y="3272"/>
                    <a:pt x="6632" y="3268"/>
                  </a:cubicBezTo>
                  <a:cubicBezTo>
                    <a:pt x="6656" y="3280"/>
                    <a:pt x="6682" y="3286"/>
                    <a:pt x="6707" y="3286"/>
                  </a:cubicBezTo>
                  <a:cubicBezTo>
                    <a:pt x="6779" y="3286"/>
                    <a:pt x="6848" y="3238"/>
                    <a:pt x="6865" y="3151"/>
                  </a:cubicBezTo>
                  <a:cubicBezTo>
                    <a:pt x="6889" y="3105"/>
                    <a:pt x="6889" y="3058"/>
                    <a:pt x="6912" y="3011"/>
                  </a:cubicBezTo>
                  <a:cubicBezTo>
                    <a:pt x="7622" y="2343"/>
                    <a:pt x="8581" y="1700"/>
                    <a:pt x="9472" y="1700"/>
                  </a:cubicBezTo>
                  <a:cubicBezTo>
                    <a:pt x="10075" y="1700"/>
                    <a:pt x="10648" y="1995"/>
                    <a:pt x="11091" y="2778"/>
                  </a:cubicBezTo>
                  <a:cubicBezTo>
                    <a:pt x="11558" y="3618"/>
                    <a:pt x="11255" y="4692"/>
                    <a:pt x="10438" y="5183"/>
                  </a:cubicBezTo>
                  <a:cubicBezTo>
                    <a:pt x="10199" y="5266"/>
                    <a:pt x="9951" y="5307"/>
                    <a:pt x="9706" y="5307"/>
                  </a:cubicBezTo>
                  <a:cubicBezTo>
                    <a:pt x="9400" y="5307"/>
                    <a:pt x="9099" y="5242"/>
                    <a:pt x="8826" y="5112"/>
                  </a:cubicBezTo>
                  <a:cubicBezTo>
                    <a:pt x="8793" y="5098"/>
                    <a:pt x="8760" y="5092"/>
                    <a:pt x="8729" y="5092"/>
                  </a:cubicBezTo>
                  <a:cubicBezTo>
                    <a:pt x="8604" y="5092"/>
                    <a:pt x="8504" y="5192"/>
                    <a:pt x="8523" y="5323"/>
                  </a:cubicBezTo>
                  <a:lnTo>
                    <a:pt x="8500" y="5323"/>
                  </a:lnTo>
                  <a:cubicBezTo>
                    <a:pt x="8472" y="5309"/>
                    <a:pt x="8443" y="5303"/>
                    <a:pt x="8415" y="5303"/>
                  </a:cubicBezTo>
                  <a:cubicBezTo>
                    <a:pt x="8253" y="5303"/>
                    <a:pt x="8107" y="5507"/>
                    <a:pt x="8266" y="5626"/>
                  </a:cubicBezTo>
                  <a:cubicBezTo>
                    <a:pt x="9060" y="6257"/>
                    <a:pt x="9270" y="7564"/>
                    <a:pt x="8500" y="8311"/>
                  </a:cubicBezTo>
                  <a:cubicBezTo>
                    <a:pt x="8430" y="8381"/>
                    <a:pt x="8336" y="8428"/>
                    <a:pt x="8243" y="8451"/>
                  </a:cubicBezTo>
                  <a:lnTo>
                    <a:pt x="8219" y="8451"/>
                  </a:lnTo>
                  <a:cubicBezTo>
                    <a:pt x="7961" y="8551"/>
                    <a:pt x="7688" y="8601"/>
                    <a:pt x="7415" y="8601"/>
                  </a:cubicBezTo>
                  <a:cubicBezTo>
                    <a:pt x="6923" y="8601"/>
                    <a:pt x="6430" y="8440"/>
                    <a:pt x="6025" y="8124"/>
                  </a:cubicBezTo>
                  <a:cubicBezTo>
                    <a:pt x="5885" y="7961"/>
                    <a:pt x="5768" y="7774"/>
                    <a:pt x="5675" y="7564"/>
                  </a:cubicBezTo>
                  <a:cubicBezTo>
                    <a:pt x="5658" y="7467"/>
                    <a:pt x="5575" y="7415"/>
                    <a:pt x="5495" y="7415"/>
                  </a:cubicBezTo>
                  <a:cubicBezTo>
                    <a:pt x="5459" y="7415"/>
                    <a:pt x="5423" y="7426"/>
                    <a:pt x="5394" y="7447"/>
                  </a:cubicBezTo>
                  <a:lnTo>
                    <a:pt x="5348" y="7424"/>
                  </a:lnTo>
                  <a:cubicBezTo>
                    <a:pt x="5301" y="7401"/>
                    <a:pt x="5278" y="7354"/>
                    <a:pt x="5231" y="7307"/>
                  </a:cubicBezTo>
                  <a:cubicBezTo>
                    <a:pt x="5198" y="7242"/>
                    <a:pt x="5131" y="7207"/>
                    <a:pt x="5065" y="7207"/>
                  </a:cubicBezTo>
                  <a:cubicBezTo>
                    <a:pt x="4989" y="7207"/>
                    <a:pt x="4917" y="7254"/>
                    <a:pt x="4904" y="7354"/>
                  </a:cubicBezTo>
                  <a:cubicBezTo>
                    <a:pt x="4834" y="7891"/>
                    <a:pt x="4694" y="8451"/>
                    <a:pt x="4507" y="8965"/>
                  </a:cubicBezTo>
                  <a:cubicBezTo>
                    <a:pt x="4238" y="9172"/>
                    <a:pt x="3918" y="9273"/>
                    <a:pt x="3601" y="9273"/>
                  </a:cubicBezTo>
                  <a:cubicBezTo>
                    <a:pt x="3203" y="9273"/>
                    <a:pt x="2808" y="9113"/>
                    <a:pt x="2523" y="8802"/>
                  </a:cubicBezTo>
                  <a:cubicBezTo>
                    <a:pt x="2406" y="8685"/>
                    <a:pt x="2312" y="8568"/>
                    <a:pt x="2242" y="8405"/>
                  </a:cubicBezTo>
                  <a:cubicBezTo>
                    <a:pt x="2523" y="8054"/>
                    <a:pt x="2919" y="7798"/>
                    <a:pt x="3340" y="7634"/>
                  </a:cubicBezTo>
                  <a:cubicBezTo>
                    <a:pt x="3520" y="7566"/>
                    <a:pt x="3526" y="7259"/>
                    <a:pt x="3316" y="7259"/>
                  </a:cubicBezTo>
                  <a:cubicBezTo>
                    <a:pt x="3309" y="7259"/>
                    <a:pt x="3301" y="7260"/>
                    <a:pt x="3293" y="7261"/>
                  </a:cubicBezTo>
                  <a:cubicBezTo>
                    <a:pt x="3223" y="7261"/>
                    <a:pt x="3153" y="7284"/>
                    <a:pt x="3060" y="7284"/>
                  </a:cubicBezTo>
                  <a:cubicBezTo>
                    <a:pt x="3223" y="7167"/>
                    <a:pt x="3363" y="7027"/>
                    <a:pt x="3480" y="6887"/>
                  </a:cubicBezTo>
                  <a:cubicBezTo>
                    <a:pt x="3526" y="6840"/>
                    <a:pt x="3526" y="6770"/>
                    <a:pt x="3503" y="6724"/>
                  </a:cubicBezTo>
                  <a:cubicBezTo>
                    <a:pt x="3713" y="6607"/>
                    <a:pt x="3900" y="6467"/>
                    <a:pt x="4063" y="6327"/>
                  </a:cubicBezTo>
                  <a:cubicBezTo>
                    <a:pt x="4206" y="6184"/>
                    <a:pt x="4063" y="5987"/>
                    <a:pt x="3900" y="5987"/>
                  </a:cubicBezTo>
                  <a:cubicBezTo>
                    <a:pt x="3877" y="5987"/>
                    <a:pt x="3853" y="5991"/>
                    <a:pt x="3830" y="6000"/>
                  </a:cubicBezTo>
                  <a:cubicBezTo>
                    <a:pt x="3713" y="5976"/>
                    <a:pt x="3597" y="5976"/>
                    <a:pt x="3480" y="5976"/>
                  </a:cubicBezTo>
                  <a:cubicBezTo>
                    <a:pt x="2709" y="5860"/>
                    <a:pt x="1962" y="5416"/>
                    <a:pt x="1845" y="4552"/>
                  </a:cubicBezTo>
                  <a:cubicBezTo>
                    <a:pt x="1845" y="4412"/>
                    <a:pt x="1845" y="4295"/>
                    <a:pt x="1845" y="4179"/>
                  </a:cubicBezTo>
                  <a:cubicBezTo>
                    <a:pt x="2053" y="4120"/>
                    <a:pt x="2267" y="4092"/>
                    <a:pt x="2480" y="4092"/>
                  </a:cubicBezTo>
                  <a:cubicBezTo>
                    <a:pt x="2864" y="4092"/>
                    <a:pt x="3243" y="4185"/>
                    <a:pt x="3573" y="4365"/>
                  </a:cubicBezTo>
                  <a:cubicBezTo>
                    <a:pt x="3610" y="4386"/>
                    <a:pt x="3647" y="4395"/>
                    <a:pt x="3681" y="4395"/>
                  </a:cubicBezTo>
                  <a:cubicBezTo>
                    <a:pt x="3838" y="4395"/>
                    <a:pt x="3941" y="4200"/>
                    <a:pt x="3807" y="4085"/>
                  </a:cubicBezTo>
                  <a:cubicBezTo>
                    <a:pt x="3737" y="3992"/>
                    <a:pt x="3690" y="3922"/>
                    <a:pt x="3620" y="3828"/>
                  </a:cubicBezTo>
                  <a:cubicBezTo>
                    <a:pt x="3690" y="3782"/>
                    <a:pt x="3713" y="3712"/>
                    <a:pt x="3713" y="3642"/>
                  </a:cubicBezTo>
                  <a:cubicBezTo>
                    <a:pt x="3783" y="3688"/>
                    <a:pt x="3830" y="3735"/>
                    <a:pt x="3877" y="3782"/>
                  </a:cubicBezTo>
                  <a:cubicBezTo>
                    <a:pt x="3917" y="3816"/>
                    <a:pt x="3959" y="3831"/>
                    <a:pt x="4000" y="3831"/>
                  </a:cubicBezTo>
                  <a:cubicBezTo>
                    <a:pt x="4126" y="3831"/>
                    <a:pt x="4233" y="3689"/>
                    <a:pt x="4180" y="3548"/>
                  </a:cubicBezTo>
                  <a:cubicBezTo>
                    <a:pt x="3620" y="2568"/>
                    <a:pt x="3830" y="1167"/>
                    <a:pt x="5114" y="933"/>
                  </a:cubicBezTo>
                  <a:close/>
                  <a:moveTo>
                    <a:pt x="2032" y="8895"/>
                  </a:moveTo>
                  <a:cubicBezTo>
                    <a:pt x="2079" y="8918"/>
                    <a:pt x="2102" y="8942"/>
                    <a:pt x="2149" y="8965"/>
                  </a:cubicBezTo>
                  <a:lnTo>
                    <a:pt x="2126" y="8965"/>
                  </a:lnTo>
                  <a:cubicBezTo>
                    <a:pt x="2478" y="9418"/>
                    <a:pt x="2999" y="9666"/>
                    <a:pt x="3532" y="9666"/>
                  </a:cubicBezTo>
                  <a:cubicBezTo>
                    <a:pt x="3742" y="9666"/>
                    <a:pt x="3953" y="9628"/>
                    <a:pt x="4157" y="9549"/>
                  </a:cubicBezTo>
                  <a:lnTo>
                    <a:pt x="4157" y="9549"/>
                  </a:lnTo>
                  <a:cubicBezTo>
                    <a:pt x="3993" y="9759"/>
                    <a:pt x="3783" y="9946"/>
                    <a:pt x="3550" y="10039"/>
                  </a:cubicBezTo>
                  <a:cubicBezTo>
                    <a:pt x="3336" y="10136"/>
                    <a:pt x="3122" y="10185"/>
                    <a:pt x="2908" y="10185"/>
                  </a:cubicBezTo>
                  <a:cubicBezTo>
                    <a:pt x="2865" y="10185"/>
                    <a:pt x="2822" y="10183"/>
                    <a:pt x="2779" y="10179"/>
                  </a:cubicBezTo>
                  <a:cubicBezTo>
                    <a:pt x="2242" y="10109"/>
                    <a:pt x="2149" y="9922"/>
                    <a:pt x="2032" y="9409"/>
                  </a:cubicBezTo>
                  <a:cubicBezTo>
                    <a:pt x="2009" y="9222"/>
                    <a:pt x="2009" y="9058"/>
                    <a:pt x="2032" y="8895"/>
                  </a:cubicBezTo>
                  <a:close/>
                  <a:moveTo>
                    <a:pt x="1729" y="8288"/>
                  </a:moveTo>
                  <a:cubicBezTo>
                    <a:pt x="1729" y="8311"/>
                    <a:pt x="1752" y="8335"/>
                    <a:pt x="1752" y="8381"/>
                  </a:cubicBezTo>
                  <a:cubicBezTo>
                    <a:pt x="1682" y="8498"/>
                    <a:pt x="1612" y="8638"/>
                    <a:pt x="1589" y="8802"/>
                  </a:cubicBezTo>
                  <a:cubicBezTo>
                    <a:pt x="1402" y="9409"/>
                    <a:pt x="1635" y="10062"/>
                    <a:pt x="2196" y="10389"/>
                  </a:cubicBezTo>
                  <a:lnTo>
                    <a:pt x="2172" y="10389"/>
                  </a:lnTo>
                  <a:lnTo>
                    <a:pt x="2126" y="10366"/>
                  </a:lnTo>
                  <a:cubicBezTo>
                    <a:pt x="1215" y="10016"/>
                    <a:pt x="1285" y="9012"/>
                    <a:pt x="1729" y="8288"/>
                  </a:cubicBezTo>
                  <a:close/>
                  <a:moveTo>
                    <a:pt x="5441" y="8405"/>
                  </a:moveTo>
                  <a:cubicBezTo>
                    <a:pt x="5534" y="8545"/>
                    <a:pt x="5628" y="8661"/>
                    <a:pt x="5745" y="8755"/>
                  </a:cubicBezTo>
                  <a:cubicBezTo>
                    <a:pt x="5745" y="8778"/>
                    <a:pt x="5745" y="8778"/>
                    <a:pt x="5745" y="8802"/>
                  </a:cubicBezTo>
                  <a:lnTo>
                    <a:pt x="5721" y="8802"/>
                  </a:lnTo>
                  <a:cubicBezTo>
                    <a:pt x="5231" y="9642"/>
                    <a:pt x="4344" y="10576"/>
                    <a:pt x="3363" y="10763"/>
                  </a:cubicBezTo>
                  <a:cubicBezTo>
                    <a:pt x="4040" y="10366"/>
                    <a:pt x="4577" y="9782"/>
                    <a:pt x="4927" y="9105"/>
                  </a:cubicBezTo>
                  <a:cubicBezTo>
                    <a:pt x="5161" y="8895"/>
                    <a:pt x="5324" y="8661"/>
                    <a:pt x="5441" y="8405"/>
                  </a:cubicBezTo>
                  <a:close/>
                  <a:moveTo>
                    <a:pt x="9857" y="0"/>
                  </a:moveTo>
                  <a:cubicBezTo>
                    <a:pt x="8789" y="0"/>
                    <a:pt x="7678" y="531"/>
                    <a:pt x="6889" y="1307"/>
                  </a:cubicBezTo>
                  <a:cubicBezTo>
                    <a:pt x="6725" y="980"/>
                    <a:pt x="6422" y="746"/>
                    <a:pt x="6071" y="606"/>
                  </a:cubicBezTo>
                  <a:cubicBezTo>
                    <a:pt x="5761" y="316"/>
                    <a:pt x="5339" y="155"/>
                    <a:pt x="4906" y="155"/>
                  </a:cubicBezTo>
                  <a:cubicBezTo>
                    <a:pt x="4851" y="155"/>
                    <a:pt x="4796" y="157"/>
                    <a:pt x="4741" y="163"/>
                  </a:cubicBezTo>
                  <a:cubicBezTo>
                    <a:pt x="3433" y="326"/>
                    <a:pt x="2873" y="1447"/>
                    <a:pt x="2989" y="2568"/>
                  </a:cubicBezTo>
                  <a:lnTo>
                    <a:pt x="2989" y="2778"/>
                  </a:lnTo>
                  <a:cubicBezTo>
                    <a:pt x="2971" y="2777"/>
                    <a:pt x="2954" y="2777"/>
                    <a:pt x="2936" y="2777"/>
                  </a:cubicBezTo>
                  <a:cubicBezTo>
                    <a:pt x="2350" y="2777"/>
                    <a:pt x="1816" y="3145"/>
                    <a:pt x="1612" y="3712"/>
                  </a:cubicBezTo>
                  <a:cubicBezTo>
                    <a:pt x="1542" y="3782"/>
                    <a:pt x="1472" y="3852"/>
                    <a:pt x="1402" y="3922"/>
                  </a:cubicBezTo>
                  <a:cubicBezTo>
                    <a:pt x="585" y="4389"/>
                    <a:pt x="1" y="5112"/>
                    <a:pt x="281" y="6093"/>
                  </a:cubicBezTo>
                  <a:cubicBezTo>
                    <a:pt x="304" y="6187"/>
                    <a:pt x="351" y="6280"/>
                    <a:pt x="374" y="6350"/>
                  </a:cubicBezTo>
                  <a:cubicBezTo>
                    <a:pt x="538" y="6887"/>
                    <a:pt x="958" y="7331"/>
                    <a:pt x="1495" y="7494"/>
                  </a:cubicBezTo>
                  <a:cubicBezTo>
                    <a:pt x="1262" y="7751"/>
                    <a:pt x="1098" y="8031"/>
                    <a:pt x="982" y="8335"/>
                  </a:cubicBezTo>
                  <a:cubicBezTo>
                    <a:pt x="631" y="9105"/>
                    <a:pt x="841" y="10016"/>
                    <a:pt x="1448" y="10599"/>
                  </a:cubicBezTo>
                  <a:cubicBezTo>
                    <a:pt x="1928" y="11026"/>
                    <a:pt x="2438" y="11203"/>
                    <a:pt x="2943" y="11203"/>
                  </a:cubicBezTo>
                  <a:cubicBezTo>
                    <a:pt x="4207" y="11203"/>
                    <a:pt x="5437" y="10090"/>
                    <a:pt x="6071" y="8988"/>
                  </a:cubicBezTo>
                  <a:cubicBezTo>
                    <a:pt x="6212" y="9082"/>
                    <a:pt x="6375" y="9175"/>
                    <a:pt x="6538" y="9245"/>
                  </a:cubicBezTo>
                  <a:cubicBezTo>
                    <a:pt x="7024" y="9456"/>
                    <a:pt x="7848" y="9666"/>
                    <a:pt x="8556" y="9666"/>
                  </a:cubicBezTo>
                  <a:cubicBezTo>
                    <a:pt x="8868" y="9666"/>
                    <a:pt x="9158" y="9625"/>
                    <a:pt x="9387" y="9525"/>
                  </a:cubicBezTo>
                  <a:cubicBezTo>
                    <a:pt x="10741" y="8942"/>
                    <a:pt x="10391" y="7074"/>
                    <a:pt x="9737" y="5930"/>
                  </a:cubicBezTo>
                  <a:lnTo>
                    <a:pt x="9737" y="5930"/>
                  </a:lnTo>
                  <a:cubicBezTo>
                    <a:pt x="9824" y="5945"/>
                    <a:pt x="9910" y="5952"/>
                    <a:pt x="9996" y="5952"/>
                  </a:cubicBezTo>
                  <a:cubicBezTo>
                    <a:pt x="11853" y="5952"/>
                    <a:pt x="13231" y="2432"/>
                    <a:pt x="12025" y="1003"/>
                  </a:cubicBezTo>
                  <a:cubicBezTo>
                    <a:pt x="11427" y="295"/>
                    <a:pt x="10654" y="0"/>
                    <a:pt x="9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517;p66">
            <a:extLst>
              <a:ext uri="{FF2B5EF4-FFF2-40B4-BE49-F238E27FC236}">
                <a16:creationId xmlns:a16="http://schemas.microsoft.com/office/drawing/2014/main" id="{E91E9F53-DC95-4FEF-8739-EDB0640E6727}"/>
              </a:ext>
            </a:extLst>
          </p:cNvPr>
          <p:cNvSpPr/>
          <p:nvPr/>
        </p:nvSpPr>
        <p:spPr>
          <a:xfrm rot="20857236">
            <a:off x="1486411" y="3173245"/>
            <a:ext cx="768769" cy="723187"/>
          </a:xfrm>
          <a:custGeom>
            <a:avLst/>
            <a:gdLst/>
            <a:ahLst/>
            <a:cxnLst/>
            <a:rect l="l" t="t" r="r" b="b"/>
            <a:pathLst>
              <a:path w="22802" h="21450" extrusionOk="0">
                <a:moveTo>
                  <a:pt x="17814" y="475"/>
                </a:moveTo>
                <a:cubicBezTo>
                  <a:pt x="17927" y="475"/>
                  <a:pt x="18040" y="493"/>
                  <a:pt x="18148" y="531"/>
                </a:cubicBezTo>
                <a:cubicBezTo>
                  <a:pt x="18200" y="551"/>
                  <a:pt x="18252" y="572"/>
                  <a:pt x="18303" y="593"/>
                </a:cubicBezTo>
                <a:cubicBezTo>
                  <a:pt x="18252" y="603"/>
                  <a:pt x="18189" y="613"/>
                  <a:pt x="18138" y="624"/>
                </a:cubicBezTo>
                <a:cubicBezTo>
                  <a:pt x="18065" y="645"/>
                  <a:pt x="17982" y="676"/>
                  <a:pt x="17910" y="717"/>
                </a:cubicBezTo>
                <a:cubicBezTo>
                  <a:pt x="17785" y="634"/>
                  <a:pt x="17650" y="572"/>
                  <a:pt x="17505" y="520"/>
                </a:cubicBezTo>
                <a:cubicBezTo>
                  <a:pt x="17605" y="490"/>
                  <a:pt x="17709" y="475"/>
                  <a:pt x="17814" y="475"/>
                </a:cubicBezTo>
                <a:close/>
                <a:moveTo>
                  <a:pt x="7048" y="403"/>
                </a:moveTo>
                <a:cubicBezTo>
                  <a:pt x="7217" y="403"/>
                  <a:pt x="7663" y="596"/>
                  <a:pt x="7711" y="645"/>
                </a:cubicBezTo>
                <a:cubicBezTo>
                  <a:pt x="7670" y="707"/>
                  <a:pt x="7628" y="769"/>
                  <a:pt x="7597" y="821"/>
                </a:cubicBezTo>
                <a:cubicBezTo>
                  <a:pt x="7462" y="745"/>
                  <a:pt x="7300" y="700"/>
                  <a:pt x="7159" y="700"/>
                </a:cubicBezTo>
                <a:cubicBezTo>
                  <a:pt x="7032" y="700"/>
                  <a:pt x="6921" y="737"/>
                  <a:pt x="6862" y="821"/>
                </a:cubicBezTo>
                <a:cubicBezTo>
                  <a:pt x="6820" y="759"/>
                  <a:pt x="6779" y="707"/>
                  <a:pt x="6727" y="655"/>
                </a:cubicBezTo>
                <a:cubicBezTo>
                  <a:pt x="6737" y="572"/>
                  <a:pt x="6830" y="489"/>
                  <a:pt x="7017" y="417"/>
                </a:cubicBezTo>
                <a:lnTo>
                  <a:pt x="7017" y="406"/>
                </a:lnTo>
                <a:cubicBezTo>
                  <a:pt x="7026" y="404"/>
                  <a:pt x="7036" y="403"/>
                  <a:pt x="7048" y="403"/>
                </a:cubicBezTo>
                <a:close/>
                <a:moveTo>
                  <a:pt x="5877" y="603"/>
                </a:moveTo>
                <a:cubicBezTo>
                  <a:pt x="5877" y="717"/>
                  <a:pt x="5825" y="831"/>
                  <a:pt x="5753" y="924"/>
                </a:cubicBezTo>
                <a:lnTo>
                  <a:pt x="5742" y="924"/>
                </a:lnTo>
                <a:cubicBezTo>
                  <a:pt x="5690" y="904"/>
                  <a:pt x="5649" y="873"/>
                  <a:pt x="5597" y="841"/>
                </a:cubicBezTo>
                <a:lnTo>
                  <a:pt x="5597" y="821"/>
                </a:lnTo>
                <a:cubicBezTo>
                  <a:pt x="5618" y="748"/>
                  <a:pt x="5618" y="676"/>
                  <a:pt x="5608" y="603"/>
                </a:cubicBezTo>
                <a:close/>
                <a:moveTo>
                  <a:pt x="18500" y="945"/>
                </a:moveTo>
                <a:lnTo>
                  <a:pt x="18500" y="945"/>
                </a:lnTo>
                <a:cubicBezTo>
                  <a:pt x="18583" y="966"/>
                  <a:pt x="18645" y="966"/>
                  <a:pt x="18718" y="987"/>
                </a:cubicBezTo>
                <a:cubicBezTo>
                  <a:pt x="18718" y="1028"/>
                  <a:pt x="18728" y="1069"/>
                  <a:pt x="18739" y="1101"/>
                </a:cubicBezTo>
                <a:cubicBezTo>
                  <a:pt x="18666" y="1038"/>
                  <a:pt x="18594" y="987"/>
                  <a:pt x="18500" y="945"/>
                </a:cubicBezTo>
                <a:close/>
                <a:moveTo>
                  <a:pt x="7362" y="919"/>
                </a:moveTo>
                <a:cubicBezTo>
                  <a:pt x="7368" y="919"/>
                  <a:pt x="7342" y="1010"/>
                  <a:pt x="7286" y="1194"/>
                </a:cubicBezTo>
                <a:lnTo>
                  <a:pt x="7286" y="1183"/>
                </a:lnTo>
                <a:lnTo>
                  <a:pt x="7255" y="1173"/>
                </a:lnTo>
                <a:lnTo>
                  <a:pt x="7276" y="1121"/>
                </a:lnTo>
                <a:cubicBezTo>
                  <a:pt x="7329" y="987"/>
                  <a:pt x="7357" y="919"/>
                  <a:pt x="7362" y="919"/>
                </a:cubicBezTo>
                <a:close/>
                <a:moveTo>
                  <a:pt x="15319" y="1080"/>
                </a:moveTo>
                <a:lnTo>
                  <a:pt x="15319" y="1080"/>
                </a:lnTo>
                <a:cubicBezTo>
                  <a:pt x="15246" y="1173"/>
                  <a:pt x="15205" y="1277"/>
                  <a:pt x="15173" y="1380"/>
                </a:cubicBezTo>
                <a:cubicBezTo>
                  <a:pt x="15101" y="1360"/>
                  <a:pt x="15039" y="1339"/>
                  <a:pt x="14966" y="1329"/>
                </a:cubicBezTo>
                <a:cubicBezTo>
                  <a:pt x="14883" y="1318"/>
                  <a:pt x="14790" y="1308"/>
                  <a:pt x="14707" y="1308"/>
                </a:cubicBezTo>
                <a:cubicBezTo>
                  <a:pt x="14883" y="1163"/>
                  <a:pt x="15091" y="1090"/>
                  <a:pt x="15319" y="1080"/>
                </a:cubicBezTo>
                <a:close/>
                <a:moveTo>
                  <a:pt x="16790" y="665"/>
                </a:moveTo>
                <a:lnTo>
                  <a:pt x="16790" y="665"/>
                </a:lnTo>
                <a:cubicBezTo>
                  <a:pt x="16676" y="841"/>
                  <a:pt x="16614" y="1049"/>
                  <a:pt x="16624" y="1256"/>
                </a:cubicBezTo>
                <a:cubicBezTo>
                  <a:pt x="16624" y="1297"/>
                  <a:pt x="16624" y="1339"/>
                  <a:pt x="16624" y="1380"/>
                </a:cubicBezTo>
                <a:cubicBezTo>
                  <a:pt x="16490" y="1132"/>
                  <a:pt x="16262" y="955"/>
                  <a:pt x="15992" y="873"/>
                </a:cubicBezTo>
                <a:cubicBezTo>
                  <a:pt x="16241" y="738"/>
                  <a:pt x="16510" y="676"/>
                  <a:pt x="16790" y="665"/>
                </a:cubicBezTo>
                <a:close/>
                <a:moveTo>
                  <a:pt x="2643" y="904"/>
                </a:moveTo>
                <a:lnTo>
                  <a:pt x="2643" y="904"/>
                </a:lnTo>
                <a:cubicBezTo>
                  <a:pt x="2675" y="1080"/>
                  <a:pt x="2706" y="1256"/>
                  <a:pt x="2737" y="1443"/>
                </a:cubicBezTo>
                <a:cubicBezTo>
                  <a:pt x="2364" y="1194"/>
                  <a:pt x="2332" y="1007"/>
                  <a:pt x="2643" y="904"/>
                </a:cubicBezTo>
                <a:close/>
                <a:moveTo>
                  <a:pt x="6862" y="1246"/>
                </a:moveTo>
                <a:cubicBezTo>
                  <a:pt x="6903" y="1339"/>
                  <a:pt x="6965" y="1422"/>
                  <a:pt x="7038" y="1505"/>
                </a:cubicBezTo>
                <a:lnTo>
                  <a:pt x="7007" y="1505"/>
                </a:lnTo>
                <a:cubicBezTo>
                  <a:pt x="6924" y="1463"/>
                  <a:pt x="6841" y="1422"/>
                  <a:pt x="6758" y="1391"/>
                </a:cubicBezTo>
                <a:lnTo>
                  <a:pt x="6748" y="1391"/>
                </a:lnTo>
                <a:cubicBezTo>
                  <a:pt x="6789" y="1349"/>
                  <a:pt x="6830" y="1297"/>
                  <a:pt x="6862" y="1246"/>
                </a:cubicBezTo>
                <a:close/>
                <a:moveTo>
                  <a:pt x="20012" y="1157"/>
                </a:moveTo>
                <a:cubicBezTo>
                  <a:pt x="20137" y="1157"/>
                  <a:pt x="20262" y="1164"/>
                  <a:pt x="20387" y="1183"/>
                </a:cubicBezTo>
                <a:cubicBezTo>
                  <a:pt x="20324" y="1318"/>
                  <a:pt x="20231" y="1443"/>
                  <a:pt x="20127" y="1557"/>
                </a:cubicBezTo>
                <a:cubicBezTo>
                  <a:pt x="20065" y="1453"/>
                  <a:pt x="19993" y="1349"/>
                  <a:pt x="19910" y="1266"/>
                </a:cubicBezTo>
                <a:cubicBezTo>
                  <a:pt x="19879" y="1235"/>
                  <a:pt x="19837" y="1204"/>
                  <a:pt x="19796" y="1163"/>
                </a:cubicBezTo>
                <a:cubicBezTo>
                  <a:pt x="19868" y="1159"/>
                  <a:pt x="19940" y="1157"/>
                  <a:pt x="20012" y="1157"/>
                </a:cubicBezTo>
                <a:close/>
                <a:moveTo>
                  <a:pt x="8381" y="1120"/>
                </a:moveTo>
                <a:lnTo>
                  <a:pt x="8381" y="1120"/>
                </a:lnTo>
                <a:cubicBezTo>
                  <a:pt x="8357" y="1174"/>
                  <a:pt x="8359" y="1240"/>
                  <a:pt x="8406" y="1297"/>
                </a:cubicBezTo>
                <a:cubicBezTo>
                  <a:pt x="8427" y="1318"/>
                  <a:pt x="8447" y="1339"/>
                  <a:pt x="8468" y="1360"/>
                </a:cubicBezTo>
                <a:cubicBezTo>
                  <a:pt x="8406" y="1453"/>
                  <a:pt x="8364" y="1557"/>
                  <a:pt x="8344" y="1671"/>
                </a:cubicBezTo>
                <a:cubicBezTo>
                  <a:pt x="8302" y="1650"/>
                  <a:pt x="8250" y="1639"/>
                  <a:pt x="8209" y="1629"/>
                </a:cubicBezTo>
                <a:cubicBezTo>
                  <a:pt x="8313" y="1505"/>
                  <a:pt x="8354" y="1339"/>
                  <a:pt x="8333" y="1173"/>
                </a:cubicBezTo>
                <a:cubicBezTo>
                  <a:pt x="8351" y="1156"/>
                  <a:pt x="8366" y="1138"/>
                  <a:pt x="8381" y="1120"/>
                </a:cubicBezTo>
                <a:close/>
                <a:moveTo>
                  <a:pt x="17226" y="696"/>
                </a:moveTo>
                <a:cubicBezTo>
                  <a:pt x="17381" y="717"/>
                  <a:pt x="17536" y="779"/>
                  <a:pt x="17671" y="873"/>
                </a:cubicBezTo>
                <a:cubicBezTo>
                  <a:pt x="17619" y="914"/>
                  <a:pt x="17568" y="966"/>
                  <a:pt x="17516" y="1028"/>
                </a:cubicBezTo>
                <a:lnTo>
                  <a:pt x="17474" y="1059"/>
                </a:lnTo>
                <a:cubicBezTo>
                  <a:pt x="17454" y="1080"/>
                  <a:pt x="17443" y="1111"/>
                  <a:pt x="17433" y="1132"/>
                </a:cubicBezTo>
                <a:cubicBezTo>
                  <a:pt x="17340" y="1277"/>
                  <a:pt x="17288" y="1453"/>
                  <a:pt x="17288" y="1629"/>
                </a:cubicBezTo>
                <a:cubicBezTo>
                  <a:pt x="17288" y="1671"/>
                  <a:pt x="17298" y="1722"/>
                  <a:pt x="17308" y="1764"/>
                </a:cubicBezTo>
                <a:cubicBezTo>
                  <a:pt x="16946" y="1515"/>
                  <a:pt x="16863" y="1215"/>
                  <a:pt x="17080" y="862"/>
                </a:cubicBezTo>
                <a:cubicBezTo>
                  <a:pt x="17122" y="800"/>
                  <a:pt x="17174" y="738"/>
                  <a:pt x="17226" y="696"/>
                </a:cubicBezTo>
                <a:close/>
                <a:moveTo>
                  <a:pt x="18366" y="1256"/>
                </a:moveTo>
                <a:lnTo>
                  <a:pt x="18366" y="1256"/>
                </a:lnTo>
                <a:cubicBezTo>
                  <a:pt x="18407" y="1287"/>
                  <a:pt x="18448" y="1329"/>
                  <a:pt x="18480" y="1380"/>
                </a:cubicBezTo>
                <a:cubicBezTo>
                  <a:pt x="18438" y="1463"/>
                  <a:pt x="18459" y="1557"/>
                  <a:pt x="18521" y="1629"/>
                </a:cubicBezTo>
                <a:cubicBezTo>
                  <a:pt x="18511" y="1702"/>
                  <a:pt x="18490" y="1774"/>
                  <a:pt x="18448" y="1836"/>
                </a:cubicBezTo>
                <a:cubicBezTo>
                  <a:pt x="18407" y="1816"/>
                  <a:pt x="18366" y="1795"/>
                  <a:pt x="18324" y="1774"/>
                </a:cubicBezTo>
                <a:lnTo>
                  <a:pt x="18252" y="1722"/>
                </a:lnTo>
                <a:cubicBezTo>
                  <a:pt x="18345" y="1588"/>
                  <a:pt x="18386" y="1411"/>
                  <a:pt x="18366" y="1256"/>
                </a:cubicBezTo>
                <a:close/>
                <a:moveTo>
                  <a:pt x="19350" y="1256"/>
                </a:moveTo>
                <a:cubicBezTo>
                  <a:pt x="19671" y="1360"/>
                  <a:pt x="19754" y="1474"/>
                  <a:pt x="19599" y="1598"/>
                </a:cubicBezTo>
                <a:cubicBezTo>
                  <a:pt x="19526" y="1588"/>
                  <a:pt x="19464" y="1567"/>
                  <a:pt x="19402" y="1546"/>
                </a:cubicBezTo>
                <a:cubicBezTo>
                  <a:pt x="19387" y="1542"/>
                  <a:pt x="19372" y="1541"/>
                  <a:pt x="19358" y="1541"/>
                </a:cubicBezTo>
                <a:cubicBezTo>
                  <a:pt x="19254" y="1541"/>
                  <a:pt x="19178" y="1634"/>
                  <a:pt x="19205" y="1743"/>
                </a:cubicBezTo>
                <a:cubicBezTo>
                  <a:pt x="19236" y="1826"/>
                  <a:pt x="19288" y="1909"/>
                  <a:pt x="19350" y="1981"/>
                </a:cubicBezTo>
                <a:cubicBezTo>
                  <a:pt x="19267" y="1997"/>
                  <a:pt x="19183" y="2006"/>
                  <a:pt x="19100" y="2006"/>
                </a:cubicBezTo>
                <a:cubicBezTo>
                  <a:pt x="19069" y="2006"/>
                  <a:pt x="19039" y="2005"/>
                  <a:pt x="19008" y="2002"/>
                </a:cubicBezTo>
                <a:cubicBezTo>
                  <a:pt x="18956" y="2002"/>
                  <a:pt x="18915" y="1992"/>
                  <a:pt x="18863" y="1992"/>
                </a:cubicBezTo>
                <a:cubicBezTo>
                  <a:pt x="18884" y="1961"/>
                  <a:pt x="18894" y="1940"/>
                  <a:pt x="18905" y="1919"/>
                </a:cubicBezTo>
                <a:cubicBezTo>
                  <a:pt x="18925" y="1878"/>
                  <a:pt x="18936" y="1836"/>
                  <a:pt x="18946" y="1795"/>
                </a:cubicBezTo>
                <a:cubicBezTo>
                  <a:pt x="19070" y="1764"/>
                  <a:pt x="19174" y="1691"/>
                  <a:pt x="19236" y="1588"/>
                </a:cubicBezTo>
                <a:cubicBezTo>
                  <a:pt x="19288" y="1494"/>
                  <a:pt x="19309" y="1391"/>
                  <a:pt x="19298" y="1287"/>
                </a:cubicBezTo>
                <a:lnTo>
                  <a:pt x="19329" y="1256"/>
                </a:lnTo>
                <a:close/>
                <a:moveTo>
                  <a:pt x="15681" y="1111"/>
                </a:moveTo>
                <a:cubicBezTo>
                  <a:pt x="15733" y="1121"/>
                  <a:pt x="15795" y="1132"/>
                  <a:pt x="15847" y="1152"/>
                </a:cubicBezTo>
                <a:cubicBezTo>
                  <a:pt x="16065" y="1204"/>
                  <a:pt x="16262" y="1349"/>
                  <a:pt x="16376" y="1557"/>
                </a:cubicBezTo>
                <a:cubicBezTo>
                  <a:pt x="16179" y="1836"/>
                  <a:pt x="16013" y="2002"/>
                  <a:pt x="15889" y="2064"/>
                </a:cubicBezTo>
                <a:cubicBezTo>
                  <a:pt x="15837" y="2054"/>
                  <a:pt x="15785" y="2044"/>
                  <a:pt x="15733" y="2033"/>
                </a:cubicBezTo>
                <a:cubicBezTo>
                  <a:pt x="15712" y="1888"/>
                  <a:pt x="15650" y="1743"/>
                  <a:pt x="15547" y="1629"/>
                </a:cubicBezTo>
                <a:cubicBezTo>
                  <a:pt x="15536" y="1557"/>
                  <a:pt x="15536" y="1474"/>
                  <a:pt x="15536" y="1370"/>
                </a:cubicBezTo>
                <a:cubicBezTo>
                  <a:pt x="15557" y="1277"/>
                  <a:pt x="15609" y="1183"/>
                  <a:pt x="15681" y="1111"/>
                </a:cubicBezTo>
                <a:close/>
                <a:moveTo>
                  <a:pt x="9121" y="1930"/>
                </a:moveTo>
                <a:cubicBezTo>
                  <a:pt x="9307" y="1961"/>
                  <a:pt x="9380" y="2085"/>
                  <a:pt x="9359" y="2313"/>
                </a:cubicBezTo>
                <a:lnTo>
                  <a:pt x="9359" y="2303"/>
                </a:lnTo>
                <a:cubicBezTo>
                  <a:pt x="9276" y="2189"/>
                  <a:pt x="9193" y="2064"/>
                  <a:pt x="9121" y="1930"/>
                </a:cubicBezTo>
                <a:close/>
                <a:moveTo>
                  <a:pt x="14835" y="1581"/>
                </a:moveTo>
                <a:cubicBezTo>
                  <a:pt x="14950" y="1581"/>
                  <a:pt x="15062" y="1615"/>
                  <a:pt x="15153" y="1681"/>
                </a:cubicBezTo>
                <a:cubicBezTo>
                  <a:pt x="15173" y="1836"/>
                  <a:pt x="15236" y="1981"/>
                  <a:pt x="15319" y="2116"/>
                </a:cubicBezTo>
                <a:cubicBezTo>
                  <a:pt x="15329" y="2127"/>
                  <a:pt x="15339" y="2137"/>
                  <a:pt x="15350" y="2147"/>
                </a:cubicBezTo>
                <a:cubicBezTo>
                  <a:pt x="15350" y="2210"/>
                  <a:pt x="15350" y="2282"/>
                  <a:pt x="15350" y="2344"/>
                </a:cubicBezTo>
                <a:cubicBezTo>
                  <a:pt x="14583" y="2334"/>
                  <a:pt x="14303" y="2085"/>
                  <a:pt x="14510" y="1598"/>
                </a:cubicBezTo>
                <a:cubicBezTo>
                  <a:pt x="14593" y="1588"/>
                  <a:pt x="14666" y="1588"/>
                  <a:pt x="14749" y="1588"/>
                </a:cubicBezTo>
                <a:cubicBezTo>
                  <a:pt x="14778" y="1584"/>
                  <a:pt x="14807" y="1581"/>
                  <a:pt x="14835" y="1581"/>
                </a:cubicBezTo>
                <a:close/>
                <a:moveTo>
                  <a:pt x="6229" y="1671"/>
                </a:moveTo>
                <a:cubicBezTo>
                  <a:pt x="6395" y="1702"/>
                  <a:pt x="6561" y="1722"/>
                  <a:pt x="6727" y="1733"/>
                </a:cubicBezTo>
                <a:cubicBezTo>
                  <a:pt x="6696" y="1774"/>
                  <a:pt x="6675" y="1826"/>
                  <a:pt x="6654" y="1878"/>
                </a:cubicBezTo>
                <a:lnTo>
                  <a:pt x="6592" y="1805"/>
                </a:lnTo>
                <a:cubicBezTo>
                  <a:pt x="6571" y="1779"/>
                  <a:pt x="6544" y="1768"/>
                  <a:pt x="6516" y="1768"/>
                </a:cubicBezTo>
                <a:cubicBezTo>
                  <a:pt x="6432" y="1768"/>
                  <a:pt x="6344" y="1865"/>
                  <a:pt x="6406" y="1950"/>
                </a:cubicBezTo>
                <a:cubicBezTo>
                  <a:pt x="6447" y="2023"/>
                  <a:pt x="6468" y="2096"/>
                  <a:pt x="6478" y="2178"/>
                </a:cubicBezTo>
                <a:cubicBezTo>
                  <a:pt x="6437" y="2189"/>
                  <a:pt x="6406" y="2210"/>
                  <a:pt x="6395" y="2241"/>
                </a:cubicBezTo>
                <a:cubicBezTo>
                  <a:pt x="6302" y="2261"/>
                  <a:pt x="6219" y="2292"/>
                  <a:pt x="6136" y="2324"/>
                </a:cubicBezTo>
                <a:cubicBezTo>
                  <a:pt x="6095" y="2344"/>
                  <a:pt x="6053" y="2365"/>
                  <a:pt x="6022" y="2386"/>
                </a:cubicBezTo>
                <a:cubicBezTo>
                  <a:pt x="5970" y="2272"/>
                  <a:pt x="6012" y="2147"/>
                  <a:pt x="6136" y="2013"/>
                </a:cubicBezTo>
                <a:lnTo>
                  <a:pt x="6126" y="2013"/>
                </a:lnTo>
                <a:cubicBezTo>
                  <a:pt x="6126" y="1888"/>
                  <a:pt x="6167" y="1774"/>
                  <a:pt x="6229" y="1671"/>
                </a:cubicBezTo>
                <a:close/>
                <a:moveTo>
                  <a:pt x="1669" y="2085"/>
                </a:moveTo>
                <a:cubicBezTo>
                  <a:pt x="1711" y="2085"/>
                  <a:pt x="1773" y="2127"/>
                  <a:pt x="1876" y="2230"/>
                </a:cubicBezTo>
                <a:lnTo>
                  <a:pt x="1876" y="2241"/>
                </a:lnTo>
                <a:lnTo>
                  <a:pt x="1856" y="2427"/>
                </a:lnTo>
                <a:lnTo>
                  <a:pt x="1845" y="2427"/>
                </a:lnTo>
                <a:cubicBezTo>
                  <a:pt x="1814" y="2303"/>
                  <a:pt x="1752" y="2189"/>
                  <a:pt x="1669" y="2085"/>
                </a:cubicBezTo>
                <a:close/>
                <a:moveTo>
                  <a:pt x="8364" y="1971"/>
                </a:moveTo>
                <a:cubicBezTo>
                  <a:pt x="8406" y="2147"/>
                  <a:pt x="8489" y="2313"/>
                  <a:pt x="8603" y="2448"/>
                </a:cubicBezTo>
                <a:lnTo>
                  <a:pt x="8592" y="2458"/>
                </a:lnTo>
                <a:cubicBezTo>
                  <a:pt x="8541" y="2406"/>
                  <a:pt x="8489" y="2365"/>
                  <a:pt x="8427" y="2334"/>
                </a:cubicBezTo>
                <a:cubicBezTo>
                  <a:pt x="8364" y="2230"/>
                  <a:pt x="8292" y="2137"/>
                  <a:pt x="8209" y="2054"/>
                </a:cubicBezTo>
                <a:cubicBezTo>
                  <a:pt x="8250" y="2013"/>
                  <a:pt x="8302" y="1992"/>
                  <a:pt x="8364" y="1981"/>
                </a:cubicBezTo>
                <a:lnTo>
                  <a:pt x="8364" y="1971"/>
                </a:lnTo>
                <a:close/>
                <a:moveTo>
                  <a:pt x="7432" y="2365"/>
                </a:moveTo>
                <a:cubicBezTo>
                  <a:pt x="7442" y="2417"/>
                  <a:pt x="7463" y="2458"/>
                  <a:pt x="7473" y="2510"/>
                </a:cubicBezTo>
                <a:cubicBezTo>
                  <a:pt x="7432" y="2469"/>
                  <a:pt x="7380" y="2438"/>
                  <a:pt x="7338" y="2406"/>
                </a:cubicBezTo>
                <a:cubicBezTo>
                  <a:pt x="7359" y="2396"/>
                  <a:pt x="7390" y="2386"/>
                  <a:pt x="7421" y="2375"/>
                </a:cubicBezTo>
                <a:lnTo>
                  <a:pt x="7432" y="2365"/>
                </a:lnTo>
                <a:close/>
                <a:moveTo>
                  <a:pt x="2125" y="2344"/>
                </a:moveTo>
                <a:cubicBezTo>
                  <a:pt x="2167" y="2365"/>
                  <a:pt x="2208" y="2375"/>
                  <a:pt x="2250" y="2386"/>
                </a:cubicBezTo>
                <a:cubicBezTo>
                  <a:pt x="2239" y="2427"/>
                  <a:pt x="2250" y="2479"/>
                  <a:pt x="2250" y="2520"/>
                </a:cubicBezTo>
                <a:lnTo>
                  <a:pt x="2115" y="2489"/>
                </a:lnTo>
                <a:cubicBezTo>
                  <a:pt x="2115" y="2438"/>
                  <a:pt x="2125" y="2386"/>
                  <a:pt x="2125" y="2344"/>
                </a:cubicBezTo>
                <a:close/>
                <a:moveTo>
                  <a:pt x="2820" y="2261"/>
                </a:moveTo>
                <a:cubicBezTo>
                  <a:pt x="2809" y="2355"/>
                  <a:pt x="2820" y="2448"/>
                  <a:pt x="2840" y="2531"/>
                </a:cubicBezTo>
                <a:cubicBezTo>
                  <a:pt x="2747" y="2531"/>
                  <a:pt x="2664" y="2552"/>
                  <a:pt x="2581" y="2583"/>
                </a:cubicBezTo>
                <a:cubicBezTo>
                  <a:pt x="2602" y="2500"/>
                  <a:pt x="2633" y="2406"/>
                  <a:pt x="2685" y="2334"/>
                </a:cubicBezTo>
                <a:cubicBezTo>
                  <a:pt x="2726" y="2313"/>
                  <a:pt x="2778" y="2292"/>
                  <a:pt x="2820" y="2261"/>
                </a:cubicBezTo>
                <a:close/>
                <a:moveTo>
                  <a:pt x="6406" y="2531"/>
                </a:moveTo>
                <a:lnTo>
                  <a:pt x="6416" y="2572"/>
                </a:lnTo>
                <a:cubicBezTo>
                  <a:pt x="6386" y="2626"/>
                  <a:pt x="6349" y="2660"/>
                  <a:pt x="6305" y="2660"/>
                </a:cubicBezTo>
                <a:cubicBezTo>
                  <a:pt x="6273" y="2660"/>
                  <a:pt x="6237" y="2642"/>
                  <a:pt x="6198" y="2603"/>
                </a:cubicBezTo>
                <a:cubicBezTo>
                  <a:pt x="6260" y="2572"/>
                  <a:pt x="6333" y="2552"/>
                  <a:pt x="6406" y="2531"/>
                </a:cubicBezTo>
                <a:close/>
                <a:moveTo>
                  <a:pt x="16749" y="1712"/>
                </a:moveTo>
                <a:lnTo>
                  <a:pt x="16749" y="1712"/>
                </a:lnTo>
                <a:cubicBezTo>
                  <a:pt x="16852" y="1888"/>
                  <a:pt x="17029" y="2023"/>
                  <a:pt x="17226" y="2085"/>
                </a:cubicBezTo>
                <a:cubicBezTo>
                  <a:pt x="16915" y="2220"/>
                  <a:pt x="16894" y="2438"/>
                  <a:pt x="17039" y="2686"/>
                </a:cubicBezTo>
                <a:cubicBezTo>
                  <a:pt x="16973" y="2675"/>
                  <a:pt x="16907" y="2669"/>
                  <a:pt x="16841" y="2669"/>
                </a:cubicBezTo>
                <a:cubicBezTo>
                  <a:pt x="16731" y="2669"/>
                  <a:pt x="16621" y="2685"/>
                  <a:pt x="16510" y="2717"/>
                </a:cubicBezTo>
                <a:cubicBezTo>
                  <a:pt x="16490" y="2593"/>
                  <a:pt x="16428" y="2479"/>
                  <a:pt x="16355" y="2386"/>
                </a:cubicBezTo>
                <a:cubicBezTo>
                  <a:pt x="16624" y="2272"/>
                  <a:pt x="16790" y="1992"/>
                  <a:pt x="16749" y="1712"/>
                </a:cubicBezTo>
                <a:close/>
                <a:moveTo>
                  <a:pt x="3573" y="1987"/>
                </a:moveTo>
                <a:cubicBezTo>
                  <a:pt x="3657" y="1987"/>
                  <a:pt x="3740" y="2017"/>
                  <a:pt x="3804" y="2075"/>
                </a:cubicBezTo>
                <a:cubicBezTo>
                  <a:pt x="3752" y="2282"/>
                  <a:pt x="3763" y="2500"/>
                  <a:pt x="3846" y="2697"/>
                </a:cubicBezTo>
                <a:cubicBezTo>
                  <a:pt x="3804" y="2711"/>
                  <a:pt x="3761" y="2716"/>
                  <a:pt x="3719" y="2716"/>
                </a:cubicBezTo>
                <a:cubicBezTo>
                  <a:pt x="3668" y="2716"/>
                  <a:pt x="3617" y="2708"/>
                  <a:pt x="3566" y="2697"/>
                </a:cubicBezTo>
                <a:cubicBezTo>
                  <a:pt x="3493" y="2728"/>
                  <a:pt x="3421" y="2759"/>
                  <a:pt x="3338" y="2759"/>
                </a:cubicBezTo>
                <a:cubicBezTo>
                  <a:pt x="3296" y="2717"/>
                  <a:pt x="3245" y="2676"/>
                  <a:pt x="3193" y="2645"/>
                </a:cubicBezTo>
                <a:cubicBezTo>
                  <a:pt x="3172" y="2634"/>
                  <a:pt x="3151" y="2624"/>
                  <a:pt x="3131" y="2614"/>
                </a:cubicBezTo>
                <a:cubicBezTo>
                  <a:pt x="3120" y="2541"/>
                  <a:pt x="3110" y="2469"/>
                  <a:pt x="3120" y="2396"/>
                </a:cubicBezTo>
                <a:lnTo>
                  <a:pt x="3234" y="2023"/>
                </a:lnTo>
                <a:cubicBezTo>
                  <a:pt x="3265" y="2018"/>
                  <a:pt x="3296" y="2015"/>
                  <a:pt x="3327" y="2015"/>
                </a:cubicBezTo>
                <a:cubicBezTo>
                  <a:pt x="3359" y="2015"/>
                  <a:pt x="3390" y="2018"/>
                  <a:pt x="3421" y="2023"/>
                </a:cubicBezTo>
                <a:cubicBezTo>
                  <a:pt x="3468" y="1999"/>
                  <a:pt x="3521" y="1987"/>
                  <a:pt x="3573" y="1987"/>
                </a:cubicBezTo>
                <a:close/>
                <a:moveTo>
                  <a:pt x="10033" y="2707"/>
                </a:moveTo>
                <a:lnTo>
                  <a:pt x="10251" y="2759"/>
                </a:lnTo>
                <a:cubicBezTo>
                  <a:pt x="10219" y="2780"/>
                  <a:pt x="10178" y="2821"/>
                  <a:pt x="10116" y="2852"/>
                </a:cubicBezTo>
                <a:lnTo>
                  <a:pt x="10064" y="2852"/>
                </a:lnTo>
                <a:cubicBezTo>
                  <a:pt x="10033" y="2811"/>
                  <a:pt x="10023" y="2759"/>
                  <a:pt x="10033" y="2707"/>
                </a:cubicBezTo>
                <a:close/>
                <a:moveTo>
                  <a:pt x="12793" y="2708"/>
                </a:moveTo>
                <a:cubicBezTo>
                  <a:pt x="12804" y="2772"/>
                  <a:pt x="12824" y="2828"/>
                  <a:pt x="12852" y="2894"/>
                </a:cubicBezTo>
                <a:lnTo>
                  <a:pt x="12759" y="2894"/>
                </a:lnTo>
                <a:cubicBezTo>
                  <a:pt x="12768" y="2829"/>
                  <a:pt x="12777" y="2765"/>
                  <a:pt x="12793" y="2708"/>
                </a:cubicBezTo>
                <a:close/>
                <a:moveTo>
                  <a:pt x="13049" y="2355"/>
                </a:moveTo>
                <a:cubicBezTo>
                  <a:pt x="13163" y="2355"/>
                  <a:pt x="13298" y="2438"/>
                  <a:pt x="13463" y="2614"/>
                </a:cubicBezTo>
                <a:cubicBezTo>
                  <a:pt x="13854" y="2815"/>
                  <a:pt x="13968" y="2916"/>
                  <a:pt x="13809" y="2916"/>
                </a:cubicBezTo>
                <a:cubicBezTo>
                  <a:pt x="13698" y="2916"/>
                  <a:pt x="13455" y="2867"/>
                  <a:pt x="13080" y="2769"/>
                </a:cubicBezTo>
                <a:cubicBezTo>
                  <a:pt x="13007" y="2645"/>
                  <a:pt x="12997" y="2489"/>
                  <a:pt x="13049" y="2355"/>
                </a:cubicBezTo>
                <a:close/>
                <a:moveTo>
                  <a:pt x="1363" y="2792"/>
                </a:moveTo>
                <a:cubicBezTo>
                  <a:pt x="1387" y="2792"/>
                  <a:pt x="1410" y="2795"/>
                  <a:pt x="1431" y="2800"/>
                </a:cubicBezTo>
                <a:cubicBezTo>
                  <a:pt x="1452" y="2842"/>
                  <a:pt x="1472" y="2883"/>
                  <a:pt x="1483" y="2935"/>
                </a:cubicBezTo>
                <a:cubicBezTo>
                  <a:pt x="1468" y="2937"/>
                  <a:pt x="1453" y="2939"/>
                  <a:pt x="1437" y="2939"/>
                </a:cubicBezTo>
                <a:cubicBezTo>
                  <a:pt x="1387" y="2939"/>
                  <a:pt x="1333" y="2925"/>
                  <a:pt x="1286" y="2894"/>
                </a:cubicBezTo>
                <a:cubicBezTo>
                  <a:pt x="1286" y="2862"/>
                  <a:pt x="1286" y="2831"/>
                  <a:pt x="1275" y="2800"/>
                </a:cubicBezTo>
                <a:lnTo>
                  <a:pt x="1296" y="2800"/>
                </a:lnTo>
                <a:cubicBezTo>
                  <a:pt x="1317" y="2795"/>
                  <a:pt x="1340" y="2792"/>
                  <a:pt x="1363" y="2792"/>
                </a:cubicBezTo>
                <a:close/>
                <a:moveTo>
                  <a:pt x="20221" y="2023"/>
                </a:moveTo>
                <a:lnTo>
                  <a:pt x="20283" y="2033"/>
                </a:lnTo>
                <a:cubicBezTo>
                  <a:pt x="20532" y="2054"/>
                  <a:pt x="20884" y="2096"/>
                  <a:pt x="21081" y="2282"/>
                </a:cubicBezTo>
                <a:cubicBezTo>
                  <a:pt x="21236" y="2438"/>
                  <a:pt x="21454" y="2966"/>
                  <a:pt x="21071" y="3080"/>
                </a:cubicBezTo>
                <a:cubicBezTo>
                  <a:pt x="21039" y="3090"/>
                  <a:pt x="21019" y="3101"/>
                  <a:pt x="20998" y="3132"/>
                </a:cubicBezTo>
                <a:cubicBezTo>
                  <a:pt x="20874" y="2634"/>
                  <a:pt x="20542" y="2199"/>
                  <a:pt x="20096" y="2168"/>
                </a:cubicBezTo>
                <a:cubicBezTo>
                  <a:pt x="20148" y="2137"/>
                  <a:pt x="20190" y="2085"/>
                  <a:pt x="20221" y="2023"/>
                </a:cubicBezTo>
                <a:close/>
                <a:moveTo>
                  <a:pt x="15536" y="2562"/>
                </a:moveTo>
                <a:cubicBezTo>
                  <a:pt x="15578" y="2738"/>
                  <a:pt x="15671" y="2894"/>
                  <a:pt x="15795" y="3018"/>
                </a:cubicBezTo>
                <a:cubicBezTo>
                  <a:pt x="15723" y="3059"/>
                  <a:pt x="15640" y="3111"/>
                  <a:pt x="15567" y="3153"/>
                </a:cubicBezTo>
                <a:cubicBezTo>
                  <a:pt x="15505" y="2997"/>
                  <a:pt x="15401" y="2852"/>
                  <a:pt x="15277" y="2728"/>
                </a:cubicBezTo>
                <a:cubicBezTo>
                  <a:pt x="15370" y="2686"/>
                  <a:pt x="15464" y="2634"/>
                  <a:pt x="15536" y="2562"/>
                </a:cubicBezTo>
                <a:close/>
                <a:moveTo>
                  <a:pt x="19682" y="2230"/>
                </a:moveTo>
                <a:lnTo>
                  <a:pt x="19703" y="2241"/>
                </a:lnTo>
                <a:cubicBezTo>
                  <a:pt x="19557" y="2292"/>
                  <a:pt x="19433" y="2386"/>
                  <a:pt x="19350" y="2510"/>
                </a:cubicBezTo>
                <a:cubicBezTo>
                  <a:pt x="19267" y="2479"/>
                  <a:pt x="19195" y="2458"/>
                  <a:pt x="19112" y="2458"/>
                </a:cubicBezTo>
                <a:cubicBezTo>
                  <a:pt x="19096" y="2458"/>
                  <a:pt x="19081" y="2457"/>
                  <a:pt x="19065" y="2457"/>
                </a:cubicBezTo>
                <a:cubicBezTo>
                  <a:pt x="18608" y="2457"/>
                  <a:pt x="18205" y="2753"/>
                  <a:pt x="18055" y="3184"/>
                </a:cubicBezTo>
                <a:cubicBezTo>
                  <a:pt x="18013" y="3163"/>
                  <a:pt x="17972" y="3142"/>
                  <a:pt x="17930" y="3122"/>
                </a:cubicBezTo>
                <a:cubicBezTo>
                  <a:pt x="18075" y="2894"/>
                  <a:pt x="18106" y="2614"/>
                  <a:pt x="18013" y="2355"/>
                </a:cubicBezTo>
                <a:lnTo>
                  <a:pt x="18013" y="2355"/>
                </a:lnTo>
                <a:cubicBezTo>
                  <a:pt x="18055" y="2362"/>
                  <a:pt x="18098" y="2365"/>
                  <a:pt x="18140" y="2365"/>
                </a:cubicBezTo>
                <a:cubicBezTo>
                  <a:pt x="18287" y="2365"/>
                  <a:pt x="18436" y="2326"/>
                  <a:pt x="18573" y="2261"/>
                </a:cubicBezTo>
                <a:cubicBezTo>
                  <a:pt x="18738" y="2308"/>
                  <a:pt x="18909" y="2332"/>
                  <a:pt x="19080" y="2332"/>
                </a:cubicBezTo>
                <a:cubicBezTo>
                  <a:pt x="19285" y="2332"/>
                  <a:pt x="19490" y="2298"/>
                  <a:pt x="19682" y="2230"/>
                </a:cubicBezTo>
                <a:close/>
                <a:moveTo>
                  <a:pt x="16531" y="3049"/>
                </a:moveTo>
                <a:cubicBezTo>
                  <a:pt x="16707" y="3101"/>
                  <a:pt x="16884" y="3163"/>
                  <a:pt x="17049" y="3236"/>
                </a:cubicBezTo>
                <a:lnTo>
                  <a:pt x="16718" y="3215"/>
                </a:lnTo>
                <a:cubicBezTo>
                  <a:pt x="16645" y="3204"/>
                  <a:pt x="16573" y="3173"/>
                  <a:pt x="16500" y="3153"/>
                </a:cubicBezTo>
                <a:cubicBezTo>
                  <a:pt x="16510" y="3122"/>
                  <a:pt x="16521" y="3090"/>
                  <a:pt x="16521" y="3049"/>
                </a:cubicBezTo>
                <a:close/>
                <a:moveTo>
                  <a:pt x="19215" y="2728"/>
                </a:moveTo>
                <a:lnTo>
                  <a:pt x="19215" y="2759"/>
                </a:lnTo>
                <a:cubicBezTo>
                  <a:pt x="19184" y="2831"/>
                  <a:pt x="19174" y="2904"/>
                  <a:pt x="19164" y="2987"/>
                </a:cubicBezTo>
                <a:cubicBezTo>
                  <a:pt x="19152" y="2986"/>
                  <a:pt x="19140" y="2986"/>
                  <a:pt x="19129" y="2986"/>
                </a:cubicBezTo>
                <a:cubicBezTo>
                  <a:pt x="18861" y="2986"/>
                  <a:pt x="18607" y="3100"/>
                  <a:pt x="18438" y="3308"/>
                </a:cubicBezTo>
                <a:cubicBezTo>
                  <a:pt x="18386" y="3298"/>
                  <a:pt x="18334" y="3277"/>
                  <a:pt x="18283" y="3267"/>
                </a:cubicBezTo>
                <a:cubicBezTo>
                  <a:pt x="18459" y="2914"/>
                  <a:pt x="18759" y="2738"/>
                  <a:pt x="19215" y="2728"/>
                </a:cubicBezTo>
                <a:close/>
                <a:moveTo>
                  <a:pt x="14605" y="2735"/>
                </a:moveTo>
                <a:cubicBezTo>
                  <a:pt x="14693" y="2785"/>
                  <a:pt x="14795" y="2813"/>
                  <a:pt x="14898" y="2813"/>
                </a:cubicBezTo>
                <a:cubicBezTo>
                  <a:pt x="14914" y="2813"/>
                  <a:pt x="14930" y="2812"/>
                  <a:pt x="14945" y="2811"/>
                </a:cubicBezTo>
                <a:cubicBezTo>
                  <a:pt x="15122" y="2914"/>
                  <a:pt x="15246" y="3070"/>
                  <a:pt x="15319" y="3256"/>
                </a:cubicBezTo>
                <a:cubicBezTo>
                  <a:pt x="15236" y="3298"/>
                  <a:pt x="15153" y="3339"/>
                  <a:pt x="15070" y="3391"/>
                </a:cubicBezTo>
                <a:cubicBezTo>
                  <a:pt x="14844" y="3237"/>
                  <a:pt x="14679" y="3001"/>
                  <a:pt x="14605" y="2735"/>
                </a:cubicBezTo>
                <a:close/>
                <a:moveTo>
                  <a:pt x="10769" y="2935"/>
                </a:moveTo>
                <a:cubicBezTo>
                  <a:pt x="10810" y="2956"/>
                  <a:pt x="10852" y="2987"/>
                  <a:pt x="10872" y="3028"/>
                </a:cubicBezTo>
                <a:cubicBezTo>
                  <a:pt x="10756" y="3310"/>
                  <a:pt x="10621" y="3455"/>
                  <a:pt x="10477" y="3455"/>
                </a:cubicBezTo>
                <a:cubicBezTo>
                  <a:pt x="10467" y="3455"/>
                  <a:pt x="10457" y="3454"/>
                  <a:pt x="10447" y="3453"/>
                </a:cubicBezTo>
                <a:cubicBezTo>
                  <a:pt x="10406" y="3443"/>
                  <a:pt x="10365" y="3422"/>
                  <a:pt x="10323" y="3412"/>
                </a:cubicBezTo>
                <a:cubicBezTo>
                  <a:pt x="10313" y="3401"/>
                  <a:pt x="10302" y="3401"/>
                  <a:pt x="10292" y="3391"/>
                </a:cubicBezTo>
                <a:cubicBezTo>
                  <a:pt x="10240" y="3318"/>
                  <a:pt x="10178" y="3246"/>
                  <a:pt x="10126" y="3184"/>
                </a:cubicBezTo>
                <a:cubicBezTo>
                  <a:pt x="10116" y="3173"/>
                  <a:pt x="10116" y="3163"/>
                  <a:pt x="10105" y="3153"/>
                </a:cubicBezTo>
                <a:lnTo>
                  <a:pt x="10105" y="3153"/>
                </a:lnTo>
                <a:cubicBezTo>
                  <a:pt x="10147" y="3163"/>
                  <a:pt x="10188" y="3173"/>
                  <a:pt x="10240" y="3173"/>
                </a:cubicBezTo>
                <a:cubicBezTo>
                  <a:pt x="10259" y="3175"/>
                  <a:pt x="10279" y="3176"/>
                  <a:pt x="10298" y="3176"/>
                </a:cubicBezTo>
                <a:cubicBezTo>
                  <a:pt x="10485" y="3176"/>
                  <a:pt x="10665" y="3085"/>
                  <a:pt x="10769" y="2935"/>
                </a:cubicBezTo>
                <a:close/>
                <a:moveTo>
                  <a:pt x="6986" y="2914"/>
                </a:moveTo>
                <a:cubicBezTo>
                  <a:pt x="7090" y="3080"/>
                  <a:pt x="7152" y="3277"/>
                  <a:pt x="7172" y="3484"/>
                </a:cubicBezTo>
                <a:cubicBezTo>
                  <a:pt x="7090" y="3401"/>
                  <a:pt x="7017" y="3308"/>
                  <a:pt x="6955" y="3204"/>
                </a:cubicBezTo>
                <a:cubicBezTo>
                  <a:pt x="6955" y="3111"/>
                  <a:pt x="6965" y="3018"/>
                  <a:pt x="6986" y="2925"/>
                </a:cubicBezTo>
                <a:cubicBezTo>
                  <a:pt x="6986" y="2914"/>
                  <a:pt x="6986" y="2914"/>
                  <a:pt x="6986" y="2914"/>
                </a:cubicBezTo>
                <a:close/>
                <a:moveTo>
                  <a:pt x="15868" y="3370"/>
                </a:moveTo>
                <a:cubicBezTo>
                  <a:pt x="15868" y="3412"/>
                  <a:pt x="15868" y="3453"/>
                  <a:pt x="15857" y="3495"/>
                </a:cubicBezTo>
                <a:cubicBezTo>
                  <a:pt x="15795" y="3515"/>
                  <a:pt x="15712" y="3536"/>
                  <a:pt x="15640" y="3536"/>
                </a:cubicBezTo>
                <a:lnTo>
                  <a:pt x="15640" y="3495"/>
                </a:lnTo>
                <a:lnTo>
                  <a:pt x="15754" y="3422"/>
                </a:lnTo>
                <a:lnTo>
                  <a:pt x="15806" y="3391"/>
                </a:lnTo>
                <a:lnTo>
                  <a:pt x="15868" y="3370"/>
                </a:lnTo>
                <a:close/>
                <a:moveTo>
                  <a:pt x="19734" y="2790"/>
                </a:moveTo>
                <a:cubicBezTo>
                  <a:pt x="19817" y="2790"/>
                  <a:pt x="19899" y="2800"/>
                  <a:pt x="19982" y="2831"/>
                </a:cubicBezTo>
                <a:cubicBezTo>
                  <a:pt x="20128" y="2818"/>
                  <a:pt x="20230" y="2805"/>
                  <a:pt x="20306" y="2805"/>
                </a:cubicBezTo>
                <a:cubicBezTo>
                  <a:pt x="20474" y="2805"/>
                  <a:pt x="20515" y="2868"/>
                  <a:pt x="20615" y="3132"/>
                </a:cubicBezTo>
                <a:cubicBezTo>
                  <a:pt x="20635" y="3163"/>
                  <a:pt x="20646" y="3194"/>
                  <a:pt x="20666" y="3236"/>
                </a:cubicBezTo>
                <a:cubicBezTo>
                  <a:pt x="20611" y="3228"/>
                  <a:pt x="20556" y="3225"/>
                  <a:pt x="20501" y="3225"/>
                </a:cubicBezTo>
                <a:cubicBezTo>
                  <a:pt x="20401" y="3225"/>
                  <a:pt x="20300" y="3236"/>
                  <a:pt x="20200" y="3256"/>
                </a:cubicBezTo>
                <a:cubicBezTo>
                  <a:pt x="20013" y="3298"/>
                  <a:pt x="19837" y="3412"/>
                  <a:pt x="19723" y="3578"/>
                </a:cubicBezTo>
                <a:cubicBezTo>
                  <a:pt x="19713" y="3505"/>
                  <a:pt x="19682" y="3443"/>
                  <a:pt x="19651" y="3381"/>
                </a:cubicBezTo>
                <a:lnTo>
                  <a:pt x="19651" y="3370"/>
                </a:lnTo>
                <a:cubicBezTo>
                  <a:pt x="19703" y="3318"/>
                  <a:pt x="19744" y="3256"/>
                  <a:pt x="19765" y="3194"/>
                </a:cubicBezTo>
                <a:cubicBezTo>
                  <a:pt x="19827" y="3059"/>
                  <a:pt x="19806" y="2914"/>
                  <a:pt x="19734" y="2790"/>
                </a:cubicBezTo>
                <a:close/>
                <a:moveTo>
                  <a:pt x="16386" y="3381"/>
                </a:moveTo>
                <a:cubicBezTo>
                  <a:pt x="16438" y="3401"/>
                  <a:pt x="16490" y="3412"/>
                  <a:pt x="16542" y="3432"/>
                </a:cubicBezTo>
                <a:cubicBezTo>
                  <a:pt x="16386" y="3474"/>
                  <a:pt x="16251" y="3546"/>
                  <a:pt x="16137" y="3650"/>
                </a:cubicBezTo>
                <a:lnTo>
                  <a:pt x="16137" y="3609"/>
                </a:lnTo>
                <a:cubicBezTo>
                  <a:pt x="16148" y="3609"/>
                  <a:pt x="16158" y="3598"/>
                  <a:pt x="16158" y="3598"/>
                </a:cubicBezTo>
                <a:cubicBezTo>
                  <a:pt x="16251" y="3536"/>
                  <a:pt x="16324" y="3464"/>
                  <a:pt x="16386" y="3381"/>
                </a:cubicBezTo>
                <a:close/>
                <a:moveTo>
                  <a:pt x="17371" y="3495"/>
                </a:moveTo>
                <a:lnTo>
                  <a:pt x="17360" y="3505"/>
                </a:lnTo>
                <a:cubicBezTo>
                  <a:pt x="17391" y="3546"/>
                  <a:pt x="17412" y="3598"/>
                  <a:pt x="17412" y="3660"/>
                </a:cubicBezTo>
                <a:cubicBezTo>
                  <a:pt x="17360" y="3609"/>
                  <a:pt x="17298" y="3557"/>
                  <a:pt x="17236" y="3515"/>
                </a:cubicBezTo>
                <a:cubicBezTo>
                  <a:pt x="17288" y="3505"/>
                  <a:pt x="17329" y="3505"/>
                  <a:pt x="17371" y="3495"/>
                </a:cubicBezTo>
                <a:close/>
                <a:moveTo>
                  <a:pt x="2125" y="3049"/>
                </a:moveTo>
                <a:lnTo>
                  <a:pt x="2125" y="3049"/>
                </a:lnTo>
                <a:cubicBezTo>
                  <a:pt x="2042" y="3236"/>
                  <a:pt x="2011" y="3443"/>
                  <a:pt x="2042" y="3640"/>
                </a:cubicBezTo>
                <a:cubicBezTo>
                  <a:pt x="1990" y="3650"/>
                  <a:pt x="1939" y="3660"/>
                  <a:pt x="1897" y="3681"/>
                </a:cubicBezTo>
                <a:lnTo>
                  <a:pt x="1856" y="3692"/>
                </a:lnTo>
                <a:cubicBezTo>
                  <a:pt x="1876" y="3588"/>
                  <a:pt x="1887" y="3474"/>
                  <a:pt x="1876" y="3360"/>
                </a:cubicBezTo>
                <a:cubicBezTo>
                  <a:pt x="1876" y="3339"/>
                  <a:pt x="1887" y="3318"/>
                  <a:pt x="1897" y="3298"/>
                </a:cubicBezTo>
                <a:cubicBezTo>
                  <a:pt x="1939" y="3215"/>
                  <a:pt x="1970" y="3142"/>
                  <a:pt x="1990" y="3059"/>
                </a:cubicBezTo>
                <a:cubicBezTo>
                  <a:pt x="2003" y="3062"/>
                  <a:pt x="2016" y="3064"/>
                  <a:pt x="2029" y="3064"/>
                </a:cubicBezTo>
                <a:cubicBezTo>
                  <a:pt x="2061" y="3064"/>
                  <a:pt x="2096" y="3056"/>
                  <a:pt x="2125" y="3049"/>
                </a:cubicBezTo>
                <a:close/>
                <a:moveTo>
                  <a:pt x="7452" y="3453"/>
                </a:moveTo>
                <a:cubicBezTo>
                  <a:pt x="7494" y="3536"/>
                  <a:pt x="7535" y="3609"/>
                  <a:pt x="7597" y="3681"/>
                </a:cubicBezTo>
                <a:cubicBezTo>
                  <a:pt x="7577" y="3707"/>
                  <a:pt x="7556" y="3720"/>
                  <a:pt x="7533" y="3720"/>
                </a:cubicBezTo>
                <a:cubicBezTo>
                  <a:pt x="7509" y="3720"/>
                  <a:pt x="7483" y="3707"/>
                  <a:pt x="7452" y="3681"/>
                </a:cubicBezTo>
                <a:cubicBezTo>
                  <a:pt x="7452" y="3609"/>
                  <a:pt x="7452" y="3536"/>
                  <a:pt x="7452" y="3453"/>
                </a:cubicBezTo>
                <a:close/>
                <a:moveTo>
                  <a:pt x="12500" y="3194"/>
                </a:moveTo>
                <a:cubicBezTo>
                  <a:pt x="12520" y="3277"/>
                  <a:pt x="12541" y="3360"/>
                  <a:pt x="12572" y="3443"/>
                </a:cubicBezTo>
                <a:cubicBezTo>
                  <a:pt x="12614" y="3536"/>
                  <a:pt x="12665" y="3629"/>
                  <a:pt x="12728" y="3723"/>
                </a:cubicBezTo>
                <a:cubicBezTo>
                  <a:pt x="12551" y="3588"/>
                  <a:pt x="12344" y="3505"/>
                  <a:pt x="12126" y="3484"/>
                </a:cubicBezTo>
                <a:cubicBezTo>
                  <a:pt x="12158" y="3339"/>
                  <a:pt x="12282" y="3246"/>
                  <a:pt x="12500" y="3194"/>
                </a:cubicBezTo>
                <a:close/>
                <a:moveTo>
                  <a:pt x="7867" y="3153"/>
                </a:moveTo>
                <a:lnTo>
                  <a:pt x="7867" y="3153"/>
                </a:lnTo>
                <a:cubicBezTo>
                  <a:pt x="7962" y="3240"/>
                  <a:pt x="8089" y="3291"/>
                  <a:pt x="8222" y="3291"/>
                </a:cubicBezTo>
                <a:cubicBezTo>
                  <a:pt x="8262" y="3291"/>
                  <a:pt x="8303" y="3287"/>
                  <a:pt x="8344" y="3277"/>
                </a:cubicBezTo>
                <a:lnTo>
                  <a:pt x="8344" y="3277"/>
                </a:lnTo>
                <a:cubicBezTo>
                  <a:pt x="8323" y="3432"/>
                  <a:pt x="8344" y="3588"/>
                  <a:pt x="8416" y="3733"/>
                </a:cubicBezTo>
                <a:cubicBezTo>
                  <a:pt x="8395" y="3735"/>
                  <a:pt x="8374" y="3737"/>
                  <a:pt x="8352" y="3737"/>
                </a:cubicBezTo>
                <a:cubicBezTo>
                  <a:pt x="8186" y="3737"/>
                  <a:pt x="8017" y="3666"/>
                  <a:pt x="7898" y="3546"/>
                </a:cubicBezTo>
                <a:cubicBezTo>
                  <a:pt x="7908" y="3412"/>
                  <a:pt x="7898" y="3277"/>
                  <a:pt x="7867" y="3153"/>
                </a:cubicBezTo>
                <a:close/>
                <a:moveTo>
                  <a:pt x="1503" y="3598"/>
                </a:moveTo>
                <a:lnTo>
                  <a:pt x="1503" y="3681"/>
                </a:lnTo>
                <a:lnTo>
                  <a:pt x="1503" y="3754"/>
                </a:lnTo>
                <a:cubicBezTo>
                  <a:pt x="1472" y="3723"/>
                  <a:pt x="1441" y="3681"/>
                  <a:pt x="1410" y="3650"/>
                </a:cubicBezTo>
                <a:lnTo>
                  <a:pt x="1400" y="3619"/>
                </a:lnTo>
                <a:cubicBezTo>
                  <a:pt x="1400" y="3609"/>
                  <a:pt x="1400" y="3609"/>
                  <a:pt x="1400" y="3598"/>
                </a:cubicBezTo>
                <a:close/>
                <a:moveTo>
                  <a:pt x="20379" y="3619"/>
                </a:moveTo>
                <a:cubicBezTo>
                  <a:pt x="20446" y="3619"/>
                  <a:pt x="20559" y="3626"/>
                  <a:pt x="20718" y="3640"/>
                </a:cubicBezTo>
                <a:lnTo>
                  <a:pt x="20729" y="3640"/>
                </a:lnTo>
                <a:cubicBezTo>
                  <a:pt x="20747" y="3729"/>
                  <a:pt x="20730" y="3774"/>
                  <a:pt x="20679" y="3774"/>
                </a:cubicBezTo>
                <a:cubicBezTo>
                  <a:pt x="20641" y="3774"/>
                  <a:pt x="20585" y="3750"/>
                  <a:pt x="20511" y="3702"/>
                </a:cubicBezTo>
                <a:cubicBezTo>
                  <a:pt x="20290" y="3647"/>
                  <a:pt x="20244" y="3619"/>
                  <a:pt x="20379" y="3619"/>
                </a:cubicBezTo>
                <a:close/>
                <a:moveTo>
                  <a:pt x="19423" y="3567"/>
                </a:moveTo>
                <a:lnTo>
                  <a:pt x="19454" y="3578"/>
                </a:lnTo>
                <a:cubicBezTo>
                  <a:pt x="19485" y="3660"/>
                  <a:pt x="19495" y="3743"/>
                  <a:pt x="19485" y="3826"/>
                </a:cubicBezTo>
                <a:cubicBezTo>
                  <a:pt x="19485" y="3816"/>
                  <a:pt x="19475" y="3795"/>
                  <a:pt x="19475" y="3785"/>
                </a:cubicBezTo>
                <a:cubicBezTo>
                  <a:pt x="19454" y="3712"/>
                  <a:pt x="19433" y="3640"/>
                  <a:pt x="19423" y="3567"/>
                </a:cubicBezTo>
                <a:close/>
                <a:moveTo>
                  <a:pt x="15287" y="3754"/>
                </a:moveTo>
                <a:cubicBezTo>
                  <a:pt x="15246" y="3826"/>
                  <a:pt x="15194" y="3888"/>
                  <a:pt x="15122" y="3940"/>
                </a:cubicBezTo>
                <a:cubicBezTo>
                  <a:pt x="15101" y="3961"/>
                  <a:pt x="15070" y="3971"/>
                  <a:pt x="15049" y="3992"/>
                </a:cubicBezTo>
                <a:cubicBezTo>
                  <a:pt x="15059" y="3961"/>
                  <a:pt x="15080" y="3940"/>
                  <a:pt x="15101" y="3909"/>
                </a:cubicBezTo>
                <a:cubicBezTo>
                  <a:pt x="15153" y="3857"/>
                  <a:pt x="15205" y="3806"/>
                  <a:pt x="15267" y="3754"/>
                </a:cubicBezTo>
                <a:close/>
                <a:moveTo>
                  <a:pt x="985" y="3277"/>
                </a:moveTo>
                <a:cubicBezTo>
                  <a:pt x="1078" y="3474"/>
                  <a:pt x="1182" y="3650"/>
                  <a:pt x="1306" y="3826"/>
                </a:cubicBezTo>
                <a:cubicBezTo>
                  <a:pt x="1317" y="3847"/>
                  <a:pt x="1327" y="3868"/>
                  <a:pt x="1338" y="3888"/>
                </a:cubicBezTo>
                <a:lnTo>
                  <a:pt x="1265" y="3888"/>
                </a:lnTo>
                <a:cubicBezTo>
                  <a:pt x="1120" y="3909"/>
                  <a:pt x="975" y="3961"/>
                  <a:pt x="861" y="4054"/>
                </a:cubicBezTo>
                <a:cubicBezTo>
                  <a:pt x="923" y="3806"/>
                  <a:pt x="964" y="3536"/>
                  <a:pt x="985" y="3277"/>
                </a:cubicBezTo>
                <a:close/>
                <a:moveTo>
                  <a:pt x="21464" y="3301"/>
                </a:moveTo>
                <a:cubicBezTo>
                  <a:pt x="21878" y="3301"/>
                  <a:pt x="21993" y="3753"/>
                  <a:pt x="21848" y="4085"/>
                </a:cubicBezTo>
                <a:cubicBezTo>
                  <a:pt x="21703" y="3764"/>
                  <a:pt x="21444" y="3515"/>
                  <a:pt x="21122" y="3370"/>
                </a:cubicBezTo>
                <a:lnTo>
                  <a:pt x="21153" y="3370"/>
                </a:lnTo>
                <a:cubicBezTo>
                  <a:pt x="21271" y="3322"/>
                  <a:pt x="21375" y="3301"/>
                  <a:pt x="21464" y="3301"/>
                </a:cubicBezTo>
                <a:close/>
                <a:moveTo>
                  <a:pt x="4268" y="3294"/>
                </a:moveTo>
                <a:cubicBezTo>
                  <a:pt x="4299" y="3294"/>
                  <a:pt x="4331" y="3295"/>
                  <a:pt x="4364" y="3298"/>
                </a:cubicBezTo>
                <a:cubicBezTo>
                  <a:pt x="4530" y="3318"/>
                  <a:pt x="4695" y="3391"/>
                  <a:pt x="4841" y="3505"/>
                </a:cubicBezTo>
                <a:cubicBezTo>
                  <a:pt x="4654" y="3432"/>
                  <a:pt x="4457" y="3381"/>
                  <a:pt x="4260" y="3350"/>
                </a:cubicBezTo>
                <a:cubicBezTo>
                  <a:pt x="4248" y="3347"/>
                  <a:pt x="4236" y="3346"/>
                  <a:pt x="4224" y="3346"/>
                </a:cubicBezTo>
                <a:cubicBezTo>
                  <a:pt x="4147" y="3346"/>
                  <a:pt x="4084" y="3402"/>
                  <a:pt x="4084" y="3474"/>
                </a:cubicBezTo>
                <a:cubicBezTo>
                  <a:pt x="4053" y="3702"/>
                  <a:pt x="4063" y="3940"/>
                  <a:pt x="4105" y="4168"/>
                </a:cubicBezTo>
                <a:cubicBezTo>
                  <a:pt x="4043" y="4148"/>
                  <a:pt x="3970" y="4137"/>
                  <a:pt x="3908" y="4127"/>
                </a:cubicBezTo>
                <a:cubicBezTo>
                  <a:pt x="3844" y="4115"/>
                  <a:pt x="3780" y="4109"/>
                  <a:pt x="3715" y="4109"/>
                </a:cubicBezTo>
                <a:cubicBezTo>
                  <a:pt x="3559" y="4109"/>
                  <a:pt x="3402" y="4144"/>
                  <a:pt x="3255" y="4210"/>
                </a:cubicBezTo>
                <a:cubicBezTo>
                  <a:pt x="3343" y="3719"/>
                  <a:pt x="3710" y="3294"/>
                  <a:pt x="4268" y="3294"/>
                </a:cubicBezTo>
                <a:close/>
                <a:moveTo>
                  <a:pt x="9649" y="3596"/>
                </a:moveTo>
                <a:cubicBezTo>
                  <a:pt x="9809" y="3596"/>
                  <a:pt x="9962" y="3626"/>
                  <a:pt x="10116" y="3671"/>
                </a:cubicBezTo>
                <a:cubicBezTo>
                  <a:pt x="10333" y="3930"/>
                  <a:pt x="10209" y="4116"/>
                  <a:pt x="9753" y="4241"/>
                </a:cubicBezTo>
                <a:cubicBezTo>
                  <a:pt x="9732" y="4013"/>
                  <a:pt x="9670" y="3795"/>
                  <a:pt x="9577" y="3598"/>
                </a:cubicBezTo>
                <a:cubicBezTo>
                  <a:pt x="9601" y="3597"/>
                  <a:pt x="9625" y="3596"/>
                  <a:pt x="9649" y="3596"/>
                </a:cubicBezTo>
                <a:close/>
                <a:moveTo>
                  <a:pt x="9245" y="3598"/>
                </a:moveTo>
                <a:cubicBezTo>
                  <a:pt x="9359" y="3806"/>
                  <a:pt x="9432" y="4023"/>
                  <a:pt x="9463" y="4251"/>
                </a:cubicBezTo>
                <a:cubicBezTo>
                  <a:pt x="9328" y="4116"/>
                  <a:pt x="9235" y="3826"/>
                  <a:pt x="9183" y="3598"/>
                </a:cubicBezTo>
                <a:close/>
                <a:moveTo>
                  <a:pt x="16998" y="3788"/>
                </a:moveTo>
                <a:cubicBezTo>
                  <a:pt x="17121" y="3788"/>
                  <a:pt x="17213" y="3841"/>
                  <a:pt x="17277" y="3951"/>
                </a:cubicBezTo>
                <a:cubicBezTo>
                  <a:pt x="17205" y="4034"/>
                  <a:pt x="17132" y="4096"/>
                  <a:pt x="17039" y="4168"/>
                </a:cubicBezTo>
                <a:cubicBezTo>
                  <a:pt x="16956" y="4210"/>
                  <a:pt x="16852" y="4241"/>
                  <a:pt x="16759" y="4262"/>
                </a:cubicBezTo>
                <a:cubicBezTo>
                  <a:pt x="16666" y="4272"/>
                  <a:pt x="16583" y="4282"/>
                  <a:pt x="16500" y="4303"/>
                </a:cubicBezTo>
                <a:cubicBezTo>
                  <a:pt x="16448" y="4303"/>
                  <a:pt x="16396" y="4303"/>
                  <a:pt x="16345" y="4293"/>
                </a:cubicBezTo>
                <a:cubicBezTo>
                  <a:pt x="16208" y="3971"/>
                  <a:pt x="16252" y="3805"/>
                  <a:pt x="16487" y="3805"/>
                </a:cubicBezTo>
                <a:cubicBezTo>
                  <a:pt x="16555" y="3805"/>
                  <a:pt x="16639" y="3819"/>
                  <a:pt x="16738" y="3847"/>
                </a:cubicBezTo>
                <a:cubicBezTo>
                  <a:pt x="16837" y="3808"/>
                  <a:pt x="16923" y="3788"/>
                  <a:pt x="16998" y="3788"/>
                </a:cubicBezTo>
                <a:close/>
                <a:moveTo>
                  <a:pt x="830" y="2759"/>
                </a:moveTo>
                <a:cubicBezTo>
                  <a:pt x="830" y="2790"/>
                  <a:pt x="830" y="2821"/>
                  <a:pt x="840" y="2842"/>
                </a:cubicBezTo>
                <a:cubicBezTo>
                  <a:pt x="736" y="3215"/>
                  <a:pt x="674" y="3598"/>
                  <a:pt x="664" y="3992"/>
                </a:cubicBezTo>
                <a:cubicBezTo>
                  <a:pt x="622" y="4116"/>
                  <a:pt x="581" y="4230"/>
                  <a:pt x="529" y="4355"/>
                </a:cubicBezTo>
                <a:cubicBezTo>
                  <a:pt x="343" y="3806"/>
                  <a:pt x="457" y="3204"/>
                  <a:pt x="830" y="2759"/>
                </a:cubicBezTo>
                <a:close/>
                <a:moveTo>
                  <a:pt x="1327" y="4179"/>
                </a:moveTo>
                <a:lnTo>
                  <a:pt x="1338" y="4189"/>
                </a:lnTo>
                <a:cubicBezTo>
                  <a:pt x="1317" y="4241"/>
                  <a:pt x="1296" y="4303"/>
                  <a:pt x="1286" y="4355"/>
                </a:cubicBezTo>
                <a:cubicBezTo>
                  <a:pt x="1213" y="4313"/>
                  <a:pt x="1120" y="4293"/>
                  <a:pt x="1027" y="4282"/>
                </a:cubicBezTo>
                <a:lnTo>
                  <a:pt x="1037" y="4272"/>
                </a:lnTo>
                <a:cubicBezTo>
                  <a:pt x="1130" y="4220"/>
                  <a:pt x="1224" y="4189"/>
                  <a:pt x="1327" y="4179"/>
                </a:cubicBezTo>
                <a:close/>
                <a:moveTo>
                  <a:pt x="19174" y="3567"/>
                </a:moveTo>
                <a:cubicBezTo>
                  <a:pt x="19195" y="3764"/>
                  <a:pt x="19247" y="3961"/>
                  <a:pt x="19319" y="4148"/>
                </a:cubicBezTo>
                <a:cubicBezTo>
                  <a:pt x="19193" y="4274"/>
                  <a:pt x="19017" y="4360"/>
                  <a:pt x="18842" y="4360"/>
                </a:cubicBezTo>
                <a:cubicBezTo>
                  <a:pt x="18688" y="4360"/>
                  <a:pt x="18534" y="4292"/>
                  <a:pt x="18417" y="4127"/>
                </a:cubicBezTo>
                <a:cubicBezTo>
                  <a:pt x="18407" y="4096"/>
                  <a:pt x="18407" y="4054"/>
                  <a:pt x="18386" y="4023"/>
                </a:cubicBezTo>
                <a:cubicBezTo>
                  <a:pt x="18397" y="3951"/>
                  <a:pt x="18417" y="3888"/>
                  <a:pt x="18448" y="3826"/>
                </a:cubicBezTo>
                <a:cubicBezTo>
                  <a:pt x="18459" y="3733"/>
                  <a:pt x="18480" y="3650"/>
                  <a:pt x="18531" y="3578"/>
                </a:cubicBezTo>
                <a:cubicBezTo>
                  <a:pt x="18573" y="3588"/>
                  <a:pt x="18625" y="3588"/>
                  <a:pt x="18666" y="3598"/>
                </a:cubicBezTo>
                <a:cubicBezTo>
                  <a:pt x="18708" y="3601"/>
                  <a:pt x="18749" y="3602"/>
                  <a:pt x="18791" y="3602"/>
                </a:cubicBezTo>
                <a:cubicBezTo>
                  <a:pt x="18916" y="3602"/>
                  <a:pt x="19042" y="3591"/>
                  <a:pt x="19174" y="3567"/>
                </a:cubicBezTo>
                <a:close/>
                <a:moveTo>
                  <a:pt x="4333" y="3629"/>
                </a:moveTo>
                <a:lnTo>
                  <a:pt x="4333" y="3629"/>
                </a:lnTo>
                <a:cubicBezTo>
                  <a:pt x="4675" y="3702"/>
                  <a:pt x="5006" y="3847"/>
                  <a:pt x="5286" y="4054"/>
                </a:cubicBezTo>
                <a:cubicBezTo>
                  <a:pt x="5359" y="4210"/>
                  <a:pt x="5338" y="4396"/>
                  <a:pt x="5245" y="4541"/>
                </a:cubicBezTo>
                <a:cubicBezTo>
                  <a:pt x="5115" y="4585"/>
                  <a:pt x="4986" y="4606"/>
                  <a:pt x="4850" y="4606"/>
                </a:cubicBezTo>
                <a:cubicBezTo>
                  <a:pt x="4823" y="4606"/>
                  <a:pt x="4796" y="4605"/>
                  <a:pt x="4768" y="4604"/>
                </a:cubicBezTo>
                <a:cubicBezTo>
                  <a:pt x="4664" y="4469"/>
                  <a:pt x="4540" y="4365"/>
                  <a:pt x="4405" y="4293"/>
                </a:cubicBezTo>
                <a:cubicBezTo>
                  <a:pt x="4385" y="4220"/>
                  <a:pt x="4364" y="4158"/>
                  <a:pt x="4353" y="4096"/>
                </a:cubicBezTo>
                <a:cubicBezTo>
                  <a:pt x="4322" y="3940"/>
                  <a:pt x="4312" y="3785"/>
                  <a:pt x="4333" y="3629"/>
                </a:cubicBezTo>
                <a:close/>
                <a:moveTo>
                  <a:pt x="14210" y="1639"/>
                </a:moveTo>
                <a:lnTo>
                  <a:pt x="14210" y="1639"/>
                </a:lnTo>
                <a:cubicBezTo>
                  <a:pt x="14147" y="1919"/>
                  <a:pt x="14199" y="2220"/>
                  <a:pt x="14344" y="2469"/>
                </a:cubicBezTo>
                <a:cubicBezTo>
                  <a:pt x="14313" y="2500"/>
                  <a:pt x="14303" y="2541"/>
                  <a:pt x="14313" y="2583"/>
                </a:cubicBezTo>
                <a:cubicBezTo>
                  <a:pt x="14386" y="2956"/>
                  <a:pt x="14583" y="3287"/>
                  <a:pt x="14873" y="3526"/>
                </a:cubicBezTo>
                <a:cubicBezTo>
                  <a:pt x="14738" y="3629"/>
                  <a:pt x="14635" y="3764"/>
                  <a:pt x="14562" y="3920"/>
                </a:cubicBezTo>
                <a:cubicBezTo>
                  <a:pt x="14403" y="3685"/>
                  <a:pt x="14150" y="3552"/>
                  <a:pt x="13873" y="3552"/>
                </a:cubicBezTo>
                <a:cubicBezTo>
                  <a:pt x="13844" y="3552"/>
                  <a:pt x="13814" y="3554"/>
                  <a:pt x="13785" y="3557"/>
                </a:cubicBezTo>
                <a:cubicBezTo>
                  <a:pt x="13723" y="3557"/>
                  <a:pt x="13640" y="3629"/>
                  <a:pt x="13671" y="3712"/>
                </a:cubicBezTo>
                <a:cubicBezTo>
                  <a:pt x="13733" y="3847"/>
                  <a:pt x="13816" y="3971"/>
                  <a:pt x="13930" y="4065"/>
                </a:cubicBezTo>
                <a:cubicBezTo>
                  <a:pt x="14002" y="4220"/>
                  <a:pt x="14065" y="4365"/>
                  <a:pt x="14106" y="4521"/>
                </a:cubicBezTo>
                <a:cubicBezTo>
                  <a:pt x="14023" y="4458"/>
                  <a:pt x="13930" y="4417"/>
                  <a:pt x="13837" y="4407"/>
                </a:cubicBezTo>
                <a:cubicBezTo>
                  <a:pt x="13800" y="4397"/>
                  <a:pt x="13764" y="4392"/>
                  <a:pt x="13728" y="4392"/>
                </a:cubicBezTo>
                <a:cubicBezTo>
                  <a:pt x="13573" y="4392"/>
                  <a:pt x="13436" y="4481"/>
                  <a:pt x="13360" y="4624"/>
                </a:cubicBezTo>
                <a:cubicBezTo>
                  <a:pt x="13256" y="4469"/>
                  <a:pt x="13101" y="4355"/>
                  <a:pt x="12914" y="4313"/>
                </a:cubicBezTo>
                <a:cubicBezTo>
                  <a:pt x="12945" y="4220"/>
                  <a:pt x="12956" y="4116"/>
                  <a:pt x="12935" y="4023"/>
                </a:cubicBezTo>
                <a:cubicBezTo>
                  <a:pt x="12914" y="3971"/>
                  <a:pt x="12893" y="3920"/>
                  <a:pt x="12873" y="3878"/>
                </a:cubicBezTo>
                <a:lnTo>
                  <a:pt x="12873" y="3878"/>
                </a:lnTo>
                <a:cubicBezTo>
                  <a:pt x="12933" y="3938"/>
                  <a:pt x="13015" y="3971"/>
                  <a:pt x="13099" y="3971"/>
                </a:cubicBezTo>
                <a:cubicBezTo>
                  <a:pt x="13159" y="3971"/>
                  <a:pt x="13221" y="3954"/>
                  <a:pt x="13277" y="3920"/>
                </a:cubicBezTo>
                <a:cubicBezTo>
                  <a:pt x="13432" y="3806"/>
                  <a:pt x="13515" y="3619"/>
                  <a:pt x="13484" y="3422"/>
                </a:cubicBezTo>
                <a:lnTo>
                  <a:pt x="13484" y="3422"/>
                </a:lnTo>
                <a:cubicBezTo>
                  <a:pt x="13515" y="3427"/>
                  <a:pt x="13546" y="3429"/>
                  <a:pt x="13577" y="3429"/>
                </a:cubicBezTo>
                <a:cubicBezTo>
                  <a:pt x="13813" y="3429"/>
                  <a:pt x="14035" y="3285"/>
                  <a:pt x="14127" y="2945"/>
                </a:cubicBezTo>
                <a:cubicBezTo>
                  <a:pt x="14288" y="2361"/>
                  <a:pt x="13851" y="2001"/>
                  <a:pt x="13379" y="2001"/>
                </a:cubicBezTo>
                <a:cubicBezTo>
                  <a:pt x="13365" y="2001"/>
                  <a:pt x="13352" y="2002"/>
                  <a:pt x="13339" y="2002"/>
                </a:cubicBezTo>
                <a:cubicBezTo>
                  <a:pt x="13546" y="1857"/>
                  <a:pt x="13785" y="1743"/>
                  <a:pt x="14033" y="1681"/>
                </a:cubicBezTo>
                <a:cubicBezTo>
                  <a:pt x="14096" y="1660"/>
                  <a:pt x="14147" y="1650"/>
                  <a:pt x="14210" y="1639"/>
                </a:cubicBezTo>
                <a:close/>
                <a:moveTo>
                  <a:pt x="18552" y="4521"/>
                </a:moveTo>
                <a:lnTo>
                  <a:pt x="18552" y="4521"/>
                </a:lnTo>
                <a:cubicBezTo>
                  <a:pt x="18625" y="4552"/>
                  <a:pt x="18687" y="4573"/>
                  <a:pt x="18759" y="4583"/>
                </a:cubicBezTo>
                <a:cubicBezTo>
                  <a:pt x="18739" y="4614"/>
                  <a:pt x="18708" y="4635"/>
                  <a:pt x="18687" y="4666"/>
                </a:cubicBezTo>
                <a:lnTo>
                  <a:pt x="18677" y="4687"/>
                </a:lnTo>
                <a:cubicBezTo>
                  <a:pt x="18635" y="4635"/>
                  <a:pt x="18594" y="4583"/>
                  <a:pt x="18552" y="4521"/>
                </a:cubicBezTo>
                <a:close/>
                <a:moveTo>
                  <a:pt x="11608" y="3774"/>
                </a:moveTo>
                <a:cubicBezTo>
                  <a:pt x="11650" y="3806"/>
                  <a:pt x="11681" y="3857"/>
                  <a:pt x="11712" y="3899"/>
                </a:cubicBezTo>
                <a:cubicBezTo>
                  <a:pt x="11660" y="4096"/>
                  <a:pt x="11681" y="4313"/>
                  <a:pt x="11784" y="4500"/>
                </a:cubicBezTo>
                <a:cubicBezTo>
                  <a:pt x="11764" y="4573"/>
                  <a:pt x="11691" y="4624"/>
                  <a:pt x="11619" y="4645"/>
                </a:cubicBezTo>
                <a:cubicBezTo>
                  <a:pt x="11568" y="4677"/>
                  <a:pt x="11513" y="4692"/>
                  <a:pt x="11459" y="4692"/>
                </a:cubicBezTo>
                <a:cubicBezTo>
                  <a:pt x="11356" y="4692"/>
                  <a:pt x="11258" y="4640"/>
                  <a:pt x="11204" y="4552"/>
                </a:cubicBezTo>
                <a:cubicBezTo>
                  <a:pt x="11204" y="4407"/>
                  <a:pt x="11183" y="4272"/>
                  <a:pt x="11132" y="4148"/>
                </a:cubicBezTo>
                <a:cubicBezTo>
                  <a:pt x="11246" y="3971"/>
                  <a:pt x="11411" y="3847"/>
                  <a:pt x="11608" y="3774"/>
                </a:cubicBezTo>
                <a:close/>
                <a:moveTo>
                  <a:pt x="15826" y="3764"/>
                </a:moveTo>
                <a:lnTo>
                  <a:pt x="15826" y="3764"/>
                </a:lnTo>
                <a:cubicBezTo>
                  <a:pt x="15764" y="4106"/>
                  <a:pt x="15619" y="4438"/>
                  <a:pt x="15381" y="4707"/>
                </a:cubicBezTo>
                <a:cubicBezTo>
                  <a:pt x="15225" y="4707"/>
                  <a:pt x="15070" y="4738"/>
                  <a:pt x="14935" y="4811"/>
                </a:cubicBezTo>
                <a:cubicBezTo>
                  <a:pt x="14852" y="4749"/>
                  <a:pt x="14800" y="4666"/>
                  <a:pt x="14780" y="4573"/>
                </a:cubicBezTo>
                <a:cubicBezTo>
                  <a:pt x="14800" y="4500"/>
                  <a:pt x="14821" y="4427"/>
                  <a:pt x="14852" y="4365"/>
                </a:cubicBezTo>
                <a:cubicBezTo>
                  <a:pt x="15070" y="4334"/>
                  <a:pt x="15277" y="4220"/>
                  <a:pt x="15422" y="4054"/>
                </a:cubicBezTo>
                <a:cubicBezTo>
                  <a:pt x="15495" y="3982"/>
                  <a:pt x="15547" y="3888"/>
                  <a:pt x="15578" y="3795"/>
                </a:cubicBezTo>
                <a:cubicBezTo>
                  <a:pt x="15661" y="3795"/>
                  <a:pt x="15743" y="3785"/>
                  <a:pt x="15826" y="3764"/>
                </a:cubicBezTo>
                <a:close/>
                <a:moveTo>
                  <a:pt x="21050" y="3764"/>
                </a:moveTo>
                <a:cubicBezTo>
                  <a:pt x="21205" y="3857"/>
                  <a:pt x="21340" y="3982"/>
                  <a:pt x="21433" y="4127"/>
                </a:cubicBezTo>
                <a:cubicBezTo>
                  <a:pt x="21485" y="4220"/>
                  <a:pt x="21516" y="4313"/>
                  <a:pt x="21537" y="4417"/>
                </a:cubicBezTo>
                <a:cubicBezTo>
                  <a:pt x="21477" y="4437"/>
                  <a:pt x="21416" y="4449"/>
                  <a:pt x="21359" y="4449"/>
                </a:cubicBezTo>
                <a:cubicBezTo>
                  <a:pt x="21328" y="4449"/>
                  <a:pt x="21297" y="4445"/>
                  <a:pt x="21267" y="4438"/>
                </a:cubicBezTo>
                <a:cubicBezTo>
                  <a:pt x="21264" y="4438"/>
                  <a:pt x="21261" y="4437"/>
                  <a:pt x="21257" y="4437"/>
                </a:cubicBezTo>
                <a:cubicBezTo>
                  <a:pt x="21120" y="4437"/>
                  <a:pt x="21084" y="4636"/>
                  <a:pt x="21195" y="4697"/>
                </a:cubicBezTo>
                <a:cubicBezTo>
                  <a:pt x="21267" y="4749"/>
                  <a:pt x="21350" y="4790"/>
                  <a:pt x="21423" y="4842"/>
                </a:cubicBezTo>
                <a:cubicBezTo>
                  <a:pt x="21136" y="4664"/>
                  <a:pt x="20814" y="4572"/>
                  <a:pt x="20488" y="4572"/>
                </a:cubicBezTo>
                <a:cubicBezTo>
                  <a:pt x="20379" y="4572"/>
                  <a:pt x="20268" y="4583"/>
                  <a:pt x="20159" y="4604"/>
                </a:cubicBezTo>
                <a:cubicBezTo>
                  <a:pt x="20034" y="4490"/>
                  <a:pt x="19879" y="4417"/>
                  <a:pt x="19723" y="4365"/>
                </a:cubicBezTo>
                <a:cubicBezTo>
                  <a:pt x="19692" y="4313"/>
                  <a:pt x="19661" y="4262"/>
                  <a:pt x="19640" y="4210"/>
                </a:cubicBezTo>
                <a:cubicBezTo>
                  <a:pt x="19661" y="4179"/>
                  <a:pt x="19671" y="4148"/>
                  <a:pt x="19692" y="4106"/>
                </a:cubicBezTo>
                <a:cubicBezTo>
                  <a:pt x="19779" y="4381"/>
                  <a:pt x="20032" y="4545"/>
                  <a:pt x="20294" y="4545"/>
                </a:cubicBezTo>
                <a:cubicBezTo>
                  <a:pt x="20407" y="4545"/>
                  <a:pt x="20522" y="4514"/>
                  <a:pt x="20625" y="4448"/>
                </a:cubicBezTo>
                <a:lnTo>
                  <a:pt x="20635" y="4448"/>
                </a:lnTo>
                <a:cubicBezTo>
                  <a:pt x="20874" y="4303"/>
                  <a:pt x="21029" y="4044"/>
                  <a:pt x="21050" y="3764"/>
                </a:cubicBezTo>
                <a:close/>
                <a:moveTo>
                  <a:pt x="10717" y="4106"/>
                </a:moveTo>
                <a:lnTo>
                  <a:pt x="10717" y="4106"/>
                </a:lnTo>
                <a:cubicBezTo>
                  <a:pt x="10758" y="4158"/>
                  <a:pt x="10790" y="4210"/>
                  <a:pt x="10810" y="4251"/>
                </a:cubicBezTo>
                <a:cubicBezTo>
                  <a:pt x="10800" y="4303"/>
                  <a:pt x="10800" y="4355"/>
                  <a:pt x="10800" y="4417"/>
                </a:cubicBezTo>
                <a:cubicBezTo>
                  <a:pt x="10800" y="4427"/>
                  <a:pt x="10800" y="4448"/>
                  <a:pt x="10800" y="4469"/>
                </a:cubicBezTo>
                <a:cubicBezTo>
                  <a:pt x="10831" y="4604"/>
                  <a:pt x="10831" y="4738"/>
                  <a:pt x="10810" y="4883"/>
                </a:cubicBezTo>
                <a:lnTo>
                  <a:pt x="10800" y="4873"/>
                </a:lnTo>
                <a:lnTo>
                  <a:pt x="10779" y="4904"/>
                </a:lnTo>
                <a:cubicBezTo>
                  <a:pt x="10655" y="4655"/>
                  <a:pt x="10634" y="4376"/>
                  <a:pt x="10717" y="4106"/>
                </a:cubicBezTo>
                <a:close/>
                <a:moveTo>
                  <a:pt x="16949" y="4562"/>
                </a:moveTo>
                <a:cubicBezTo>
                  <a:pt x="17070" y="4562"/>
                  <a:pt x="17194" y="4576"/>
                  <a:pt x="17319" y="4604"/>
                </a:cubicBezTo>
                <a:cubicBezTo>
                  <a:pt x="17219" y="4804"/>
                  <a:pt x="17005" y="4906"/>
                  <a:pt x="16779" y="4906"/>
                </a:cubicBezTo>
                <a:cubicBezTo>
                  <a:pt x="16584" y="4906"/>
                  <a:pt x="16379" y="4830"/>
                  <a:pt x="16231" y="4676"/>
                </a:cubicBezTo>
                <a:lnTo>
                  <a:pt x="16231" y="4676"/>
                </a:lnTo>
                <a:lnTo>
                  <a:pt x="16241" y="4687"/>
                </a:lnTo>
                <a:cubicBezTo>
                  <a:pt x="16376" y="4645"/>
                  <a:pt x="16500" y="4614"/>
                  <a:pt x="16635" y="4593"/>
                </a:cubicBezTo>
                <a:cubicBezTo>
                  <a:pt x="16687" y="4593"/>
                  <a:pt x="16728" y="4583"/>
                  <a:pt x="16770" y="4573"/>
                </a:cubicBezTo>
                <a:cubicBezTo>
                  <a:pt x="16828" y="4566"/>
                  <a:pt x="16888" y="4562"/>
                  <a:pt x="16949" y="4562"/>
                </a:cubicBezTo>
                <a:close/>
                <a:moveTo>
                  <a:pt x="2343" y="3184"/>
                </a:moveTo>
                <a:lnTo>
                  <a:pt x="2343" y="3194"/>
                </a:lnTo>
                <a:cubicBezTo>
                  <a:pt x="2374" y="3267"/>
                  <a:pt x="2415" y="3339"/>
                  <a:pt x="2467" y="3412"/>
                </a:cubicBezTo>
                <a:cubicBezTo>
                  <a:pt x="2630" y="3602"/>
                  <a:pt x="2806" y="3681"/>
                  <a:pt x="2966" y="3681"/>
                </a:cubicBezTo>
                <a:cubicBezTo>
                  <a:pt x="3051" y="3681"/>
                  <a:pt x="3131" y="3658"/>
                  <a:pt x="3203" y="3619"/>
                </a:cubicBezTo>
                <a:lnTo>
                  <a:pt x="3203" y="3619"/>
                </a:lnTo>
                <a:cubicBezTo>
                  <a:pt x="3048" y="3857"/>
                  <a:pt x="2975" y="4127"/>
                  <a:pt x="2985" y="4396"/>
                </a:cubicBezTo>
                <a:cubicBezTo>
                  <a:pt x="2820" y="4573"/>
                  <a:pt x="2716" y="4790"/>
                  <a:pt x="2685" y="5018"/>
                </a:cubicBezTo>
                <a:cubicBezTo>
                  <a:pt x="2560" y="4966"/>
                  <a:pt x="2426" y="4925"/>
                  <a:pt x="2301" y="4915"/>
                </a:cubicBezTo>
                <a:cubicBezTo>
                  <a:pt x="2312" y="4718"/>
                  <a:pt x="2270" y="4531"/>
                  <a:pt x="2187" y="4365"/>
                </a:cubicBezTo>
                <a:lnTo>
                  <a:pt x="2187" y="4365"/>
                </a:lnTo>
                <a:cubicBezTo>
                  <a:pt x="2229" y="4386"/>
                  <a:pt x="2270" y="4417"/>
                  <a:pt x="2312" y="4448"/>
                </a:cubicBezTo>
                <a:cubicBezTo>
                  <a:pt x="2364" y="4541"/>
                  <a:pt x="2415" y="4624"/>
                  <a:pt x="2467" y="4707"/>
                </a:cubicBezTo>
                <a:cubicBezTo>
                  <a:pt x="2493" y="4754"/>
                  <a:pt x="2542" y="4777"/>
                  <a:pt x="2592" y="4777"/>
                </a:cubicBezTo>
                <a:cubicBezTo>
                  <a:pt x="2641" y="4777"/>
                  <a:pt x="2690" y="4754"/>
                  <a:pt x="2716" y="4707"/>
                </a:cubicBezTo>
                <a:cubicBezTo>
                  <a:pt x="2934" y="4313"/>
                  <a:pt x="2747" y="3816"/>
                  <a:pt x="2322" y="3671"/>
                </a:cubicBezTo>
                <a:cubicBezTo>
                  <a:pt x="2322" y="3619"/>
                  <a:pt x="2312" y="3578"/>
                  <a:pt x="2312" y="3536"/>
                </a:cubicBezTo>
                <a:cubicBezTo>
                  <a:pt x="2281" y="3422"/>
                  <a:pt x="2291" y="3298"/>
                  <a:pt x="2343" y="3184"/>
                </a:cubicBezTo>
                <a:close/>
                <a:moveTo>
                  <a:pt x="20581" y="4946"/>
                </a:moveTo>
                <a:cubicBezTo>
                  <a:pt x="20771" y="4946"/>
                  <a:pt x="20957" y="4996"/>
                  <a:pt x="21133" y="5080"/>
                </a:cubicBezTo>
                <a:cubicBezTo>
                  <a:pt x="21011" y="5144"/>
                  <a:pt x="20878" y="5175"/>
                  <a:pt x="20747" y="5175"/>
                </a:cubicBezTo>
                <a:cubicBezTo>
                  <a:pt x="20622" y="5175"/>
                  <a:pt x="20498" y="5146"/>
                  <a:pt x="20387" y="5091"/>
                </a:cubicBezTo>
                <a:cubicBezTo>
                  <a:pt x="20387" y="5049"/>
                  <a:pt x="20387" y="5008"/>
                  <a:pt x="20376" y="4966"/>
                </a:cubicBezTo>
                <a:cubicBezTo>
                  <a:pt x="20445" y="4953"/>
                  <a:pt x="20513" y="4946"/>
                  <a:pt x="20581" y="4946"/>
                </a:cubicBezTo>
                <a:close/>
                <a:moveTo>
                  <a:pt x="7469" y="4413"/>
                </a:moveTo>
                <a:cubicBezTo>
                  <a:pt x="7596" y="4413"/>
                  <a:pt x="7581" y="4580"/>
                  <a:pt x="7421" y="4915"/>
                </a:cubicBezTo>
                <a:cubicBezTo>
                  <a:pt x="7463" y="5008"/>
                  <a:pt x="7473" y="5111"/>
                  <a:pt x="7463" y="5215"/>
                </a:cubicBezTo>
                <a:lnTo>
                  <a:pt x="7359" y="5215"/>
                </a:lnTo>
                <a:cubicBezTo>
                  <a:pt x="7297" y="5132"/>
                  <a:pt x="7245" y="5039"/>
                  <a:pt x="7204" y="4946"/>
                </a:cubicBezTo>
                <a:lnTo>
                  <a:pt x="7204" y="4935"/>
                </a:lnTo>
                <a:cubicBezTo>
                  <a:pt x="7079" y="4645"/>
                  <a:pt x="7007" y="4604"/>
                  <a:pt x="7276" y="4479"/>
                </a:cubicBezTo>
                <a:cubicBezTo>
                  <a:pt x="7359" y="4435"/>
                  <a:pt x="7424" y="4413"/>
                  <a:pt x="7469" y="4413"/>
                </a:cubicBezTo>
                <a:close/>
                <a:moveTo>
                  <a:pt x="19454" y="4469"/>
                </a:moveTo>
                <a:cubicBezTo>
                  <a:pt x="19526" y="4624"/>
                  <a:pt x="19620" y="4769"/>
                  <a:pt x="19723" y="4904"/>
                </a:cubicBezTo>
                <a:cubicBezTo>
                  <a:pt x="19734" y="4915"/>
                  <a:pt x="19744" y="4925"/>
                  <a:pt x="19744" y="4925"/>
                </a:cubicBezTo>
                <a:cubicBezTo>
                  <a:pt x="19754" y="4946"/>
                  <a:pt x="19754" y="4956"/>
                  <a:pt x="19765" y="4977"/>
                </a:cubicBezTo>
                <a:cubicBezTo>
                  <a:pt x="19785" y="5029"/>
                  <a:pt x="19817" y="5080"/>
                  <a:pt x="19848" y="5132"/>
                </a:cubicBezTo>
                <a:cubicBezTo>
                  <a:pt x="19841" y="5249"/>
                  <a:pt x="19798" y="5305"/>
                  <a:pt x="19718" y="5305"/>
                </a:cubicBezTo>
                <a:cubicBezTo>
                  <a:pt x="19671" y="5305"/>
                  <a:pt x="19610" y="5285"/>
                  <a:pt x="19537" y="5246"/>
                </a:cubicBezTo>
                <a:cubicBezTo>
                  <a:pt x="19423" y="5205"/>
                  <a:pt x="19309" y="5153"/>
                  <a:pt x="19205" y="5091"/>
                </a:cubicBezTo>
                <a:cubicBezTo>
                  <a:pt x="19101" y="5029"/>
                  <a:pt x="19008" y="4966"/>
                  <a:pt x="18905" y="4894"/>
                </a:cubicBezTo>
                <a:cubicBezTo>
                  <a:pt x="18987" y="4749"/>
                  <a:pt x="19101" y="4614"/>
                  <a:pt x="19247" y="4521"/>
                </a:cubicBezTo>
                <a:lnTo>
                  <a:pt x="19247" y="4531"/>
                </a:lnTo>
                <a:cubicBezTo>
                  <a:pt x="19267" y="4521"/>
                  <a:pt x="19298" y="4500"/>
                  <a:pt x="19329" y="4490"/>
                </a:cubicBezTo>
                <a:cubicBezTo>
                  <a:pt x="19371" y="4469"/>
                  <a:pt x="19412" y="4469"/>
                  <a:pt x="19454" y="4469"/>
                </a:cubicBezTo>
                <a:close/>
                <a:moveTo>
                  <a:pt x="17599" y="4718"/>
                </a:moveTo>
                <a:cubicBezTo>
                  <a:pt x="17796" y="4832"/>
                  <a:pt x="17941" y="5018"/>
                  <a:pt x="18013" y="5236"/>
                </a:cubicBezTo>
                <a:cubicBezTo>
                  <a:pt x="18024" y="5267"/>
                  <a:pt x="18024" y="5298"/>
                  <a:pt x="18034" y="5329"/>
                </a:cubicBezTo>
                <a:cubicBezTo>
                  <a:pt x="17910" y="5215"/>
                  <a:pt x="17764" y="5122"/>
                  <a:pt x="17609" y="5070"/>
                </a:cubicBezTo>
                <a:lnTo>
                  <a:pt x="17619" y="5070"/>
                </a:lnTo>
                <a:cubicBezTo>
                  <a:pt x="17526" y="5039"/>
                  <a:pt x="17443" y="5029"/>
                  <a:pt x="17360" y="5029"/>
                </a:cubicBezTo>
                <a:cubicBezTo>
                  <a:pt x="17464" y="4946"/>
                  <a:pt x="17547" y="4842"/>
                  <a:pt x="17599" y="4718"/>
                </a:cubicBezTo>
                <a:close/>
                <a:moveTo>
                  <a:pt x="12095" y="4707"/>
                </a:moveTo>
                <a:cubicBezTo>
                  <a:pt x="12168" y="4728"/>
                  <a:pt x="12251" y="4738"/>
                  <a:pt x="12334" y="4738"/>
                </a:cubicBezTo>
                <a:lnTo>
                  <a:pt x="12386" y="4738"/>
                </a:lnTo>
                <a:cubicBezTo>
                  <a:pt x="12500" y="4842"/>
                  <a:pt x="12614" y="4946"/>
                  <a:pt x="12748" y="5029"/>
                </a:cubicBezTo>
                <a:cubicBezTo>
                  <a:pt x="12489" y="5080"/>
                  <a:pt x="12251" y="5194"/>
                  <a:pt x="12033" y="5339"/>
                </a:cubicBezTo>
                <a:cubicBezTo>
                  <a:pt x="11981" y="5184"/>
                  <a:pt x="11878" y="5049"/>
                  <a:pt x="11753" y="4935"/>
                </a:cubicBezTo>
                <a:cubicBezTo>
                  <a:pt x="11888" y="4894"/>
                  <a:pt x="12002" y="4811"/>
                  <a:pt x="12095" y="4707"/>
                </a:cubicBezTo>
                <a:close/>
                <a:moveTo>
                  <a:pt x="1669" y="4262"/>
                </a:moveTo>
                <a:cubicBezTo>
                  <a:pt x="1814" y="4365"/>
                  <a:pt x="1939" y="4490"/>
                  <a:pt x="2022" y="4655"/>
                </a:cubicBezTo>
                <a:cubicBezTo>
                  <a:pt x="2042" y="4749"/>
                  <a:pt x="2042" y="4852"/>
                  <a:pt x="2042" y="4946"/>
                </a:cubicBezTo>
                <a:cubicBezTo>
                  <a:pt x="2022" y="4966"/>
                  <a:pt x="2022" y="4977"/>
                  <a:pt x="2011" y="4997"/>
                </a:cubicBezTo>
                <a:cubicBezTo>
                  <a:pt x="2001" y="5049"/>
                  <a:pt x="1990" y="5111"/>
                  <a:pt x="1990" y="5174"/>
                </a:cubicBezTo>
                <a:cubicBezTo>
                  <a:pt x="1959" y="5246"/>
                  <a:pt x="1918" y="5319"/>
                  <a:pt x="1866" y="5381"/>
                </a:cubicBezTo>
                <a:cubicBezTo>
                  <a:pt x="1783" y="5288"/>
                  <a:pt x="1711" y="5174"/>
                  <a:pt x="1659" y="5060"/>
                </a:cubicBezTo>
                <a:cubicBezTo>
                  <a:pt x="1659" y="4915"/>
                  <a:pt x="1628" y="4769"/>
                  <a:pt x="1566" y="4635"/>
                </a:cubicBezTo>
                <a:cubicBezTo>
                  <a:pt x="1545" y="4510"/>
                  <a:pt x="1566" y="4386"/>
                  <a:pt x="1628" y="4282"/>
                </a:cubicBezTo>
                <a:lnTo>
                  <a:pt x="1617" y="4282"/>
                </a:lnTo>
                <a:cubicBezTo>
                  <a:pt x="1638" y="4282"/>
                  <a:pt x="1659" y="4272"/>
                  <a:pt x="1669" y="4262"/>
                </a:cubicBezTo>
                <a:close/>
                <a:moveTo>
                  <a:pt x="11536" y="5101"/>
                </a:moveTo>
                <a:lnTo>
                  <a:pt x="11536" y="5101"/>
                </a:lnTo>
                <a:cubicBezTo>
                  <a:pt x="11650" y="5184"/>
                  <a:pt x="11743" y="5288"/>
                  <a:pt x="11805" y="5412"/>
                </a:cubicBezTo>
                <a:lnTo>
                  <a:pt x="11795" y="5402"/>
                </a:lnTo>
                <a:cubicBezTo>
                  <a:pt x="11691" y="5319"/>
                  <a:pt x="11608" y="5215"/>
                  <a:pt x="11536" y="5101"/>
                </a:cubicBezTo>
                <a:close/>
                <a:moveTo>
                  <a:pt x="3755" y="4375"/>
                </a:moveTo>
                <a:cubicBezTo>
                  <a:pt x="3906" y="4375"/>
                  <a:pt x="4058" y="4409"/>
                  <a:pt x="4198" y="4479"/>
                </a:cubicBezTo>
                <a:cubicBezTo>
                  <a:pt x="4271" y="4687"/>
                  <a:pt x="4405" y="4863"/>
                  <a:pt x="4581" y="4997"/>
                </a:cubicBezTo>
                <a:cubicBezTo>
                  <a:pt x="4561" y="5029"/>
                  <a:pt x="4550" y="5070"/>
                  <a:pt x="4561" y="5111"/>
                </a:cubicBezTo>
                <a:cubicBezTo>
                  <a:pt x="4561" y="5140"/>
                  <a:pt x="4561" y="5169"/>
                  <a:pt x="4569" y="5197"/>
                </a:cubicBezTo>
                <a:lnTo>
                  <a:pt x="4569" y="5197"/>
                </a:lnTo>
                <a:cubicBezTo>
                  <a:pt x="4436" y="5355"/>
                  <a:pt x="4250" y="5434"/>
                  <a:pt x="4062" y="5434"/>
                </a:cubicBezTo>
                <a:cubicBezTo>
                  <a:pt x="3883" y="5434"/>
                  <a:pt x="3702" y="5362"/>
                  <a:pt x="3566" y="5215"/>
                </a:cubicBezTo>
                <a:cubicBezTo>
                  <a:pt x="3390" y="5029"/>
                  <a:pt x="3276" y="4790"/>
                  <a:pt x="3245" y="4521"/>
                </a:cubicBezTo>
                <a:cubicBezTo>
                  <a:pt x="3276" y="4500"/>
                  <a:pt x="3307" y="4479"/>
                  <a:pt x="3348" y="4458"/>
                </a:cubicBezTo>
                <a:cubicBezTo>
                  <a:pt x="3477" y="4404"/>
                  <a:pt x="3616" y="4375"/>
                  <a:pt x="3755" y="4375"/>
                </a:cubicBezTo>
                <a:close/>
                <a:moveTo>
                  <a:pt x="8618" y="4452"/>
                </a:moveTo>
                <a:cubicBezTo>
                  <a:pt x="8667" y="4452"/>
                  <a:pt x="8741" y="4489"/>
                  <a:pt x="8841" y="4562"/>
                </a:cubicBezTo>
                <a:lnTo>
                  <a:pt x="8841" y="4552"/>
                </a:lnTo>
                <a:cubicBezTo>
                  <a:pt x="9339" y="4687"/>
                  <a:pt x="9297" y="5101"/>
                  <a:pt x="9048" y="5422"/>
                </a:cubicBezTo>
                <a:cubicBezTo>
                  <a:pt x="8976" y="5443"/>
                  <a:pt x="8893" y="5464"/>
                  <a:pt x="8820" y="5495"/>
                </a:cubicBezTo>
                <a:cubicBezTo>
                  <a:pt x="8758" y="5412"/>
                  <a:pt x="8706" y="5329"/>
                  <a:pt x="8655" y="5246"/>
                </a:cubicBezTo>
                <a:cubicBezTo>
                  <a:pt x="8551" y="5060"/>
                  <a:pt x="8509" y="4842"/>
                  <a:pt x="8551" y="4635"/>
                </a:cubicBezTo>
                <a:cubicBezTo>
                  <a:pt x="8533" y="4513"/>
                  <a:pt x="8555" y="4452"/>
                  <a:pt x="8618" y="4452"/>
                </a:cubicBezTo>
                <a:close/>
                <a:moveTo>
                  <a:pt x="6292" y="4510"/>
                </a:moveTo>
                <a:cubicBezTo>
                  <a:pt x="6551" y="4531"/>
                  <a:pt x="6934" y="4821"/>
                  <a:pt x="6986" y="5091"/>
                </a:cubicBezTo>
                <a:cubicBezTo>
                  <a:pt x="6996" y="5132"/>
                  <a:pt x="6996" y="5174"/>
                  <a:pt x="6996" y="5215"/>
                </a:cubicBezTo>
                <a:lnTo>
                  <a:pt x="6955" y="5215"/>
                </a:lnTo>
                <a:cubicBezTo>
                  <a:pt x="6926" y="5199"/>
                  <a:pt x="6898" y="5192"/>
                  <a:pt x="6872" y="5192"/>
                </a:cubicBezTo>
                <a:cubicBezTo>
                  <a:pt x="6731" y="5192"/>
                  <a:pt x="6649" y="5400"/>
                  <a:pt x="6789" y="5505"/>
                </a:cubicBezTo>
                <a:lnTo>
                  <a:pt x="6830" y="5536"/>
                </a:lnTo>
                <a:cubicBezTo>
                  <a:pt x="6623" y="5505"/>
                  <a:pt x="6426" y="5433"/>
                  <a:pt x="6260" y="5298"/>
                </a:cubicBezTo>
                <a:cubicBezTo>
                  <a:pt x="6343" y="5298"/>
                  <a:pt x="6416" y="5225"/>
                  <a:pt x="6395" y="5143"/>
                </a:cubicBezTo>
                <a:lnTo>
                  <a:pt x="6395" y="5132"/>
                </a:lnTo>
                <a:cubicBezTo>
                  <a:pt x="6323" y="4925"/>
                  <a:pt x="6219" y="4718"/>
                  <a:pt x="6095" y="4521"/>
                </a:cubicBezTo>
                <a:cubicBezTo>
                  <a:pt x="6157" y="4510"/>
                  <a:pt x="6229" y="4510"/>
                  <a:pt x="6292" y="4510"/>
                </a:cubicBezTo>
                <a:close/>
                <a:moveTo>
                  <a:pt x="20221" y="5453"/>
                </a:moveTo>
                <a:cubicBezTo>
                  <a:pt x="20273" y="5474"/>
                  <a:pt x="20314" y="5495"/>
                  <a:pt x="20376" y="5516"/>
                </a:cubicBezTo>
                <a:lnTo>
                  <a:pt x="20480" y="5609"/>
                </a:lnTo>
                <a:cubicBezTo>
                  <a:pt x="20376" y="5567"/>
                  <a:pt x="20273" y="5547"/>
                  <a:pt x="20169" y="5526"/>
                </a:cubicBezTo>
                <a:lnTo>
                  <a:pt x="20127" y="5526"/>
                </a:lnTo>
                <a:cubicBezTo>
                  <a:pt x="20159" y="5505"/>
                  <a:pt x="20190" y="5474"/>
                  <a:pt x="20221" y="5453"/>
                </a:cubicBezTo>
                <a:close/>
                <a:moveTo>
                  <a:pt x="13059" y="5236"/>
                </a:moveTo>
                <a:lnTo>
                  <a:pt x="13059" y="5236"/>
                </a:lnTo>
                <a:cubicBezTo>
                  <a:pt x="12831" y="5298"/>
                  <a:pt x="12645" y="5464"/>
                  <a:pt x="12551" y="5681"/>
                </a:cubicBezTo>
                <a:lnTo>
                  <a:pt x="12541" y="5671"/>
                </a:lnTo>
                <a:cubicBezTo>
                  <a:pt x="12492" y="5683"/>
                  <a:pt x="12445" y="5689"/>
                  <a:pt x="12398" y="5689"/>
                </a:cubicBezTo>
                <a:cubicBezTo>
                  <a:pt x="12327" y="5689"/>
                  <a:pt x="12258" y="5675"/>
                  <a:pt x="12189" y="5650"/>
                </a:cubicBezTo>
                <a:cubicBezTo>
                  <a:pt x="12437" y="5443"/>
                  <a:pt x="12738" y="5308"/>
                  <a:pt x="13059" y="5236"/>
                </a:cubicBezTo>
                <a:close/>
                <a:moveTo>
                  <a:pt x="9359" y="4573"/>
                </a:moveTo>
                <a:lnTo>
                  <a:pt x="9432" y="4604"/>
                </a:lnTo>
                <a:cubicBezTo>
                  <a:pt x="9565" y="4724"/>
                  <a:pt x="9742" y="4788"/>
                  <a:pt x="9923" y="4788"/>
                </a:cubicBezTo>
                <a:cubicBezTo>
                  <a:pt x="10023" y="4788"/>
                  <a:pt x="10124" y="4769"/>
                  <a:pt x="10219" y="4728"/>
                </a:cubicBezTo>
                <a:cubicBezTo>
                  <a:pt x="10282" y="4707"/>
                  <a:pt x="10354" y="4666"/>
                  <a:pt x="10416" y="4624"/>
                </a:cubicBezTo>
                <a:cubicBezTo>
                  <a:pt x="10427" y="4811"/>
                  <a:pt x="10479" y="4987"/>
                  <a:pt x="10561" y="5143"/>
                </a:cubicBezTo>
                <a:cubicBezTo>
                  <a:pt x="10520" y="5257"/>
                  <a:pt x="10499" y="5381"/>
                  <a:pt x="10510" y="5516"/>
                </a:cubicBezTo>
                <a:cubicBezTo>
                  <a:pt x="10437" y="5599"/>
                  <a:pt x="10344" y="5671"/>
                  <a:pt x="10251" y="5733"/>
                </a:cubicBezTo>
                <a:cubicBezTo>
                  <a:pt x="10051" y="5503"/>
                  <a:pt x="9764" y="5370"/>
                  <a:pt x="9456" y="5370"/>
                </a:cubicBezTo>
                <a:cubicBezTo>
                  <a:pt x="9444" y="5370"/>
                  <a:pt x="9433" y="5370"/>
                  <a:pt x="9421" y="5371"/>
                </a:cubicBezTo>
                <a:cubicBezTo>
                  <a:pt x="9484" y="5194"/>
                  <a:pt x="9494" y="5008"/>
                  <a:pt x="9463" y="4832"/>
                </a:cubicBezTo>
                <a:cubicBezTo>
                  <a:pt x="9442" y="4738"/>
                  <a:pt x="9411" y="4645"/>
                  <a:pt x="9359" y="4573"/>
                </a:cubicBezTo>
                <a:close/>
                <a:moveTo>
                  <a:pt x="2882" y="5443"/>
                </a:moveTo>
                <a:lnTo>
                  <a:pt x="2882" y="5443"/>
                </a:lnTo>
                <a:cubicBezTo>
                  <a:pt x="2975" y="5536"/>
                  <a:pt x="3058" y="5640"/>
                  <a:pt x="3110" y="5764"/>
                </a:cubicBezTo>
                <a:cubicBezTo>
                  <a:pt x="3084" y="5759"/>
                  <a:pt x="3055" y="5757"/>
                  <a:pt x="3027" y="5757"/>
                </a:cubicBezTo>
                <a:cubicBezTo>
                  <a:pt x="2998" y="5757"/>
                  <a:pt x="2970" y="5759"/>
                  <a:pt x="2944" y="5764"/>
                </a:cubicBezTo>
                <a:cubicBezTo>
                  <a:pt x="2913" y="5661"/>
                  <a:pt x="2892" y="5557"/>
                  <a:pt x="2882" y="5443"/>
                </a:cubicBezTo>
                <a:close/>
                <a:moveTo>
                  <a:pt x="5929" y="2800"/>
                </a:moveTo>
                <a:cubicBezTo>
                  <a:pt x="6086" y="2975"/>
                  <a:pt x="6279" y="3105"/>
                  <a:pt x="6485" y="3105"/>
                </a:cubicBezTo>
                <a:cubicBezTo>
                  <a:pt x="6524" y="3105"/>
                  <a:pt x="6563" y="3100"/>
                  <a:pt x="6602" y="3090"/>
                </a:cubicBezTo>
                <a:cubicBezTo>
                  <a:pt x="6623" y="3142"/>
                  <a:pt x="6654" y="3194"/>
                  <a:pt x="6685" y="3246"/>
                </a:cubicBezTo>
                <a:cubicBezTo>
                  <a:pt x="6716" y="3588"/>
                  <a:pt x="6934" y="3878"/>
                  <a:pt x="7255" y="4013"/>
                </a:cubicBezTo>
                <a:cubicBezTo>
                  <a:pt x="7264" y="4015"/>
                  <a:pt x="7273" y="4015"/>
                  <a:pt x="7283" y="4015"/>
                </a:cubicBezTo>
                <a:cubicBezTo>
                  <a:pt x="7328" y="4015"/>
                  <a:pt x="7375" y="3995"/>
                  <a:pt x="7400" y="3961"/>
                </a:cubicBezTo>
                <a:cubicBezTo>
                  <a:pt x="7463" y="3992"/>
                  <a:pt x="7514" y="4034"/>
                  <a:pt x="7577" y="4065"/>
                </a:cubicBezTo>
                <a:cubicBezTo>
                  <a:pt x="7602" y="4079"/>
                  <a:pt x="7628" y="4086"/>
                  <a:pt x="7653" y="4086"/>
                </a:cubicBezTo>
                <a:cubicBezTo>
                  <a:pt x="7701" y="4086"/>
                  <a:pt x="7746" y="4060"/>
                  <a:pt x="7774" y="4013"/>
                </a:cubicBezTo>
                <a:cubicBezTo>
                  <a:pt x="7784" y="3982"/>
                  <a:pt x="7794" y="3951"/>
                  <a:pt x="7815" y="3920"/>
                </a:cubicBezTo>
                <a:cubicBezTo>
                  <a:pt x="7970" y="4075"/>
                  <a:pt x="8167" y="4189"/>
                  <a:pt x="8385" y="4230"/>
                </a:cubicBezTo>
                <a:cubicBezTo>
                  <a:pt x="8043" y="4541"/>
                  <a:pt x="8281" y="5153"/>
                  <a:pt x="8623" y="5599"/>
                </a:cubicBezTo>
                <a:cubicBezTo>
                  <a:pt x="8572" y="5630"/>
                  <a:pt x="8530" y="5661"/>
                  <a:pt x="8478" y="5692"/>
                </a:cubicBezTo>
                <a:cubicBezTo>
                  <a:pt x="8354" y="5692"/>
                  <a:pt x="8219" y="5713"/>
                  <a:pt x="8105" y="5764"/>
                </a:cubicBezTo>
                <a:cubicBezTo>
                  <a:pt x="7939" y="5733"/>
                  <a:pt x="7784" y="5661"/>
                  <a:pt x="7660" y="5547"/>
                </a:cubicBezTo>
                <a:cubicBezTo>
                  <a:pt x="7680" y="5536"/>
                  <a:pt x="7711" y="5526"/>
                  <a:pt x="7732" y="5505"/>
                </a:cubicBezTo>
                <a:cubicBezTo>
                  <a:pt x="7805" y="5464"/>
                  <a:pt x="7836" y="5381"/>
                  <a:pt x="7805" y="5308"/>
                </a:cubicBezTo>
                <a:cubicBezTo>
                  <a:pt x="8150" y="4743"/>
                  <a:pt x="7714" y="4008"/>
                  <a:pt x="7040" y="4008"/>
                </a:cubicBezTo>
                <a:cubicBezTo>
                  <a:pt x="6985" y="4008"/>
                  <a:pt x="6929" y="4013"/>
                  <a:pt x="6872" y="4023"/>
                </a:cubicBezTo>
                <a:cubicBezTo>
                  <a:pt x="6810" y="4044"/>
                  <a:pt x="6779" y="4096"/>
                  <a:pt x="6779" y="4148"/>
                </a:cubicBezTo>
                <a:cubicBezTo>
                  <a:pt x="6779" y="4262"/>
                  <a:pt x="6799" y="4376"/>
                  <a:pt x="6820" y="4490"/>
                </a:cubicBezTo>
                <a:cubicBezTo>
                  <a:pt x="6639" y="4339"/>
                  <a:pt x="6414" y="4259"/>
                  <a:pt x="6185" y="4259"/>
                </a:cubicBezTo>
                <a:cubicBezTo>
                  <a:pt x="6099" y="4259"/>
                  <a:pt x="6013" y="4270"/>
                  <a:pt x="5929" y="4293"/>
                </a:cubicBezTo>
                <a:cubicBezTo>
                  <a:pt x="5804" y="4148"/>
                  <a:pt x="5670" y="4013"/>
                  <a:pt x="5525" y="3899"/>
                </a:cubicBezTo>
                <a:cubicBezTo>
                  <a:pt x="5514" y="3816"/>
                  <a:pt x="5514" y="3733"/>
                  <a:pt x="5525" y="3650"/>
                </a:cubicBezTo>
                <a:lnTo>
                  <a:pt x="5514" y="3650"/>
                </a:lnTo>
                <a:cubicBezTo>
                  <a:pt x="5545" y="3318"/>
                  <a:pt x="5690" y="3018"/>
                  <a:pt x="5929" y="2800"/>
                </a:cubicBezTo>
                <a:close/>
                <a:moveTo>
                  <a:pt x="14303" y="5474"/>
                </a:moveTo>
                <a:cubicBezTo>
                  <a:pt x="14344" y="5484"/>
                  <a:pt x="14384" y="5485"/>
                  <a:pt x="14425" y="5485"/>
                </a:cubicBezTo>
                <a:lnTo>
                  <a:pt x="14425" y="5485"/>
                </a:lnTo>
                <a:cubicBezTo>
                  <a:pt x="14405" y="5574"/>
                  <a:pt x="14386" y="5665"/>
                  <a:pt x="14386" y="5764"/>
                </a:cubicBezTo>
                <a:cubicBezTo>
                  <a:pt x="14355" y="5702"/>
                  <a:pt x="14324" y="5650"/>
                  <a:pt x="14282" y="5599"/>
                </a:cubicBezTo>
                <a:cubicBezTo>
                  <a:pt x="14293" y="5557"/>
                  <a:pt x="14293" y="5516"/>
                  <a:pt x="14303" y="5474"/>
                </a:cubicBezTo>
                <a:close/>
                <a:moveTo>
                  <a:pt x="9361" y="5635"/>
                </a:moveTo>
                <a:cubicBezTo>
                  <a:pt x="9515" y="5635"/>
                  <a:pt x="9667" y="5676"/>
                  <a:pt x="9805" y="5754"/>
                </a:cubicBezTo>
                <a:lnTo>
                  <a:pt x="9795" y="5744"/>
                </a:lnTo>
                <a:lnTo>
                  <a:pt x="9795" y="5744"/>
                </a:lnTo>
                <a:cubicBezTo>
                  <a:pt x="9857" y="5785"/>
                  <a:pt x="9909" y="5827"/>
                  <a:pt x="9950" y="5878"/>
                </a:cubicBezTo>
                <a:cubicBezTo>
                  <a:pt x="9856" y="5907"/>
                  <a:pt x="9758" y="5921"/>
                  <a:pt x="9661" y="5921"/>
                </a:cubicBezTo>
                <a:cubicBezTo>
                  <a:pt x="9479" y="5921"/>
                  <a:pt x="9297" y="5873"/>
                  <a:pt x="9142" y="5785"/>
                </a:cubicBezTo>
                <a:cubicBezTo>
                  <a:pt x="9183" y="5744"/>
                  <a:pt x="9235" y="5692"/>
                  <a:pt x="9266" y="5640"/>
                </a:cubicBezTo>
                <a:cubicBezTo>
                  <a:pt x="9298" y="5636"/>
                  <a:pt x="9329" y="5635"/>
                  <a:pt x="9361" y="5635"/>
                </a:cubicBezTo>
                <a:close/>
                <a:moveTo>
                  <a:pt x="581" y="5018"/>
                </a:moveTo>
                <a:cubicBezTo>
                  <a:pt x="654" y="5205"/>
                  <a:pt x="788" y="5360"/>
                  <a:pt x="964" y="5453"/>
                </a:cubicBezTo>
                <a:cubicBezTo>
                  <a:pt x="1076" y="5513"/>
                  <a:pt x="1175" y="5540"/>
                  <a:pt x="1261" y="5540"/>
                </a:cubicBezTo>
                <a:cubicBezTo>
                  <a:pt x="1383" y="5540"/>
                  <a:pt x="1478" y="5487"/>
                  <a:pt x="1545" y="5402"/>
                </a:cubicBezTo>
                <a:cubicBezTo>
                  <a:pt x="1607" y="5505"/>
                  <a:pt x="1680" y="5609"/>
                  <a:pt x="1762" y="5702"/>
                </a:cubicBezTo>
                <a:cubicBezTo>
                  <a:pt x="1792" y="5731"/>
                  <a:pt x="1827" y="5744"/>
                  <a:pt x="1862" y="5744"/>
                </a:cubicBezTo>
                <a:cubicBezTo>
                  <a:pt x="1889" y="5744"/>
                  <a:pt x="1916" y="5736"/>
                  <a:pt x="1939" y="5723"/>
                </a:cubicBezTo>
                <a:lnTo>
                  <a:pt x="1939" y="5972"/>
                </a:lnTo>
                <a:cubicBezTo>
                  <a:pt x="1819" y="5747"/>
                  <a:pt x="1565" y="5639"/>
                  <a:pt x="1294" y="5639"/>
                </a:cubicBezTo>
                <a:cubicBezTo>
                  <a:pt x="1026" y="5639"/>
                  <a:pt x="740" y="5745"/>
                  <a:pt x="550" y="5951"/>
                </a:cubicBezTo>
                <a:cubicBezTo>
                  <a:pt x="446" y="5754"/>
                  <a:pt x="384" y="5547"/>
                  <a:pt x="374" y="5319"/>
                </a:cubicBezTo>
                <a:cubicBezTo>
                  <a:pt x="446" y="5225"/>
                  <a:pt x="508" y="5122"/>
                  <a:pt x="581" y="5018"/>
                </a:cubicBezTo>
                <a:close/>
                <a:moveTo>
                  <a:pt x="18801" y="5143"/>
                </a:moveTo>
                <a:cubicBezTo>
                  <a:pt x="19019" y="5350"/>
                  <a:pt x="19278" y="5516"/>
                  <a:pt x="19578" y="5609"/>
                </a:cubicBezTo>
                <a:cubicBezTo>
                  <a:pt x="19361" y="5671"/>
                  <a:pt x="19184" y="5806"/>
                  <a:pt x="19081" y="5992"/>
                </a:cubicBezTo>
                <a:cubicBezTo>
                  <a:pt x="18894" y="5837"/>
                  <a:pt x="18780" y="5609"/>
                  <a:pt x="18759" y="5371"/>
                </a:cubicBezTo>
                <a:cubicBezTo>
                  <a:pt x="18759" y="5288"/>
                  <a:pt x="18770" y="5215"/>
                  <a:pt x="18801" y="5143"/>
                </a:cubicBezTo>
                <a:close/>
                <a:moveTo>
                  <a:pt x="5523" y="4568"/>
                </a:moveTo>
                <a:lnTo>
                  <a:pt x="5523" y="4568"/>
                </a:lnTo>
                <a:cubicBezTo>
                  <a:pt x="5572" y="4655"/>
                  <a:pt x="5621" y="4733"/>
                  <a:pt x="5680" y="4811"/>
                </a:cubicBezTo>
                <a:cubicBezTo>
                  <a:pt x="5877" y="5319"/>
                  <a:pt x="6312" y="5744"/>
                  <a:pt x="6799" y="5816"/>
                </a:cubicBezTo>
                <a:cubicBezTo>
                  <a:pt x="6696" y="5941"/>
                  <a:pt x="6571" y="6044"/>
                  <a:pt x="6426" y="6117"/>
                </a:cubicBezTo>
                <a:cubicBezTo>
                  <a:pt x="6312" y="6023"/>
                  <a:pt x="6178" y="5951"/>
                  <a:pt x="6032" y="5899"/>
                </a:cubicBezTo>
                <a:cubicBezTo>
                  <a:pt x="5918" y="5505"/>
                  <a:pt x="5628" y="5184"/>
                  <a:pt x="5245" y="5029"/>
                </a:cubicBezTo>
                <a:cubicBezTo>
                  <a:pt x="5388" y="4916"/>
                  <a:pt x="5481" y="4742"/>
                  <a:pt x="5523" y="4568"/>
                </a:cubicBezTo>
                <a:close/>
                <a:moveTo>
                  <a:pt x="11132" y="4925"/>
                </a:moveTo>
                <a:cubicBezTo>
                  <a:pt x="11287" y="5205"/>
                  <a:pt x="11494" y="5443"/>
                  <a:pt x="11753" y="5640"/>
                </a:cubicBezTo>
                <a:cubicBezTo>
                  <a:pt x="11722" y="5681"/>
                  <a:pt x="11702" y="5733"/>
                  <a:pt x="11681" y="5775"/>
                </a:cubicBezTo>
                <a:lnTo>
                  <a:pt x="11266" y="6127"/>
                </a:lnTo>
                <a:cubicBezTo>
                  <a:pt x="11007" y="6065"/>
                  <a:pt x="10810" y="5837"/>
                  <a:pt x="10790" y="5557"/>
                </a:cubicBezTo>
                <a:cubicBezTo>
                  <a:pt x="10883" y="5433"/>
                  <a:pt x="10945" y="5288"/>
                  <a:pt x="10997" y="5143"/>
                </a:cubicBezTo>
                <a:cubicBezTo>
                  <a:pt x="11049" y="5080"/>
                  <a:pt x="11100" y="5008"/>
                  <a:pt x="11132" y="4925"/>
                </a:cubicBezTo>
                <a:close/>
                <a:moveTo>
                  <a:pt x="4944" y="5194"/>
                </a:moveTo>
                <a:cubicBezTo>
                  <a:pt x="5131" y="5236"/>
                  <a:pt x="5307" y="5329"/>
                  <a:pt x="5462" y="5453"/>
                </a:cubicBezTo>
                <a:cubicBezTo>
                  <a:pt x="5587" y="5567"/>
                  <a:pt x="5680" y="5723"/>
                  <a:pt x="5732" y="5878"/>
                </a:cubicBezTo>
                <a:cubicBezTo>
                  <a:pt x="5690" y="5920"/>
                  <a:pt x="5670" y="5992"/>
                  <a:pt x="5680" y="6055"/>
                </a:cubicBezTo>
                <a:lnTo>
                  <a:pt x="5670" y="6044"/>
                </a:lnTo>
                <a:lnTo>
                  <a:pt x="5670" y="6044"/>
                </a:lnTo>
                <a:cubicBezTo>
                  <a:pt x="5680" y="6086"/>
                  <a:pt x="5690" y="6137"/>
                  <a:pt x="5711" y="6179"/>
                </a:cubicBezTo>
                <a:cubicBezTo>
                  <a:pt x="5504" y="6117"/>
                  <a:pt x="5317" y="5992"/>
                  <a:pt x="5162" y="5837"/>
                </a:cubicBezTo>
                <a:cubicBezTo>
                  <a:pt x="5058" y="5702"/>
                  <a:pt x="4965" y="5567"/>
                  <a:pt x="4882" y="5433"/>
                </a:cubicBezTo>
                <a:cubicBezTo>
                  <a:pt x="4913" y="5350"/>
                  <a:pt x="4934" y="5267"/>
                  <a:pt x="4944" y="5194"/>
                </a:cubicBezTo>
                <a:close/>
                <a:moveTo>
                  <a:pt x="2427" y="5233"/>
                </a:moveTo>
                <a:cubicBezTo>
                  <a:pt x="2486" y="5233"/>
                  <a:pt x="2558" y="5250"/>
                  <a:pt x="2643" y="5288"/>
                </a:cubicBezTo>
                <a:lnTo>
                  <a:pt x="2654" y="5298"/>
                </a:lnTo>
                <a:cubicBezTo>
                  <a:pt x="2654" y="5464"/>
                  <a:pt x="2675" y="5640"/>
                  <a:pt x="2716" y="5806"/>
                </a:cubicBezTo>
                <a:cubicBezTo>
                  <a:pt x="2509" y="5868"/>
                  <a:pt x="2332" y="6003"/>
                  <a:pt x="2229" y="6189"/>
                </a:cubicBezTo>
                <a:lnTo>
                  <a:pt x="2218" y="6179"/>
                </a:lnTo>
                <a:lnTo>
                  <a:pt x="2208" y="6117"/>
                </a:lnTo>
                <a:cubicBezTo>
                  <a:pt x="2129" y="5757"/>
                  <a:pt x="2095" y="5233"/>
                  <a:pt x="2427" y="5233"/>
                </a:cubicBezTo>
                <a:close/>
                <a:moveTo>
                  <a:pt x="17619" y="5391"/>
                </a:moveTo>
                <a:lnTo>
                  <a:pt x="17868" y="5599"/>
                </a:lnTo>
                <a:cubicBezTo>
                  <a:pt x="17920" y="5661"/>
                  <a:pt x="17972" y="5733"/>
                  <a:pt x="18024" y="5806"/>
                </a:cubicBezTo>
                <a:cubicBezTo>
                  <a:pt x="17980" y="6041"/>
                  <a:pt x="17775" y="6196"/>
                  <a:pt x="17551" y="6196"/>
                </a:cubicBezTo>
                <a:cubicBezTo>
                  <a:pt x="17508" y="6196"/>
                  <a:pt x="17465" y="6190"/>
                  <a:pt x="17422" y="6179"/>
                </a:cubicBezTo>
                <a:cubicBezTo>
                  <a:pt x="16852" y="5930"/>
                  <a:pt x="16915" y="5671"/>
                  <a:pt x="17609" y="5391"/>
                </a:cubicBezTo>
                <a:close/>
                <a:moveTo>
                  <a:pt x="21454" y="5381"/>
                </a:moveTo>
                <a:cubicBezTo>
                  <a:pt x="21464" y="5402"/>
                  <a:pt x="21475" y="5412"/>
                  <a:pt x="21496" y="5433"/>
                </a:cubicBezTo>
                <a:cubicBezTo>
                  <a:pt x="21620" y="5692"/>
                  <a:pt x="21620" y="5992"/>
                  <a:pt x="21506" y="6251"/>
                </a:cubicBezTo>
                <a:cubicBezTo>
                  <a:pt x="21475" y="6189"/>
                  <a:pt x="21433" y="6137"/>
                  <a:pt x="21392" y="6075"/>
                </a:cubicBezTo>
                <a:cubicBezTo>
                  <a:pt x="21236" y="5889"/>
                  <a:pt x="21071" y="5723"/>
                  <a:pt x="20894" y="5567"/>
                </a:cubicBezTo>
                <a:cubicBezTo>
                  <a:pt x="21091" y="5547"/>
                  <a:pt x="21288" y="5485"/>
                  <a:pt x="21454" y="5381"/>
                </a:cubicBezTo>
                <a:close/>
                <a:moveTo>
                  <a:pt x="3083" y="6040"/>
                </a:moveTo>
                <a:cubicBezTo>
                  <a:pt x="3102" y="6040"/>
                  <a:pt x="3119" y="6047"/>
                  <a:pt x="3141" y="6055"/>
                </a:cubicBezTo>
                <a:lnTo>
                  <a:pt x="3193" y="6055"/>
                </a:lnTo>
                <a:cubicBezTo>
                  <a:pt x="3203" y="6127"/>
                  <a:pt x="3203" y="6200"/>
                  <a:pt x="3203" y="6272"/>
                </a:cubicBezTo>
                <a:cubicBezTo>
                  <a:pt x="3151" y="6200"/>
                  <a:pt x="3099" y="6117"/>
                  <a:pt x="3058" y="6044"/>
                </a:cubicBezTo>
                <a:cubicBezTo>
                  <a:pt x="3067" y="6041"/>
                  <a:pt x="3075" y="6040"/>
                  <a:pt x="3083" y="6040"/>
                </a:cubicBezTo>
                <a:close/>
                <a:moveTo>
                  <a:pt x="19858" y="5816"/>
                </a:moveTo>
                <a:lnTo>
                  <a:pt x="19931" y="5847"/>
                </a:lnTo>
                <a:cubicBezTo>
                  <a:pt x="19899" y="5992"/>
                  <a:pt x="19899" y="6127"/>
                  <a:pt x="19941" y="6262"/>
                </a:cubicBezTo>
                <a:cubicBezTo>
                  <a:pt x="19893" y="6269"/>
                  <a:pt x="19847" y="6273"/>
                  <a:pt x="19801" y="6273"/>
                </a:cubicBezTo>
                <a:cubicBezTo>
                  <a:pt x="19718" y="6273"/>
                  <a:pt x="19638" y="6261"/>
                  <a:pt x="19557" y="6241"/>
                </a:cubicBezTo>
                <a:cubicBezTo>
                  <a:pt x="19495" y="6220"/>
                  <a:pt x="19433" y="6200"/>
                  <a:pt x="19381" y="6179"/>
                </a:cubicBezTo>
                <a:lnTo>
                  <a:pt x="19858" y="5816"/>
                </a:lnTo>
                <a:close/>
                <a:moveTo>
                  <a:pt x="7021" y="5962"/>
                </a:moveTo>
                <a:cubicBezTo>
                  <a:pt x="6980" y="6153"/>
                  <a:pt x="6831" y="6296"/>
                  <a:pt x="6644" y="6345"/>
                </a:cubicBezTo>
                <a:lnTo>
                  <a:pt x="6623" y="6324"/>
                </a:lnTo>
                <a:cubicBezTo>
                  <a:pt x="6781" y="6225"/>
                  <a:pt x="6911" y="6108"/>
                  <a:pt x="7021" y="5962"/>
                </a:cubicBezTo>
                <a:close/>
                <a:moveTo>
                  <a:pt x="12075" y="5827"/>
                </a:moveTo>
                <a:cubicBezTo>
                  <a:pt x="12199" y="5889"/>
                  <a:pt x="12344" y="5930"/>
                  <a:pt x="12489" y="5951"/>
                </a:cubicBezTo>
                <a:cubicBezTo>
                  <a:pt x="12489" y="6023"/>
                  <a:pt x="12489" y="6106"/>
                  <a:pt x="12510" y="6179"/>
                </a:cubicBezTo>
                <a:cubicBezTo>
                  <a:pt x="12272" y="6200"/>
                  <a:pt x="12033" y="6251"/>
                  <a:pt x="11805" y="6345"/>
                </a:cubicBezTo>
                <a:cubicBezTo>
                  <a:pt x="11805" y="6314"/>
                  <a:pt x="11805" y="6283"/>
                  <a:pt x="11805" y="6251"/>
                </a:cubicBezTo>
                <a:lnTo>
                  <a:pt x="11836" y="6231"/>
                </a:lnTo>
                <a:cubicBezTo>
                  <a:pt x="11961" y="6127"/>
                  <a:pt x="12044" y="5982"/>
                  <a:pt x="12075" y="5827"/>
                </a:cubicBezTo>
                <a:close/>
                <a:moveTo>
                  <a:pt x="14728" y="5495"/>
                </a:moveTo>
                <a:cubicBezTo>
                  <a:pt x="14852" y="5661"/>
                  <a:pt x="15039" y="5764"/>
                  <a:pt x="15246" y="5795"/>
                </a:cubicBezTo>
                <a:cubicBezTo>
                  <a:pt x="15049" y="5941"/>
                  <a:pt x="14904" y="6148"/>
                  <a:pt x="14831" y="6376"/>
                </a:cubicBezTo>
                <a:lnTo>
                  <a:pt x="14831" y="6365"/>
                </a:lnTo>
                <a:cubicBezTo>
                  <a:pt x="14686" y="6137"/>
                  <a:pt x="14645" y="5858"/>
                  <a:pt x="14707" y="5588"/>
                </a:cubicBezTo>
                <a:cubicBezTo>
                  <a:pt x="14707" y="5557"/>
                  <a:pt x="14717" y="5526"/>
                  <a:pt x="14728" y="5495"/>
                </a:cubicBezTo>
                <a:close/>
                <a:moveTo>
                  <a:pt x="1275" y="5889"/>
                </a:moveTo>
                <a:lnTo>
                  <a:pt x="1275" y="5889"/>
                </a:lnTo>
                <a:cubicBezTo>
                  <a:pt x="1234" y="6034"/>
                  <a:pt x="1172" y="6179"/>
                  <a:pt x="1099" y="6303"/>
                </a:cubicBezTo>
                <a:cubicBezTo>
                  <a:pt x="996" y="6314"/>
                  <a:pt x="902" y="6345"/>
                  <a:pt x="819" y="6386"/>
                </a:cubicBezTo>
                <a:cubicBezTo>
                  <a:pt x="768" y="6345"/>
                  <a:pt x="726" y="6293"/>
                  <a:pt x="705" y="6231"/>
                </a:cubicBezTo>
                <a:lnTo>
                  <a:pt x="695" y="6231"/>
                </a:lnTo>
                <a:cubicBezTo>
                  <a:pt x="819" y="6023"/>
                  <a:pt x="1037" y="5899"/>
                  <a:pt x="1275" y="5889"/>
                </a:cubicBezTo>
                <a:close/>
                <a:moveTo>
                  <a:pt x="13412" y="5453"/>
                </a:moveTo>
                <a:lnTo>
                  <a:pt x="13805" y="5547"/>
                </a:lnTo>
                <a:cubicBezTo>
                  <a:pt x="13868" y="5578"/>
                  <a:pt x="13919" y="5609"/>
                  <a:pt x="13971" y="5650"/>
                </a:cubicBezTo>
                <a:cubicBezTo>
                  <a:pt x="13971" y="5671"/>
                  <a:pt x="13961" y="5692"/>
                  <a:pt x="13961" y="5713"/>
                </a:cubicBezTo>
                <a:cubicBezTo>
                  <a:pt x="13888" y="5941"/>
                  <a:pt x="13712" y="6376"/>
                  <a:pt x="13474" y="6469"/>
                </a:cubicBezTo>
                <a:cubicBezTo>
                  <a:pt x="13370" y="6438"/>
                  <a:pt x="13287" y="6407"/>
                  <a:pt x="13215" y="6376"/>
                </a:cubicBezTo>
                <a:cubicBezTo>
                  <a:pt x="13142" y="6303"/>
                  <a:pt x="13049" y="6251"/>
                  <a:pt x="12956" y="6231"/>
                </a:cubicBezTo>
                <a:cubicBezTo>
                  <a:pt x="12821" y="6137"/>
                  <a:pt x="12779" y="6044"/>
                  <a:pt x="12790" y="5941"/>
                </a:cubicBezTo>
                <a:cubicBezTo>
                  <a:pt x="13049" y="5878"/>
                  <a:pt x="13266" y="5702"/>
                  <a:pt x="13401" y="5474"/>
                </a:cubicBezTo>
                <a:lnTo>
                  <a:pt x="13412" y="5453"/>
                </a:lnTo>
                <a:close/>
                <a:moveTo>
                  <a:pt x="10085" y="6117"/>
                </a:moveTo>
                <a:cubicBezTo>
                  <a:pt x="10137" y="6241"/>
                  <a:pt x="10168" y="6376"/>
                  <a:pt x="10168" y="6511"/>
                </a:cubicBezTo>
                <a:lnTo>
                  <a:pt x="10157" y="6500"/>
                </a:lnTo>
                <a:cubicBezTo>
                  <a:pt x="9979" y="6430"/>
                  <a:pt x="9788" y="6395"/>
                  <a:pt x="9595" y="6395"/>
                </a:cubicBezTo>
                <a:cubicBezTo>
                  <a:pt x="9530" y="6395"/>
                  <a:pt x="9466" y="6399"/>
                  <a:pt x="9401" y="6407"/>
                </a:cubicBezTo>
                <a:cubicBezTo>
                  <a:pt x="9390" y="6314"/>
                  <a:pt x="9349" y="6210"/>
                  <a:pt x="9297" y="6127"/>
                </a:cubicBezTo>
                <a:lnTo>
                  <a:pt x="9297" y="6127"/>
                </a:lnTo>
                <a:cubicBezTo>
                  <a:pt x="9418" y="6167"/>
                  <a:pt x="9546" y="6188"/>
                  <a:pt x="9675" y="6188"/>
                </a:cubicBezTo>
                <a:cubicBezTo>
                  <a:pt x="9813" y="6188"/>
                  <a:pt x="9951" y="6165"/>
                  <a:pt x="10085" y="6117"/>
                </a:cubicBezTo>
                <a:close/>
                <a:moveTo>
                  <a:pt x="21775" y="5070"/>
                </a:moveTo>
                <a:cubicBezTo>
                  <a:pt x="21858" y="5143"/>
                  <a:pt x="21941" y="5215"/>
                  <a:pt x="22024" y="5298"/>
                </a:cubicBezTo>
                <a:cubicBezTo>
                  <a:pt x="22273" y="5526"/>
                  <a:pt x="22397" y="5858"/>
                  <a:pt x="22366" y="6200"/>
                </a:cubicBezTo>
                <a:cubicBezTo>
                  <a:pt x="22325" y="6355"/>
                  <a:pt x="22231" y="6490"/>
                  <a:pt x="22107" y="6583"/>
                </a:cubicBezTo>
                <a:cubicBezTo>
                  <a:pt x="22024" y="6531"/>
                  <a:pt x="21941" y="6500"/>
                  <a:pt x="21858" y="6479"/>
                </a:cubicBezTo>
                <a:cubicBezTo>
                  <a:pt x="22159" y="5930"/>
                  <a:pt x="22055" y="5443"/>
                  <a:pt x="21744" y="5101"/>
                </a:cubicBezTo>
                <a:lnTo>
                  <a:pt x="21775" y="5070"/>
                </a:lnTo>
                <a:close/>
                <a:moveTo>
                  <a:pt x="14189" y="5930"/>
                </a:moveTo>
                <a:cubicBezTo>
                  <a:pt x="14282" y="6137"/>
                  <a:pt x="14282" y="6386"/>
                  <a:pt x="14179" y="6593"/>
                </a:cubicBezTo>
                <a:cubicBezTo>
                  <a:pt x="14111" y="6588"/>
                  <a:pt x="14044" y="6586"/>
                  <a:pt x="13976" y="6586"/>
                </a:cubicBezTo>
                <a:cubicBezTo>
                  <a:pt x="13909" y="6586"/>
                  <a:pt x="13842" y="6588"/>
                  <a:pt x="13774" y="6593"/>
                </a:cubicBezTo>
                <a:cubicBezTo>
                  <a:pt x="13971" y="6407"/>
                  <a:pt x="14106" y="6179"/>
                  <a:pt x="14189" y="5930"/>
                </a:cubicBezTo>
                <a:close/>
                <a:moveTo>
                  <a:pt x="20697" y="6117"/>
                </a:moveTo>
                <a:lnTo>
                  <a:pt x="20697" y="6117"/>
                </a:lnTo>
                <a:cubicBezTo>
                  <a:pt x="20729" y="6127"/>
                  <a:pt x="20760" y="6137"/>
                  <a:pt x="20791" y="6148"/>
                </a:cubicBezTo>
                <a:cubicBezTo>
                  <a:pt x="20977" y="6251"/>
                  <a:pt x="21122" y="6417"/>
                  <a:pt x="21205" y="6614"/>
                </a:cubicBezTo>
                <a:cubicBezTo>
                  <a:pt x="21131" y="6660"/>
                  <a:pt x="21048" y="6685"/>
                  <a:pt x="20959" y="6685"/>
                </a:cubicBezTo>
                <a:cubicBezTo>
                  <a:pt x="20824" y="6685"/>
                  <a:pt x="20673" y="6627"/>
                  <a:pt x="20511" y="6490"/>
                </a:cubicBezTo>
                <a:cubicBezTo>
                  <a:pt x="20490" y="6469"/>
                  <a:pt x="20469" y="6438"/>
                  <a:pt x="20438" y="6417"/>
                </a:cubicBezTo>
                <a:cubicBezTo>
                  <a:pt x="20511" y="6397"/>
                  <a:pt x="20573" y="6376"/>
                  <a:pt x="20646" y="6355"/>
                </a:cubicBezTo>
                <a:cubicBezTo>
                  <a:pt x="20718" y="6334"/>
                  <a:pt x="20760" y="6262"/>
                  <a:pt x="20739" y="6189"/>
                </a:cubicBezTo>
                <a:cubicBezTo>
                  <a:pt x="20729" y="6169"/>
                  <a:pt x="20708" y="6137"/>
                  <a:pt x="20697" y="6117"/>
                </a:cubicBezTo>
                <a:close/>
                <a:moveTo>
                  <a:pt x="8033" y="6137"/>
                </a:moveTo>
                <a:cubicBezTo>
                  <a:pt x="7919" y="6303"/>
                  <a:pt x="7846" y="6500"/>
                  <a:pt x="7856" y="6707"/>
                </a:cubicBezTo>
                <a:cubicBezTo>
                  <a:pt x="7825" y="6702"/>
                  <a:pt x="7797" y="6700"/>
                  <a:pt x="7768" y="6700"/>
                </a:cubicBezTo>
                <a:cubicBezTo>
                  <a:pt x="7740" y="6700"/>
                  <a:pt x="7711" y="6702"/>
                  <a:pt x="7680" y="6707"/>
                </a:cubicBezTo>
                <a:cubicBezTo>
                  <a:pt x="7732" y="6479"/>
                  <a:pt x="7856" y="6283"/>
                  <a:pt x="8033" y="6137"/>
                </a:cubicBezTo>
                <a:close/>
                <a:moveTo>
                  <a:pt x="14521" y="6428"/>
                </a:moveTo>
                <a:cubicBezTo>
                  <a:pt x="14531" y="6448"/>
                  <a:pt x="14541" y="6459"/>
                  <a:pt x="14541" y="6479"/>
                </a:cubicBezTo>
                <a:cubicBezTo>
                  <a:pt x="14603" y="6583"/>
                  <a:pt x="14666" y="6676"/>
                  <a:pt x="14749" y="6759"/>
                </a:cubicBezTo>
                <a:cubicBezTo>
                  <a:pt x="14666" y="6718"/>
                  <a:pt x="14572" y="6676"/>
                  <a:pt x="14479" y="6656"/>
                </a:cubicBezTo>
                <a:cubicBezTo>
                  <a:pt x="14500" y="6583"/>
                  <a:pt x="14510" y="6511"/>
                  <a:pt x="14521" y="6438"/>
                </a:cubicBezTo>
                <a:lnTo>
                  <a:pt x="14521" y="6428"/>
                </a:lnTo>
                <a:close/>
                <a:moveTo>
                  <a:pt x="2011" y="6397"/>
                </a:moveTo>
                <a:cubicBezTo>
                  <a:pt x="2022" y="6459"/>
                  <a:pt x="2053" y="6531"/>
                  <a:pt x="2073" y="6593"/>
                </a:cubicBezTo>
                <a:cubicBezTo>
                  <a:pt x="2063" y="6656"/>
                  <a:pt x="2063" y="6728"/>
                  <a:pt x="2063" y="6801"/>
                </a:cubicBezTo>
                <a:cubicBezTo>
                  <a:pt x="2032" y="6739"/>
                  <a:pt x="2001" y="6676"/>
                  <a:pt x="1959" y="6614"/>
                </a:cubicBezTo>
                <a:cubicBezTo>
                  <a:pt x="1980" y="6562"/>
                  <a:pt x="2001" y="6511"/>
                  <a:pt x="2011" y="6448"/>
                </a:cubicBezTo>
                <a:lnTo>
                  <a:pt x="2011" y="6397"/>
                </a:lnTo>
                <a:close/>
                <a:moveTo>
                  <a:pt x="15789" y="6052"/>
                </a:moveTo>
                <a:cubicBezTo>
                  <a:pt x="15918" y="6052"/>
                  <a:pt x="15772" y="6305"/>
                  <a:pt x="15350" y="6811"/>
                </a:cubicBezTo>
                <a:lnTo>
                  <a:pt x="15350" y="6801"/>
                </a:lnTo>
                <a:cubicBezTo>
                  <a:pt x="15225" y="6770"/>
                  <a:pt x="15111" y="6707"/>
                  <a:pt x="15018" y="6614"/>
                </a:cubicBezTo>
                <a:cubicBezTo>
                  <a:pt x="15028" y="6562"/>
                  <a:pt x="15039" y="6521"/>
                  <a:pt x="15049" y="6469"/>
                </a:cubicBezTo>
                <a:cubicBezTo>
                  <a:pt x="15446" y="6191"/>
                  <a:pt x="15693" y="6052"/>
                  <a:pt x="15789" y="6052"/>
                </a:cubicBezTo>
                <a:close/>
                <a:moveTo>
                  <a:pt x="3027" y="4749"/>
                </a:moveTo>
                <a:cubicBezTo>
                  <a:pt x="3152" y="5337"/>
                  <a:pt x="3592" y="5845"/>
                  <a:pt x="4238" y="5845"/>
                </a:cubicBezTo>
                <a:cubicBezTo>
                  <a:pt x="4286" y="5845"/>
                  <a:pt x="4335" y="5843"/>
                  <a:pt x="4385" y="5837"/>
                </a:cubicBezTo>
                <a:cubicBezTo>
                  <a:pt x="4519" y="5827"/>
                  <a:pt x="4654" y="5754"/>
                  <a:pt x="4758" y="5650"/>
                </a:cubicBezTo>
                <a:cubicBezTo>
                  <a:pt x="4975" y="6023"/>
                  <a:pt x="5317" y="6303"/>
                  <a:pt x="5722" y="6428"/>
                </a:cubicBezTo>
                <a:cubicBezTo>
                  <a:pt x="5659" y="6593"/>
                  <a:pt x="5535" y="6739"/>
                  <a:pt x="5380" y="6821"/>
                </a:cubicBezTo>
                <a:cubicBezTo>
                  <a:pt x="5228" y="6350"/>
                  <a:pt x="4721" y="5995"/>
                  <a:pt x="4208" y="5995"/>
                </a:cubicBezTo>
                <a:cubicBezTo>
                  <a:pt x="4089" y="5995"/>
                  <a:pt x="3971" y="6014"/>
                  <a:pt x="3856" y="6055"/>
                </a:cubicBezTo>
                <a:cubicBezTo>
                  <a:pt x="3815" y="6075"/>
                  <a:pt x="3783" y="6096"/>
                  <a:pt x="3773" y="6137"/>
                </a:cubicBezTo>
                <a:cubicBezTo>
                  <a:pt x="3680" y="6013"/>
                  <a:pt x="3555" y="5909"/>
                  <a:pt x="3410" y="5847"/>
                </a:cubicBezTo>
                <a:cubicBezTo>
                  <a:pt x="3317" y="5547"/>
                  <a:pt x="3141" y="5298"/>
                  <a:pt x="2882" y="5122"/>
                </a:cubicBezTo>
                <a:cubicBezTo>
                  <a:pt x="2903" y="4987"/>
                  <a:pt x="2954" y="4863"/>
                  <a:pt x="3027" y="4749"/>
                </a:cubicBezTo>
                <a:close/>
                <a:moveTo>
                  <a:pt x="15847" y="4552"/>
                </a:moveTo>
                <a:lnTo>
                  <a:pt x="15847" y="4552"/>
                </a:lnTo>
                <a:cubicBezTo>
                  <a:pt x="15837" y="4593"/>
                  <a:pt x="15837" y="4645"/>
                  <a:pt x="15857" y="4676"/>
                </a:cubicBezTo>
                <a:cubicBezTo>
                  <a:pt x="16032" y="5015"/>
                  <a:pt x="16387" y="5218"/>
                  <a:pt x="16754" y="5218"/>
                </a:cubicBezTo>
                <a:cubicBezTo>
                  <a:pt x="16780" y="5218"/>
                  <a:pt x="16806" y="5217"/>
                  <a:pt x="16832" y="5215"/>
                </a:cubicBezTo>
                <a:lnTo>
                  <a:pt x="16832" y="5215"/>
                </a:lnTo>
                <a:cubicBezTo>
                  <a:pt x="16749" y="5298"/>
                  <a:pt x="16697" y="5402"/>
                  <a:pt x="16666" y="5516"/>
                </a:cubicBezTo>
                <a:cubicBezTo>
                  <a:pt x="16554" y="6081"/>
                  <a:pt x="17048" y="6458"/>
                  <a:pt x="17531" y="6458"/>
                </a:cubicBezTo>
                <a:cubicBezTo>
                  <a:pt x="17766" y="6458"/>
                  <a:pt x="17999" y="6369"/>
                  <a:pt x="18158" y="6169"/>
                </a:cubicBezTo>
                <a:lnTo>
                  <a:pt x="18158" y="6169"/>
                </a:lnTo>
                <a:cubicBezTo>
                  <a:pt x="18200" y="6376"/>
                  <a:pt x="18200" y="6604"/>
                  <a:pt x="18148" y="6811"/>
                </a:cubicBezTo>
                <a:cubicBezTo>
                  <a:pt x="17956" y="6723"/>
                  <a:pt x="17751" y="6679"/>
                  <a:pt x="17547" y="6679"/>
                </a:cubicBezTo>
                <a:cubicBezTo>
                  <a:pt x="17321" y="6679"/>
                  <a:pt x="17096" y="6733"/>
                  <a:pt x="16894" y="6842"/>
                </a:cubicBezTo>
                <a:lnTo>
                  <a:pt x="16894" y="6853"/>
                </a:lnTo>
                <a:lnTo>
                  <a:pt x="16884" y="6832"/>
                </a:lnTo>
                <a:cubicBezTo>
                  <a:pt x="16730" y="6716"/>
                  <a:pt x="16549" y="6655"/>
                  <a:pt x="16366" y="6655"/>
                </a:cubicBezTo>
                <a:cubicBezTo>
                  <a:pt x="16352" y="6655"/>
                  <a:pt x="16338" y="6655"/>
                  <a:pt x="16324" y="6656"/>
                </a:cubicBezTo>
                <a:cubicBezTo>
                  <a:pt x="16396" y="6459"/>
                  <a:pt x="16365" y="6231"/>
                  <a:pt x="16241" y="6055"/>
                </a:cubicBezTo>
                <a:cubicBezTo>
                  <a:pt x="16137" y="5868"/>
                  <a:pt x="15951" y="5733"/>
                  <a:pt x="15743" y="5681"/>
                </a:cubicBezTo>
                <a:cubicBezTo>
                  <a:pt x="16013" y="5495"/>
                  <a:pt x="16096" y="5132"/>
                  <a:pt x="15826" y="4883"/>
                </a:cubicBezTo>
                <a:cubicBezTo>
                  <a:pt x="15785" y="4842"/>
                  <a:pt x="15743" y="4811"/>
                  <a:pt x="15702" y="4790"/>
                </a:cubicBezTo>
                <a:cubicBezTo>
                  <a:pt x="15754" y="4718"/>
                  <a:pt x="15806" y="4635"/>
                  <a:pt x="15847" y="4552"/>
                </a:cubicBezTo>
                <a:close/>
                <a:moveTo>
                  <a:pt x="4219" y="6299"/>
                </a:moveTo>
                <a:cubicBezTo>
                  <a:pt x="4426" y="6299"/>
                  <a:pt x="4827" y="6468"/>
                  <a:pt x="4955" y="6645"/>
                </a:cubicBezTo>
                <a:cubicBezTo>
                  <a:pt x="5006" y="6728"/>
                  <a:pt x="5058" y="6821"/>
                  <a:pt x="5089" y="6915"/>
                </a:cubicBezTo>
                <a:lnTo>
                  <a:pt x="5048" y="6925"/>
                </a:lnTo>
                <a:cubicBezTo>
                  <a:pt x="5035" y="6926"/>
                  <a:pt x="5022" y="6926"/>
                  <a:pt x="5009" y="6926"/>
                </a:cubicBezTo>
                <a:cubicBezTo>
                  <a:pt x="4713" y="6926"/>
                  <a:pt x="4438" y="6812"/>
                  <a:pt x="4229" y="6604"/>
                </a:cubicBezTo>
                <a:cubicBezTo>
                  <a:pt x="4024" y="6382"/>
                  <a:pt x="4074" y="6299"/>
                  <a:pt x="4219" y="6299"/>
                </a:cubicBezTo>
                <a:close/>
                <a:moveTo>
                  <a:pt x="2820" y="6096"/>
                </a:moveTo>
                <a:cubicBezTo>
                  <a:pt x="2903" y="6303"/>
                  <a:pt x="3027" y="6500"/>
                  <a:pt x="3193" y="6666"/>
                </a:cubicBezTo>
                <a:lnTo>
                  <a:pt x="3193" y="6656"/>
                </a:lnTo>
                <a:cubicBezTo>
                  <a:pt x="3220" y="6683"/>
                  <a:pt x="3255" y="6696"/>
                  <a:pt x="3289" y="6696"/>
                </a:cubicBezTo>
                <a:cubicBezTo>
                  <a:pt x="3345" y="6696"/>
                  <a:pt x="3397" y="6662"/>
                  <a:pt x="3410" y="6604"/>
                </a:cubicBezTo>
                <a:cubicBezTo>
                  <a:pt x="3410" y="6593"/>
                  <a:pt x="3410" y="6593"/>
                  <a:pt x="3410" y="6583"/>
                </a:cubicBezTo>
                <a:lnTo>
                  <a:pt x="3410" y="6583"/>
                </a:lnTo>
                <a:cubicBezTo>
                  <a:pt x="3493" y="6770"/>
                  <a:pt x="3483" y="6894"/>
                  <a:pt x="3390" y="6956"/>
                </a:cubicBezTo>
                <a:cubicBezTo>
                  <a:pt x="3291" y="6907"/>
                  <a:pt x="3181" y="6881"/>
                  <a:pt x="3072" y="6881"/>
                </a:cubicBezTo>
                <a:cubicBezTo>
                  <a:pt x="2974" y="6881"/>
                  <a:pt x="2877" y="6902"/>
                  <a:pt x="2789" y="6946"/>
                </a:cubicBezTo>
                <a:cubicBezTo>
                  <a:pt x="2592" y="6853"/>
                  <a:pt x="2436" y="6707"/>
                  <a:pt x="2343" y="6511"/>
                </a:cubicBezTo>
                <a:cubicBezTo>
                  <a:pt x="2343" y="6500"/>
                  <a:pt x="2353" y="6490"/>
                  <a:pt x="2353" y="6479"/>
                </a:cubicBezTo>
                <a:cubicBezTo>
                  <a:pt x="2467" y="6303"/>
                  <a:pt x="2623" y="6169"/>
                  <a:pt x="2820" y="6096"/>
                </a:cubicBezTo>
                <a:close/>
                <a:moveTo>
                  <a:pt x="19226" y="6407"/>
                </a:moveTo>
                <a:cubicBezTo>
                  <a:pt x="19417" y="6476"/>
                  <a:pt x="19619" y="6516"/>
                  <a:pt x="19820" y="6516"/>
                </a:cubicBezTo>
                <a:cubicBezTo>
                  <a:pt x="19892" y="6516"/>
                  <a:pt x="19963" y="6511"/>
                  <a:pt x="20034" y="6500"/>
                </a:cubicBezTo>
                <a:cubicBezTo>
                  <a:pt x="20096" y="6593"/>
                  <a:pt x="20179" y="6687"/>
                  <a:pt x="20262" y="6759"/>
                </a:cubicBezTo>
                <a:cubicBezTo>
                  <a:pt x="20204" y="6749"/>
                  <a:pt x="20144" y="6744"/>
                  <a:pt x="20085" y="6744"/>
                </a:cubicBezTo>
                <a:cubicBezTo>
                  <a:pt x="19839" y="6744"/>
                  <a:pt x="19594" y="6829"/>
                  <a:pt x="19402" y="6987"/>
                </a:cubicBezTo>
                <a:cubicBezTo>
                  <a:pt x="19257" y="6821"/>
                  <a:pt x="19195" y="6614"/>
                  <a:pt x="19226" y="6407"/>
                </a:cubicBezTo>
                <a:close/>
                <a:moveTo>
                  <a:pt x="9705" y="6662"/>
                </a:moveTo>
                <a:cubicBezTo>
                  <a:pt x="9833" y="6662"/>
                  <a:pt x="9975" y="6715"/>
                  <a:pt x="10095" y="6790"/>
                </a:cubicBezTo>
                <a:cubicBezTo>
                  <a:pt x="10015" y="6924"/>
                  <a:pt x="9881" y="7004"/>
                  <a:pt x="9733" y="7004"/>
                </a:cubicBezTo>
                <a:cubicBezTo>
                  <a:pt x="9709" y="7004"/>
                  <a:pt x="9684" y="7002"/>
                  <a:pt x="9660" y="6998"/>
                </a:cubicBezTo>
                <a:cubicBezTo>
                  <a:pt x="9390" y="6977"/>
                  <a:pt x="9307" y="6801"/>
                  <a:pt x="9567" y="6687"/>
                </a:cubicBezTo>
                <a:cubicBezTo>
                  <a:pt x="9609" y="6670"/>
                  <a:pt x="9656" y="6662"/>
                  <a:pt x="9705" y="6662"/>
                </a:cubicBezTo>
                <a:close/>
                <a:moveTo>
                  <a:pt x="8717" y="6013"/>
                </a:moveTo>
                <a:cubicBezTo>
                  <a:pt x="8924" y="6117"/>
                  <a:pt x="9048" y="6324"/>
                  <a:pt x="9069" y="6542"/>
                </a:cubicBezTo>
                <a:cubicBezTo>
                  <a:pt x="9007" y="6573"/>
                  <a:pt x="8955" y="6614"/>
                  <a:pt x="8903" y="6666"/>
                </a:cubicBezTo>
                <a:cubicBezTo>
                  <a:pt x="8851" y="6707"/>
                  <a:pt x="8841" y="6790"/>
                  <a:pt x="8883" y="6853"/>
                </a:cubicBezTo>
                <a:cubicBezTo>
                  <a:pt x="8903" y="6894"/>
                  <a:pt x="8934" y="6935"/>
                  <a:pt x="8965" y="6977"/>
                </a:cubicBezTo>
                <a:cubicBezTo>
                  <a:pt x="8893" y="7070"/>
                  <a:pt x="8779" y="7112"/>
                  <a:pt x="8665" y="7112"/>
                </a:cubicBezTo>
                <a:cubicBezTo>
                  <a:pt x="8634" y="7112"/>
                  <a:pt x="8592" y="7101"/>
                  <a:pt x="8561" y="7101"/>
                </a:cubicBezTo>
                <a:cubicBezTo>
                  <a:pt x="8478" y="6987"/>
                  <a:pt x="8375" y="6894"/>
                  <a:pt x="8261" y="6821"/>
                </a:cubicBezTo>
                <a:cubicBezTo>
                  <a:pt x="8199" y="6583"/>
                  <a:pt x="8323" y="6262"/>
                  <a:pt x="8478" y="6075"/>
                </a:cubicBezTo>
                <a:cubicBezTo>
                  <a:pt x="8561" y="6065"/>
                  <a:pt x="8644" y="6044"/>
                  <a:pt x="8717" y="6013"/>
                </a:cubicBezTo>
                <a:close/>
                <a:moveTo>
                  <a:pt x="12614" y="6417"/>
                </a:moveTo>
                <a:cubicBezTo>
                  <a:pt x="12676" y="6542"/>
                  <a:pt x="12769" y="6645"/>
                  <a:pt x="12883" y="6718"/>
                </a:cubicBezTo>
                <a:cubicBezTo>
                  <a:pt x="12883" y="6759"/>
                  <a:pt x="12873" y="6801"/>
                  <a:pt x="12852" y="6842"/>
                </a:cubicBezTo>
                <a:cubicBezTo>
                  <a:pt x="12759" y="6884"/>
                  <a:pt x="12665" y="6925"/>
                  <a:pt x="12572" y="6977"/>
                </a:cubicBezTo>
                <a:cubicBezTo>
                  <a:pt x="12520" y="6998"/>
                  <a:pt x="12489" y="7070"/>
                  <a:pt x="12520" y="7122"/>
                </a:cubicBezTo>
                <a:cubicBezTo>
                  <a:pt x="12485" y="7130"/>
                  <a:pt x="12448" y="7135"/>
                  <a:pt x="12411" y="7135"/>
                </a:cubicBezTo>
                <a:cubicBezTo>
                  <a:pt x="12221" y="7135"/>
                  <a:pt x="12017" y="7013"/>
                  <a:pt x="11878" y="6666"/>
                </a:cubicBezTo>
                <a:cubicBezTo>
                  <a:pt x="12095" y="6521"/>
                  <a:pt x="12344" y="6428"/>
                  <a:pt x="12603" y="6417"/>
                </a:cubicBezTo>
                <a:close/>
                <a:moveTo>
                  <a:pt x="13940" y="6862"/>
                </a:moveTo>
                <a:cubicBezTo>
                  <a:pt x="13964" y="6862"/>
                  <a:pt x="13988" y="6862"/>
                  <a:pt x="14013" y="6863"/>
                </a:cubicBezTo>
                <a:cubicBezTo>
                  <a:pt x="13832" y="7067"/>
                  <a:pt x="13580" y="7176"/>
                  <a:pt x="13319" y="7176"/>
                </a:cubicBezTo>
                <a:cubicBezTo>
                  <a:pt x="13236" y="7176"/>
                  <a:pt x="13152" y="7165"/>
                  <a:pt x="13070" y="7143"/>
                </a:cubicBezTo>
                <a:cubicBezTo>
                  <a:pt x="13101" y="7101"/>
                  <a:pt x="13132" y="7060"/>
                  <a:pt x="13163" y="7008"/>
                </a:cubicBezTo>
                <a:cubicBezTo>
                  <a:pt x="13410" y="6913"/>
                  <a:pt x="13674" y="6862"/>
                  <a:pt x="13940" y="6862"/>
                </a:cubicBezTo>
                <a:close/>
                <a:moveTo>
                  <a:pt x="20046" y="7000"/>
                </a:moveTo>
                <a:cubicBezTo>
                  <a:pt x="20205" y="7000"/>
                  <a:pt x="20365" y="7042"/>
                  <a:pt x="20511" y="7122"/>
                </a:cubicBezTo>
                <a:cubicBezTo>
                  <a:pt x="20366" y="7205"/>
                  <a:pt x="20210" y="7246"/>
                  <a:pt x="20045" y="7267"/>
                </a:cubicBezTo>
                <a:cubicBezTo>
                  <a:pt x="19993" y="7246"/>
                  <a:pt x="19941" y="7236"/>
                  <a:pt x="19889" y="7226"/>
                </a:cubicBezTo>
                <a:cubicBezTo>
                  <a:pt x="19848" y="7226"/>
                  <a:pt x="19806" y="7226"/>
                  <a:pt x="19775" y="7236"/>
                </a:cubicBezTo>
                <a:cubicBezTo>
                  <a:pt x="19703" y="7226"/>
                  <a:pt x="19640" y="7195"/>
                  <a:pt x="19589" y="7164"/>
                </a:cubicBezTo>
                <a:lnTo>
                  <a:pt x="19568" y="7143"/>
                </a:lnTo>
                <a:cubicBezTo>
                  <a:pt x="19712" y="7047"/>
                  <a:pt x="19878" y="7000"/>
                  <a:pt x="20046" y="7000"/>
                </a:cubicBezTo>
                <a:close/>
                <a:moveTo>
                  <a:pt x="2332" y="6967"/>
                </a:moveTo>
                <a:lnTo>
                  <a:pt x="2332" y="6967"/>
                </a:lnTo>
                <a:cubicBezTo>
                  <a:pt x="2395" y="7018"/>
                  <a:pt x="2467" y="7070"/>
                  <a:pt x="2540" y="7112"/>
                </a:cubicBezTo>
                <a:cubicBezTo>
                  <a:pt x="2488" y="7164"/>
                  <a:pt x="2446" y="7215"/>
                  <a:pt x="2415" y="7278"/>
                </a:cubicBezTo>
                <a:lnTo>
                  <a:pt x="2405" y="7278"/>
                </a:lnTo>
                <a:cubicBezTo>
                  <a:pt x="2374" y="7174"/>
                  <a:pt x="2343" y="7070"/>
                  <a:pt x="2332" y="6967"/>
                </a:cubicBezTo>
                <a:close/>
                <a:moveTo>
                  <a:pt x="7432" y="5661"/>
                </a:moveTo>
                <a:cubicBezTo>
                  <a:pt x="7535" y="5775"/>
                  <a:pt x="7660" y="5868"/>
                  <a:pt x="7794" y="5951"/>
                </a:cubicBezTo>
                <a:cubicBezTo>
                  <a:pt x="7628" y="6106"/>
                  <a:pt x="7494" y="6303"/>
                  <a:pt x="7432" y="6521"/>
                </a:cubicBezTo>
                <a:lnTo>
                  <a:pt x="7421" y="6511"/>
                </a:lnTo>
                <a:cubicBezTo>
                  <a:pt x="7390" y="6593"/>
                  <a:pt x="7369" y="6687"/>
                  <a:pt x="7359" y="6780"/>
                </a:cubicBezTo>
                <a:cubicBezTo>
                  <a:pt x="7121" y="6873"/>
                  <a:pt x="6924" y="7050"/>
                  <a:pt x="6799" y="7288"/>
                </a:cubicBezTo>
                <a:lnTo>
                  <a:pt x="6768" y="7288"/>
                </a:lnTo>
                <a:cubicBezTo>
                  <a:pt x="6841" y="7122"/>
                  <a:pt x="6862" y="6935"/>
                  <a:pt x="6820" y="6770"/>
                </a:cubicBezTo>
                <a:cubicBezTo>
                  <a:pt x="6872" y="6749"/>
                  <a:pt x="6913" y="6728"/>
                  <a:pt x="6965" y="6707"/>
                </a:cubicBezTo>
                <a:cubicBezTo>
                  <a:pt x="7286" y="6500"/>
                  <a:pt x="7432" y="6096"/>
                  <a:pt x="7297" y="5733"/>
                </a:cubicBezTo>
                <a:cubicBezTo>
                  <a:pt x="7349" y="5713"/>
                  <a:pt x="7390" y="5692"/>
                  <a:pt x="7432" y="5661"/>
                </a:cubicBezTo>
                <a:close/>
                <a:moveTo>
                  <a:pt x="10572" y="5816"/>
                </a:moveTo>
                <a:cubicBezTo>
                  <a:pt x="10724" y="6157"/>
                  <a:pt x="11039" y="6428"/>
                  <a:pt x="11376" y="6428"/>
                </a:cubicBezTo>
                <a:cubicBezTo>
                  <a:pt x="11429" y="6428"/>
                  <a:pt x="11482" y="6421"/>
                  <a:pt x="11536" y="6407"/>
                </a:cubicBezTo>
                <a:cubicBezTo>
                  <a:pt x="11536" y="6448"/>
                  <a:pt x="11536" y="6479"/>
                  <a:pt x="11546" y="6521"/>
                </a:cubicBezTo>
                <a:lnTo>
                  <a:pt x="11525" y="6542"/>
                </a:lnTo>
                <a:cubicBezTo>
                  <a:pt x="11339" y="6707"/>
                  <a:pt x="11225" y="6935"/>
                  <a:pt x="11194" y="7184"/>
                </a:cubicBezTo>
                <a:cubicBezTo>
                  <a:pt x="11090" y="7205"/>
                  <a:pt x="10986" y="7246"/>
                  <a:pt x="10893" y="7298"/>
                </a:cubicBezTo>
                <a:cubicBezTo>
                  <a:pt x="10831" y="7050"/>
                  <a:pt x="10676" y="6821"/>
                  <a:pt x="10458" y="6676"/>
                </a:cubicBezTo>
                <a:cubicBezTo>
                  <a:pt x="10551" y="6438"/>
                  <a:pt x="10520" y="6179"/>
                  <a:pt x="10396" y="5961"/>
                </a:cubicBezTo>
                <a:cubicBezTo>
                  <a:pt x="10458" y="5920"/>
                  <a:pt x="10520" y="5868"/>
                  <a:pt x="10572" y="5816"/>
                </a:cubicBezTo>
                <a:close/>
                <a:moveTo>
                  <a:pt x="15111" y="7029"/>
                </a:moveTo>
                <a:lnTo>
                  <a:pt x="15111" y="7029"/>
                </a:lnTo>
                <a:cubicBezTo>
                  <a:pt x="15246" y="7101"/>
                  <a:pt x="15401" y="7132"/>
                  <a:pt x="15557" y="7132"/>
                </a:cubicBezTo>
                <a:cubicBezTo>
                  <a:pt x="15495" y="7215"/>
                  <a:pt x="15443" y="7309"/>
                  <a:pt x="15412" y="7412"/>
                </a:cubicBezTo>
                <a:lnTo>
                  <a:pt x="15412" y="7402"/>
                </a:lnTo>
                <a:cubicBezTo>
                  <a:pt x="15360" y="7360"/>
                  <a:pt x="15308" y="7309"/>
                  <a:pt x="15256" y="7257"/>
                </a:cubicBezTo>
                <a:cubicBezTo>
                  <a:pt x="15246" y="7236"/>
                  <a:pt x="15236" y="7205"/>
                  <a:pt x="15215" y="7184"/>
                </a:cubicBezTo>
                <a:cubicBezTo>
                  <a:pt x="15194" y="7143"/>
                  <a:pt x="15163" y="7112"/>
                  <a:pt x="15132" y="7081"/>
                </a:cubicBezTo>
                <a:cubicBezTo>
                  <a:pt x="15122" y="7060"/>
                  <a:pt x="15111" y="7050"/>
                  <a:pt x="15111" y="7029"/>
                </a:cubicBezTo>
                <a:close/>
                <a:moveTo>
                  <a:pt x="7390" y="7122"/>
                </a:moveTo>
                <a:cubicBezTo>
                  <a:pt x="7411" y="7257"/>
                  <a:pt x="7452" y="7381"/>
                  <a:pt x="7514" y="7495"/>
                </a:cubicBezTo>
                <a:lnTo>
                  <a:pt x="7504" y="7485"/>
                </a:lnTo>
                <a:cubicBezTo>
                  <a:pt x="7390" y="7412"/>
                  <a:pt x="7276" y="7360"/>
                  <a:pt x="7152" y="7329"/>
                </a:cubicBezTo>
                <a:cubicBezTo>
                  <a:pt x="7214" y="7246"/>
                  <a:pt x="7297" y="7174"/>
                  <a:pt x="7390" y="7122"/>
                </a:cubicBezTo>
                <a:close/>
                <a:moveTo>
                  <a:pt x="17572" y="6955"/>
                </a:moveTo>
                <a:cubicBezTo>
                  <a:pt x="17738" y="6955"/>
                  <a:pt x="17894" y="6996"/>
                  <a:pt x="18034" y="7070"/>
                </a:cubicBezTo>
                <a:cubicBezTo>
                  <a:pt x="17941" y="7226"/>
                  <a:pt x="17816" y="7360"/>
                  <a:pt x="17671" y="7464"/>
                </a:cubicBezTo>
                <a:lnTo>
                  <a:pt x="17671" y="7454"/>
                </a:lnTo>
                <a:cubicBezTo>
                  <a:pt x="17647" y="7452"/>
                  <a:pt x="17623" y="7451"/>
                  <a:pt x="17599" y="7451"/>
                </a:cubicBezTo>
                <a:cubicBezTo>
                  <a:pt x="17481" y="7451"/>
                  <a:pt x="17369" y="7473"/>
                  <a:pt x="17257" y="7516"/>
                </a:cubicBezTo>
                <a:cubicBezTo>
                  <a:pt x="17215" y="7506"/>
                  <a:pt x="17184" y="7495"/>
                  <a:pt x="17153" y="7464"/>
                </a:cubicBezTo>
                <a:cubicBezTo>
                  <a:pt x="17132" y="7464"/>
                  <a:pt x="17122" y="7454"/>
                  <a:pt x="17112" y="7443"/>
                </a:cubicBezTo>
                <a:cubicBezTo>
                  <a:pt x="17143" y="7309"/>
                  <a:pt x="17132" y="7174"/>
                  <a:pt x="17070" y="7050"/>
                </a:cubicBezTo>
                <a:cubicBezTo>
                  <a:pt x="17215" y="6998"/>
                  <a:pt x="17360" y="6956"/>
                  <a:pt x="17516" y="6956"/>
                </a:cubicBezTo>
                <a:cubicBezTo>
                  <a:pt x="17535" y="6955"/>
                  <a:pt x="17553" y="6955"/>
                  <a:pt x="17572" y="6955"/>
                </a:cubicBezTo>
                <a:close/>
                <a:moveTo>
                  <a:pt x="5991" y="6593"/>
                </a:moveTo>
                <a:cubicBezTo>
                  <a:pt x="6146" y="6728"/>
                  <a:pt x="6343" y="6811"/>
                  <a:pt x="6540" y="6821"/>
                </a:cubicBezTo>
                <a:cubicBezTo>
                  <a:pt x="6613" y="7081"/>
                  <a:pt x="6499" y="7360"/>
                  <a:pt x="6260" y="7485"/>
                </a:cubicBezTo>
                <a:cubicBezTo>
                  <a:pt x="6151" y="7557"/>
                  <a:pt x="6026" y="7590"/>
                  <a:pt x="5892" y="7590"/>
                </a:cubicBezTo>
                <a:cubicBezTo>
                  <a:pt x="5874" y="7590"/>
                  <a:pt x="5855" y="7590"/>
                  <a:pt x="5836" y="7588"/>
                </a:cubicBezTo>
                <a:cubicBezTo>
                  <a:pt x="5753" y="7392"/>
                  <a:pt x="5618" y="7236"/>
                  <a:pt x="5442" y="7122"/>
                </a:cubicBezTo>
                <a:cubicBezTo>
                  <a:pt x="5618" y="7060"/>
                  <a:pt x="5763" y="6946"/>
                  <a:pt x="5877" y="6790"/>
                </a:cubicBezTo>
                <a:cubicBezTo>
                  <a:pt x="5918" y="6728"/>
                  <a:pt x="5960" y="6666"/>
                  <a:pt x="5991" y="6593"/>
                </a:cubicBezTo>
                <a:close/>
                <a:moveTo>
                  <a:pt x="778" y="6759"/>
                </a:moveTo>
                <a:cubicBezTo>
                  <a:pt x="923" y="6925"/>
                  <a:pt x="1110" y="7029"/>
                  <a:pt x="1327" y="7060"/>
                </a:cubicBezTo>
                <a:lnTo>
                  <a:pt x="1441" y="7060"/>
                </a:lnTo>
                <a:cubicBezTo>
                  <a:pt x="1391" y="7419"/>
                  <a:pt x="1301" y="7598"/>
                  <a:pt x="1172" y="7598"/>
                </a:cubicBezTo>
                <a:cubicBezTo>
                  <a:pt x="1059" y="7598"/>
                  <a:pt x="916" y="7460"/>
                  <a:pt x="747" y="7184"/>
                </a:cubicBezTo>
                <a:cubicBezTo>
                  <a:pt x="726" y="7101"/>
                  <a:pt x="695" y="7008"/>
                  <a:pt x="664" y="6925"/>
                </a:cubicBezTo>
                <a:cubicBezTo>
                  <a:pt x="695" y="6863"/>
                  <a:pt x="736" y="6811"/>
                  <a:pt x="778" y="6759"/>
                </a:cubicBezTo>
                <a:close/>
                <a:moveTo>
                  <a:pt x="3908" y="6604"/>
                </a:moveTo>
                <a:cubicBezTo>
                  <a:pt x="4136" y="6935"/>
                  <a:pt x="4499" y="7143"/>
                  <a:pt x="4892" y="7184"/>
                </a:cubicBezTo>
                <a:lnTo>
                  <a:pt x="4892" y="7195"/>
                </a:lnTo>
                <a:cubicBezTo>
                  <a:pt x="4923" y="7278"/>
                  <a:pt x="4975" y="7350"/>
                  <a:pt x="5027" y="7423"/>
                </a:cubicBezTo>
                <a:cubicBezTo>
                  <a:pt x="4996" y="7495"/>
                  <a:pt x="4944" y="7547"/>
                  <a:pt x="4882" y="7599"/>
                </a:cubicBezTo>
                <a:cubicBezTo>
                  <a:pt x="4605" y="7460"/>
                  <a:pt x="4299" y="7394"/>
                  <a:pt x="3989" y="7394"/>
                </a:cubicBezTo>
                <a:cubicBezTo>
                  <a:pt x="3927" y="7394"/>
                  <a:pt x="3866" y="7397"/>
                  <a:pt x="3804" y="7402"/>
                </a:cubicBezTo>
                <a:cubicBezTo>
                  <a:pt x="3752" y="7288"/>
                  <a:pt x="3680" y="7184"/>
                  <a:pt x="3587" y="7101"/>
                </a:cubicBezTo>
                <a:cubicBezTo>
                  <a:pt x="3773" y="6998"/>
                  <a:pt x="3887" y="6811"/>
                  <a:pt x="3908" y="6604"/>
                </a:cubicBezTo>
                <a:close/>
                <a:moveTo>
                  <a:pt x="21288" y="6977"/>
                </a:moveTo>
                <a:lnTo>
                  <a:pt x="21288" y="6977"/>
                </a:lnTo>
                <a:cubicBezTo>
                  <a:pt x="21257" y="7267"/>
                  <a:pt x="21050" y="7506"/>
                  <a:pt x="20770" y="7599"/>
                </a:cubicBezTo>
                <a:cubicBezTo>
                  <a:pt x="20687" y="7526"/>
                  <a:pt x="20583" y="7474"/>
                  <a:pt x="20490" y="7423"/>
                </a:cubicBezTo>
                <a:cubicBezTo>
                  <a:pt x="20604" y="7381"/>
                  <a:pt x="20718" y="7319"/>
                  <a:pt x="20822" y="7246"/>
                </a:cubicBezTo>
                <a:cubicBezTo>
                  <a:pt x="20894" y="7205"/>
                  <a:pt x="20905" y="7101"/>
                  <a:pt x="20843" y="7039"/>
                </a:cubicBezTo>
                <a:lnTo>
                  <a:pt x="20811" y="7008"/>
                </a:lnTo>
                <a:lnTo>
                  <a:pt x="20811" y="7008"/>
                </a:lnTo>
                <a:cubicBezTo>
                  <a:pt x="20863" y="7015"/>
                  <a:pt x="20916" y="7018"/>
                  <a:pt x="20970" y="7018"/>
                </a:cubicBezTo>
                <a:cubicBezTo>
                  <a:pt x="21076" y="7018"/>
                  <a:pt x="21185" y="7005"/>
                  <a:pt x="21288" y="6977"/>
                </a:cubicBezTo>
                <a:close/>
                <a:moveTo>
                  <a:pt x="3276" y="7226"/>
                </a:moveTo>
                <a:lnTo>
                  <a:pt x="2675" y="7661"/>
                </a:lnTo>
                <a:cubicBezTo>
                  <a:pt x="2612" y="7640"/>
                  <a:pt x="2550" y="7588"/>
                  <a:pt x="2519" y="7526"/>
                </a:cubicBezTo>
                <a:cubicBezTo>
                  <a:pt x="2612" y="7371"/>
                  <a:pt x="2768" y="7267"/>
                  <a:pt x="2944" y="7246"/>
                </a:cubicBezTo>
                <a:lnTo>
                  <a:pt x="2934" y="7236"/>
                </a:lnTo>
                <a:lnTo>
                  <a:pt x="2934" y="7236"/>
                </a:lnTo>
                <a:cubicBezTo>
                  <a:pt x="2977" y="7244"/>
                  <a:pt x="3021" y="7247"/>
                  <a:pt x="3064" y="7247"/>
                </a:cubicBezTo>
                <a:cubicBezTo>
                  <a:pt x="3135" y="7247"/>
                  <a:pt x="3205" y="7238"/>
                  <a:pt x="3276" y="7226"/>
                </a:cubicBezTo>
                <a:close/>
                <a:moveTo>
                  <a:pt x="16007" y="7085"/>
                </a:moveTo>
                <a:cubicBezTo>
                  <a:pt x="16134" y="7085"/>
                  <a:pt x="16219" y="7306"/>
                  <a:pt x="16262" y="7744"/>
                </a:cubicBezTo>
                <a:cubicBezTo>
                  <a:pt x="16054" y="7734"/>
                  <a:pt x="15847" y="7671"/>
                  <a:pt x="15650" y="7568"/>
                </a:cubicBezTo>
                <a:lnTo>
                  <a:pt x="15661" y="7568"/>
                </a:lnTo>
                <a:cubicBezTo>
                  <a:pt x="15661" y="7516"/>
                  <a:pt x="15671" y="7464"/>
                  <a:pt x="15681" y="7412"/>
                </a:cubicBezTo>
                <a:cubicBezTo>
                  <a:pt x="15810" y="7194"/>
                  <a:pt x="15919" y="7085"/>
                  <a:pt x="16007" y="7085"/>
                </a:cubicBezTo>
                <a:close/>
                <a:moveTo>
                  <a:pt x="19402" y="7340"/>
                </a:moveTo>
                <a:cubicBezTo>
                  <a:pt x="19485" y="7381"/>
                  <a:pt x="19568" y="7423"/>
                  <a:pt x="19651" y="7443"/>
                </a:cubicBezTo>
                <a:lnTo>
                  <a:pt x="19651" y="7454"/>
                </a:lnTo>
                <a:cubicBezTo>
                  <a:pt x="19661" y="7464"/>
                  <a:pt x="19661" y="7485"/>
                  <a:pt x="19671" y="7506"/>
                </a:cubicBezTo>
                <a:cubicBezTo>
                  <a:pt x="19692" y="7547"/>
                  <a:pt x="19723" y="7588"/>
                  <a:pt x="19754" y="7630"/>
                </a:cubicBezTo>
                <a:cubicBezTo>
                  <a:pt x="19578" y="7651"/>
                  <a:pt x="19412" y="7702"/>
                  <a:pt x="19278" y="7796"/>
                </a:cubicBezTo>
                <a:cubicBezTo>
                  <a:pt x="19288" y="7640"/>
                  <a:pt x="19340" y="7485"/>
                  <a:pt x="19402" y="7340"/>
                </a:cubicBezTo>
                <a:close/>
                <a:moveTo>
                  <a:pt x="4093" y="7657"/>
                </a:moveTo>
                <a:cubicBezTo>
                  <a:pt x="4273" y="7657"/>
                  <a:pt x="4455" y="7691"/>
                  <a:pt x="4623" y="7754"/>
                </a:cubicBezTo>
                <a:cubicBezTo>
                  <a:pt x="4513" y="7798"/>
                  <a:pt x="4398" y="7820"/>
                  <a:pt x="4283" y="7820"/>
                </a:cubicBezTo>
                <a:cubicBezTo>
                  <a:pt x="4127" y="7820"/>
                  <a:pt x="3973" y="7780"/>
                  <a:pt x="3835" y="7702"/>
                </a:cubicBezTo>
                <a:lnTo>
                  <a:pt x="3835" y="7682"/>
                </a:lnTo>
                <a:cubicBezTo>
                  <a:pt x="3920" y="7665"/>
                  <a:pt x="4006" y="7657"/>
                  <a:pt x="4093" y="7657"/>
                </a:cubicBezTo>
                <a:close/>
                <a:moveTo>
                  <a:pt x="11670" y="6873"/>
                </a:moveTo>
                <a:cubicBezTo>
                  <a:pt x="11837" y="7191"/>
                  <a:pt x="12175" y="7400"/>
                  <a:pt x="12506" y="7400"/>
                </a:cubicBezTo>
                <a:cubicBezTo>
                  <a:pt x="12607" y="7400"/>
                  <a:pt x="12706" y="7381"/>
                  <a:pt x="12800" y="7340"/>
                </a:cubicBezTo>
                <a:cubicBezTo>
                  <a:pt x="12987" y="7433"/>
                  <a:pt x="13194" y="7474"/>
                  <a:pt x="13401" y="7474"/>
                </a:cubicBezTo>
                <a:cubicBezTo>
                  <a:pt x="13287" y="7506"/>
                  <a:pt x="13184" y="7578"/>
                  <a:pt x="13101" y="7671"/>
                </a:cubicBezTo>
                <a:cubicBezTo>
                  <a:pt x="13063" y="7668"/>
                  <a:pt x="13025" y="7665"/>
                  <a:pt x="12987" y="7665"/>
                </a:cubicBezTo>
                <a:cubicBezTo>
                  <a:pt x="12921" y="7665"/>
                  <a:pt x="12855" y="7672"/>
                  <a:pt x="12790" y="7692"/>
                </a:cubicBezTo>
                <a:cubicBezTo>
                  <a:pt x="12686" y="7723"/>
                  <a:pt x="12593" y="7775"/>
                  <a:pt x="12510" y="7848"/>
                </a:cubicBezTo>
                <a:cubicBezTo>
                  <a:pt x="12313" y="7474"/>
                  <a:pt x="11950" y="7226"/>
                  <a:pt x="11536" y="7174"/>
                </a:cubicBezTo>
                <a:cubicBezTo>
                  <a:pt x="11556" y="7070"/>
                  <a:pt x="11608" y="6967"/>
                  <a:pt x="11670" y="6873"/>
                </a:cubicBezTo>
                <a:close/>
                <a:moveTo>
                  <a:pt x="18252" y="7298"/>
                </a:moveTo>
                <a:cubicBezTo>
                  <a:pt x="18324" y="7402"/>
                  <a:pt x="18366" y="7506"/>
                  <a:pt x="18386" y="7620"/>
                </a:cubicBezTo>
                <a:lnTo>
                  <a:pt x="18386" y="7630"/>
                </a:lnTo>
                <a:cubicBezTo>
                  <a:pt x="18417" y="7713"/>
                  <a:pt x="18428" y="7796"/>
                  <a:pt x="18428" y="7879"/>
                </a:cubicBezTo>
                <a:cubicBezTo>
                  <a:pt x="18334" y="7765"/>
                  <a:pt x="18220" y="7671"/>
                  <a:pt x="18096" y="7588"/>
                </a:cubicBezTo>
                <a:cubicBezTo>
                  <a:pt x="18075" y="7578"/>
                  <a:pt x="18055" y="7568"/>
                  <a:pt x="18034" y="7557"/>
                </a:cubicBezTo>
                <a:cubicBezTo>
                  <a:pt x="18117" y="7485"/>
                  <a:pt x="18189" y="7402"/>
                  <a:pt x="18252" y="7298"/>
                </a:cubicBezTo>
                <a:close/>
                <a:moveTo>
                  <a:pt x="5265" y="7651"/>
                </a:moveTo>
                <a:cubicBezTo>
                  <a:pt x="5390" y="7734"/>
                  <a:pt x="5535" y="7806"/>
                  <a:pt x="5690" y="7837"/>
                </a:cubicBezTo>
                <a:cubicBezTo>
                  <a:pt x="5690" y="7868"/>
                  <a:pt x="5690" y="7899"/>
                  <a:pt x="5690" y="7941"/>
                </a:cubicBezTo>
                <a:lnTo>
                  <a:pt x="5587" y="7920"/>
                </a:lnTo>
                <a:cubicBezTo>
                  <a:pt x="5494" y="7910"/>
                  <a:pt x="5390" y="7899"/>
                  <a:pt x="5265" y="7889"/>
                </a:cubicBezTo>
                <a:cubicBezTo>
                  <a:pt x="5234" y="7848"/>
                  <a:pt x="5193" y="7806"/>
                  <a:pt x="5151" y="7775"/>
                </a:cubicBezTo>
                <a:cubicBezTo>
                  <a:pt x="5193" y="7734"/>
                  <a:pt x="5234" y="7692"/>
                  <a:pt x="5265" y="7651"/>
                </a:cubicBezTo>
                <a:close/>
                <a:moveTo>
                  <a:pt x="7821" y="6996"/>
                </a:moveTo>
                <a:cubicBezTo>
                  <a:pt x="7861" y="6996"/>
                  <a:pt x="7900" y="6999"/>
                  <a:pt x="7939" y="7008"/>
                </a:cubicBezTo>
                <a:cubicBezTo>
                  <a:pt x="7981" y="7081"/>
                  <a:pt x="8043" y="7143"/>
                  <a:pt x="8105" y="7205"/>
                </a:cubicBezTo>
                <a:cubicBezTo>
                  <a:pt x="8178" y="7278"/>
                  <a:pt x="8271" y="7329"/>
                  <a:pt x="8364" y="7381"/>
                </a:cubicBezTo>
                <a:cubicBezTo>
                  <a:pt x="8499" y="7640"/>
                  <a:pt x="8592" y="7962"/>
                  <a:pt x="8323" y="7962"/>
                </a:cubicBezTo>
                <a:cubicBezTo>
                  <a:pt x="8012" y="7962"/>
                  <a:pt x="7711" y="7340"/>
                  <a:pt x="7660" y="7008"/>
                </a:cubicBezTo>
                <a:cubicBezTo>
                  <a:pt x="7713" y="7002"/>
                  <a:pt x="7767" y="6996"/>
                  <a:pt x="7821" y="6996"/>
                </a:cubicBezTo>
                <a:close/>
                <a:moveTo>
                  <a:pt x="6198" y="7827"/>
                </a:moveTo>
                <a:lnTo>
                  <a:pt x="6198" y="7827"/>
                </a:lnTo>
                <a:cubicBezTo>
                  <a:pt x="6188" y="7899"/>
                  <a:pt x="6178" y="7972"/>
                  <a:pt x="6178" y="8044"/>
                </a:cubicBezTo>
                <a:cubicBezTo>
                  <a:pt x="6095" y="8024"/>
                  <a:pt x="6012" y="7993"/>
                  <a:pt x="5929" y="7982"/>
                </a:cubicBezTo>
                <a:cubicBezTo>
                  <a:pt x="5929" y="7941"/>
                  <a:pt x="5929" y="7899"/>
                  <a:pt x="5929" y="7858"/>
                </a:cubicBezTo>
                <a:cubicBezTo>
                  <a:pt x="6022" y="7858"/>
                  <a:pt x="6115" y="7848"/>
                  <a:pt x="6198" y="7827"/>
                </a:cubicBezTo>
                <a:close/>
                <a:moveTo>
                  <a:pt x="10313" y="6946"/>
                </a:moveTo>
                <a:cubicBezTo>
                  <a:pt x="10499" y="7101"/>
                  <a:pt x="10593" y="7340"/>
                  <a:pt x="10561" y="7578"/>
                </a:cubicBezTo>
                <a:cubicBezTo>
                  <a:pt x="10375" y="7723"/>
                  <a:pt x="10219" y="7899"/>
                  <a:pt x="10105" y="8107"/>
                </a:cubicBezTo>
                <a:cubicBezTo>
                  <a:pt x="10095" y="7796"/>
                  <a:pt x="9929" y="7506"/>
                  <a:pt x="9670" y="7329"/>
                </a:cubicBezTo>
                <a:cubicBezTo>
                  <a:pt x="9649" y="7319"/>
                  <a:pt x="9639" y="7319"/>
                  <a:pt x="9618" y="7309"/>
                </a:cubicBezTo>
                <a:cubicBezTo>
                  <a:pt x="9888" y="7288"/>
                  <a:pt x="10147" y="7153"/>
                  <a:pt x="10313" y="6946"/>
                </a:cubicBezTo>
                <a:close/>
                <a:moveTo>
                  <a:pt x="20687" y="8013"/>
                </a:moveTo>
                <a:lnTo>
                  <a:pt x="20739" y="8044"/>
                </a:lnTo>
                <a:lnTo>
                  <a:pt x="20646" y="8127"/>
                </a:lnTo>
                <a:cubicBezTo>
                  <a:pt x="20635" y="8086"/>
                  <a:pt x="20625" y="8044"/>
                  <a:pt x="20615" y="8013"/>
                </a:cubicBezTo>
                <a:close/>
                <a:moveTo>
                  <a:pt x="7007" y="7599"/>
                </a:moveTo>
                <a:cubicBezTo>
                  <a:pt x="7245" y="7651"/>
                  <a:pt x="7463" y="7785"/>
                  <a:pt x="7618" y="7962"/>
                </a:cubicBezTo>
                <a:cubicBezTo>
                  <a:pt x="7680" y="8024"/>
                  <a:pt x="7732" y="8086"/>
                  <a:pt x="7774" y="8158"/>
                </a:cubicBezTo>
                <a:cubicBezTo>
                  <a:pt x="7609" y="8066"/>
                  <a:pt x="7427" y="8020"/>
                  <a:pt x="7245" y="8020"/>
                </a:cubicBezTo>
                <a:cubicBezTo>
                  <a:pt x="7140" y="8020"/>
                  <a:pt x="7036" y="8035"/>
                  <a:pt x="6934" y="8065"/>
                </a:cubicBezTo>
                <a:cubicBezTo>
                  <a:pt x="6903" y="7910"/>
                  <a:pt x="6924" y="7765"/>
                  <a:pt x="6996" y="7630"/>
                </a:cubicBezTo>
                <a:cubicBezTo>
                  <a:pt x="6996" y="7620"/>
                  <a:pt x="7007" y="7609"/>
                  <a:pt x="7007" y="7599"/>
                </a:cubicBezTo>
                <a:close/>
                <a:moveTo>
                  <a:pt x="11567" y="7682"/>
                </a:moveTo>
                <a:lnTo>
                  <a:pt x="11567" y="7682"/>
                </a:lnTo>
                <a:cubicBezTo>
                  <a:pt x="11784" y="7765"/>
                  <a:pt x="11940" y="7962"/>
                  <a:pt x="11981" y="8190"/>
                </a:cubicBezTo>
                <a:lnTo>
                  <a:pt x="11971" y="8190"/>
                </a:lnTo>
                <a:cubicBezTo>
                  <a:pt x="11784" y="8065"/>
                  <a:pt x="11650" y="7889"/>
                  <a:pt x="11567" y="7682"/>
                </a:cubicBezTo>
                <a:close/>
                <a:moveTo>
                  <a:pt x="6685" y="7661"/>
                </a:moveTo>
                <a:cubicBezTo>
                  <a:pt x="6665" y="7816"/>
                  <a:pt x="6665" y="7972"/>
                  <a:pt x="6696" y="8127"/>
                </a:cubicBezTo>
                <a:cubicBezTo>
                  <a:pt x="6644" y="8148"/>
                  <a:pt x="6592" y="8179"/>
                  <a:pt x="6540" y="8200"/>
                </a:cubicBezTo>
                <a:lnTo>
                  <a:pt x="6499" y="8179"/>
                </a:lnTo>
                <a:cubicBezTo>
                  <a:pt x="6499" y="7920"/>
                  <a:pt x="6582" y="7744"/>
                  <a:pt x="6685" y="7661"/>
                </a:cubicBezTo>
                <a:close/>
                <a:moveTo>
                  <a:pt x="9280" y="7533"/>
                </a:moveTo>
                <a:cubicBezTo>
                  <a:pt x="9333" y="7533"/>
                  <a:pt x="9404" y="7562"/>
                  <a:pt x="9494" y="7620"/>
                </a:cubicBezTo>
                <a:lnTo>
                  <a:pt x="9753" y="7982"/>
                </a:lnTo>
                <a:cubicBezTo>
                  <a:pt x="9784" y="8055"/>
                  <a:pt x="9795" y="8138"/>
                  <a:pt x="9795" y="8221"/>
                </a:cubicBezTo>
                <a:cubicBezTo>
                  <a:pt x="9745" y="8226"/>
                  <a:pt x="9692" y="8229"/>
                  <a:pt x="9637" y="8229"/>
                </a:cubicBezTo>
                <a:cubicBezTo>
                  <a:pt x="9473" y="8229"/>
                  <a:pt x="9302" y="8200"/>
                  <a:pt x="9225" y="8107"/>
                </a:cubicBezTo>
                <a:cubicBezTo>
                  <a:pt x="9127" y="7725"/>
                  <a:pt x="9143" y="7533"/>
                  <a:pt x="9280" y="7533"/>
                </a:cubicBezTo>
                <a:close/>
                <a:moveTo>
                  <a:pt x="5452" y="8138"/>
                </a:moveTo>
                <a:lnTo>
                  <a:pt x="5597" y="8158"/>
                </a:lnTo>
                <a:cubicBezTo>
                  <a:pt x="5568" y="8197"/>
                  <a:pt x="5539" y="8235"/>
                  <a:pt x="5511" y="8274"/>
                </a:cubicBezTo>
                <a:lnTo>
                  <a:pt x="5511" y="8274"/>
                </a:lnTo>
                <a:cubicBezTo>
                  <a:pt x="5491" y="8225"/>
                  <a:pt x="5472" y="8177"/>
                  <a:pt x="5452" y="8138"/>
                </a:cubicBezTo>
                <a:close/>
                <a:moveTo>
                  <a:pt x="529" y="7381"/>
                </a:moveTo>
                <a:lnTo>
                  <a:pt x="529" y="7381"/>
                </a:lnTo>
                <a:cubicBezTo>
                  <a:pt x="674" y="7661"/>
                  <a:pt x="933" y="7868"/>
                  <a:pt x="1234" y="7941"/>
                </a:cubicBezTo>
                <a:cubicBezTo>
                  <a:pt x="1161" y="8044"/>
                  <a:pt x="1110" y="8158"/>
                  <a:pt x="1068" y="8283"/>
                </a:cubicBezTo>
                <a:cubicBezTo>
                  <a:pt x="830" y="8179"/>
                  <a:pt x="654" y="7972"/>
                  <a:pt x="571" y="7723"/>
                </a:cubicBezTo>
                <a:cubicBezTo>
                  <a:pt x="529" y="7620"/>
                  <a:pt x="519" y="7495"/>
                  <a:pt x="529" y="7381"/>
                </a:cubicBezTo>
                <a:close/>
                <a:moveTo>
                  <a:pt x="1814" y="7816"/>
                </a:moveTo>
                <a:lnTo>
                  <a:pt x="1814" y="7816"/>
                </a:lnTo>
                <a:cubicBezTo>
                  <a:pt x="1742" y="7993"/>
                  <a:pt x="1669" y="8169"/>
                  <a:pt x="1576" y="8335"/>
                </a:cubicBezTo>
                <a:cubicBezTo>
                  <a:pt x="1534" y="8340"/>
                  <a:pt x="1493" y="8342"/>
                  <a:pt x="1452" y="8342"/>
                </a:cubicBezTo>
                <a:cubicBezTo>
                  <a:pt x="1410" y="8342"/>
                  <a:pt x="1369" y="8340"/>
                  <a:pt x="1327" y="8335"/>
                </a:cubicBezTo>
                <a:cubicBezTo>
                  <a:pt x="1358" y="8231"/>
                  <a:pt x="1410" y="8138"/>
                  <a:pt x="1472" y="8044"/>
                </a:cubicBezTo>
                <a:lnTo>
                  <a:pt x="1576" y="7910"/>
                </a:lnTo>
                <a:cubicBezTo>
                  <a:pt x="1659" y="7889"/>
                  <a:pt x="1742" y="7858"/>
                  <a:pt x="1814" y="7816"/>
                </a:cubicBezTo>
                <a:close/>
                <a:moveTo>
                  <a:pt x="19874" y="7899"/>
                </a:moveTo>
                <a:cubicBezTo>
                  <a:pt x="19995" y="7899"/>
                  <a:pt x="20117" y="7930"/>
                  <a:pt x="20231" y="7993"/>
                </a:cubicBezTo>
                <a:lnTo>
                  <a:pt x="19516" y="8407"/>
                </a:lnTo>
                <a:cubicBezTo>
                  <a:pt x="19392" y="8376"/>
                  <a:pt x="19298" y="8272"/>
                  <a:pt x="19278" y="8148"/>
                </a:cubicBezTo>
                <a:cubicBezTo>
                  <a:pt x="19350" y="8086"/>
                  <a:pt x="19433" y="8034"/>
                  <a:pt x="19516" y="7993"/>
                </a:cubicBezTo>
                <a:cubicBezTo>
                  <a:pt x="19630" y="7930"/>
                  <a:pt x="19752" y="7899"/>
                  <a:pt x="19874" y="7899"/>
                </a:cubicBezTo>
                <a:close/>
                <a:moveTo>
                  <a:pt x="10458" y="8272"/>
                </a:moveTo>
                <a:cubicBezTo>
                  <a:pt x="10458" y="8324"/>
                  <a:pt x="10458" y="8376"/>
                  <a:pt x="10468" y="8428"/>
                </a:cubicBezTo>
                <a:cubicBezTo>
                  <a:pt x="10406" y="8438"/>
                  <a:pt x="10344" y="8449"/>
                  <a:pt x="10282" y="8469"/>
                </a:cubicBezTo>
                <a:lnTo>
                  <a:pt x="10302" y="8428"/>
                </a:lnTo>
                <a:cubicBezTo>
                  <a:pt x="10323" y="8397"/>
                  <a:pt x="10333" y="8355"/>
                  <a:pt x="10354" y="8324"/>
                </a:cubicBezTo>
                <a:cubicBezTo>
                  <a:pt x="10385" y="8314"/>
                  <a:pt x="10416" y="8293"/>
                  <a:pt x="10458" y="8283"/>
                </a:cubicBezTo>
                <a:lnTo>
                  <a:pt x="10458" y="8272"/>
                </a:lnTo>
                <a:close/>
                <a:moveTo>
                  <a:pt x="16521" y="8024"/>
                </a:moveTo>
                <a:lnTo>
                  <a:pt x="16521" y="8024"/>
                </a:lnTo>
                <a:cubicBezTo>
                  <a:pt x="16666" y="8044"/>
                  <a:pt x="16573" y="8190"/>
                  <a:pt x="16241" y="8459"/>
                </a:cubicBezTo>
                <a:cubicBezTo>
                  <a:pt x="16202" y="8471"/>
                  <a:pt x="16166" y="8476"/>
                  <a:pt x="16132" y="8476"/>
                </a:cubicBezTo>
                <a:cubicBezTo>
                  <a:pt x="15954" y="8476"/>
                  <a:pt x="15832" y="8329"/>
                  <a:pt x="15754" y="8138"/>
                </a:cubicBezTo>
                <a:cubicBezTo>
                  <a:pt x="15795" y="8127"/>
                  <a:pt x="15847" y="8107"/>
                  <a:pt x="15899" y="8096"/>
                </a:cubicBezTo>
                <a:cubicBezTo>
                  <a:pt x="15992" y="8076"/>
                  <a:pt x="16075" y="8055"/>
                  <a:pt x="16168" y="8044"/>
                </a:cubicBezTo>
                <a:cubicBezTo>
                  <a:pt x="16210" y="8048"/>
                  <a:pt x="16253" y="8051"/>
                  <a:pt x="16297" y="8051"/>
                </a:cubicBezTo>
                <a:cubicBezTo>
                  <a:pt x="16372" y="8051"/>
                  <a:pt x="16449" y="8043"/>
                  <a:pt x="16521" y="8024"/>
                </a:cubicBezTo>
                <a:close/>
                <a:moveTo>
                  <a:pt x="19133" y="8345"/>
                </a:moveTo>
                <a:cubicBezTo>
                  <a:pt x="19153" y="8386"/>
                  <a:pt x="19184" y="8418"/>
                  <a:pt x="19215" y="8459"/>
                </a:cubicBezTo>
                <a:lnTo>
                  <a:pt x="19195" y="8459"/>
                </a:lnTo>
                <a:lnTo>
                  <a:pt x="19215" y="8469"/>
                </a:lnTo>
                <a:cubicBezTo>
                  <a:pt x="19195" y="8469"/>
                  <a:pt x="19184" y="8469"/>
                  <a:pt x="19174" y="8480"/>
                </a:cubicBezTo>
                <a:cubicBezTo>
                  <a:pt x="19122" y="8500"/>
                  <a:pt x="19081" y="8521"/>
                  <a:pt x="19039" y="8552"/>
                </a:cubicBezTo>
                <a:cubicBezTo>
                  <a:pt x="19060" y="8469"/>
                  <a:pt x="19091" y="8407"/>
                  <a:pt x="19133" y="8345"/>
                </a:cubicBezTo>
                <a:close/>
                <a:moveTo>
                  <a:pt x="18096" y="7930"/>
                </a:moveTo>
                <a:cubicBezTo>
                  <a:pt x="18169" y="8013"/>
                  <a:pt x="18231" y="8096"/>
                  <a:pt x="18293" y="8190"/>
                </a:cubicBezTo>
                <a:cubicBezTo>
                  <a:pt x="18272" y="8221"/>
                  <a:pt x="18241" y="8252"/>
                  <a:pt x="18220" y="8272"/>
                </a:cubicBezTo>
                <a:cubicBezTo>
                  <a:pt x="18050" y="8460"/>
                  <a:pt x="17811" y="8571"/>
                  <a:pt x="17568" y="8571"/>
                </a:cubicBezTo>
                <a:cubicBezTo>
                  <a:pt x="17530" y="8571"/>
                  <a:pt x="17492" y="8568"/>
                  <a:pt x="17454" y="8563"/>
                </a:cubicBezTo>
                <a:lnTo>
                  <a:pt x="18096" y="7930"/>
                </a:lnTo>
                <a:close/>
                <a:moveTo>
                  <a:pt x="5037" y="8096"/>
                </a:moveTo>
                <a:cubicBezTo>
                  <a:pt x="5058" y="8127"/>
                  <a:pt x="5079" y="8158"/>
                  <a:pt x="5100" y="8190"/>
                </a:cubicBezTo>
                <a:cubicBezTo>
                  <a:pt x="5162" y="8304"/>
                  <a:pt x="5203" y="8428"/>
                  <a:pt x="5234" y="8563"/>
                </a:cubicBezTo>
                <a:lnTo>
                  <a:pt x="5183" y="8594"/>
                </a:lnTo>
                <a:cubicBezTo>
                  <a:pt x="5110" y="8438"/>
                  <a:pt x="5027" y="8272"/>
                  <a:pt x="4944" y="8117"/>
                </a:cubicBezTo>
                <a:cubicBezTo>
                  <a:pt x="4975" y="8096"/>
                  <a:pt x="5006" y="8096"/>
                  <a:pt x="5037" y="8096"/>
                </a:cubicBezTo>
                <a:close/>
                <a:moveTo>
                  <a:pt x="13453" y="8283"/>
                </a:moveTo>
                <a:cubicBezTo>
                  <a:pt x="13515" y="8376"/>
                  <a:pt x="13577" y="8490"/>
                  <a:pt x="13609" y="8604"/>
                </a:cubicBezTo>
                <a:cubicBezTo>
                  <a:pt x="13526" y="8563"/>
                  <a:pt x="13463" y="8500"/>
                  <a:pt x="13412" y="8428"/>
                </a:cubicBezTo>
                <a:cubicBezTo>
                  <a:pt x="13422" y="8376"/>
                  <a:pt x="13432" y="8335"/>
                  <a:pt x="13443" y="8283"/>
                </a:cubicBezTo>
                <a:close/>
                <a:moveTo>
                  <a:pt x="7198" y="8245"/>
                </a:moveTo>
                <a:cubicBezTo>
                  <a:pt x="7394" y="8245"/>
                  <a:pt x="7586" y="8320"/>
                  <a:pt x="7732" y="8459"/>
                </a:cubicBezTo>
                <a:cubicBezTo>
                  <a:pt x="7763" y="8480"/>
                  <a:pt x="7794" y="8511"/>
                  <a:pt x="7815" y="8552"/>
                </a:cubicBezTo>
                <a:cubicBezTo>
                  <a:pt x="7753" y="8563"/>
                  <a:pt x="7691" y="8563"/>
                  <a:pt x="7628" y="8563"/>
                </a:cubicBezTo>
                <a:cubicBezTo>
                  <a:pt x="7519" y="8648"/>
                  <a:pt x="7424" y="8690"/>
                  <a:pt x="7342" y="8690"/>
                </a:cubicBezTo>
                <a:cubicBezTo>
                  <a:pt x="7215" y="8690"/>
                  <a:pt x="7122" y="8588"/>
                  <a:pt x="7058" y="8386"/>
                </a:cubicBezTo>
                <a:cubicBezTo>
                  <a:pt x="7038" y="8345"/>
                  <a:pt x="7017" y="8314"/>
                  <a:pt x="6996" y="8272"/>
                </a:cubicBezTo>
                <a:cubicBezTo>
                  <a:pt x="7063" y="8254"/>
                  <a:pt x="7131" y="8245"/>
                  <a:pt x="7198" y="8245"/>
                </a:cubicBezTo>
                <a:close/>
                <a:moveTo>
                  <a:pt x="13755" y="7699"/>
                </a:moveTo>
                <a:cubicBezTo>
                  <a:pt x="13839" y="7699"/>
                  <a:pt x="13922" y="7832"/>
                  <a:pt x="14002" y="8096"/>
                </a:cubicBezTo>
                <a:cubicBezTo>
                  <a:pt x="14230" y="8324"/>
                  <a:pt x="14261" y="8542"/>
                  <a:pt x="14106" y="8760"/>
                </a:cubicBezTo>
                <a:cubicBezTo>
                  <a:pt x="14023" y="8749"/>
                  <a:pt x="13951" y="8728"/>
                  <a:pt x="13868" y="8708"/>
                </a:cubicBezTo>
                <a:cubicBezTo>
                  <a:pt x="13826" y="8438"/>
                  <a:pt x="13712" y="8179"/>
                  <a:pt x="13557" y="7962"/>
                </a:cubicBezTo>
                <a:cubicBezTo>
                  <a:pt x="13621" y="7786"/>
                  <a:pt x="13688" y="7699"/>
                  <a:pt x="13755" y="7699"/>
                </a:cubicBezTo>
                <a:close/>
                <a:moveTo>
                  <a:pt x="14355" y="6904"/>
                </a:moveTo>
                <a:cubicBezTo>
                  <a:pt x="14469" y="6935"/>
                  <a:pt x="14562" y="6977"/>
                  <a:pt x="14655" y="7029"/>
                </a:cubicBezTo>
                <a:cubicBezTo>
                  <a:pt x="14738" y="7081"/>
                  <a:pt x="14811" y="7132"/>
                  <a:pt x="14873" y="7195"/>
                </a:cubicBezTo>
                <a:cubicBezTo>
                  <a:pt x="14894" y="7257"/>
                  <a:pt x="14935" y="7319"/>
                  <a:pt x="14966" y="7371"/>
                </a:cubicBezTo>
                <a:cubicBezTo>
                  <a:pt x="14997" y="7412"/>
                  <a:pt x="15039" y="7454"/>
                  <a:pt x="15070" y="7485"/>
                </a:cubicBezTo>
                <a:cubicBezTo>
                  <a:pt x="15184" y="7723"/>
                  <a:pt x="15205" y="7982"/>
                  <a:pt x="15132" y="8231"/>
                </a:cubicBezTo>
                <a:cubicBezTo>
                  <a:pt x="14977" y="8355"/>
                  <a:pt x="14831" y="8500"/>
                  <a:pt x="14728" y="8677"/>
                </a:cubicBezTo>
                <a:cubicBezTo>
                  <a:pt x="14666" y="8708"/>
                  <a:pt x="14603" y="8728"/>
                  <a:pt x="14541" y="8749"/>
                </a:cubicBezTo>
                <a:cubicBezTo>
                  <a:pt x="14479" y="8760"/>
                  <a:pt x="14417" y="8770"/>
                  <a:pt x="14355" y="8770"/>
                </a:cubicBezTo>
                <a:cubicBezTo>
                  <a:pt x="14624" y="8314"/>
                  <a:pt x="14624" y="7765"/>
                  <a:pt x="14033" y="7495"/>
                </a:cubicBezTo>
                <a:cubicBezTo>
                  <a:pt x="13934" y="7450"/>
                  <a:pt x="13827" y="7421"/>
                  <a:pt x="13719" y="7421"/>
                </a:cubicBezTo>
                <a:cubicBezTo>
                  <a:pt x="13703" y="7421"/>
                  <a:pt x="13687" y="7421"/>
                  <a:pt x="13671" y="7423"/>
                </a:cubicBezTo>
                <a:cubicBezTo>
                  <a:pt x="13951" y="7340"/>
                  <a:pt x="14199" y="7153"/>
                  <a:pt x="14355" y="6915"/>
                </a:cubicBezTo>
                <a:lnTo>
                  <a:pt x="14355" y="6904"/>
                </a:lnTo>
                <a:close/>
                <a:moveTo>
                  <a:pt x="22024" y="7008"/>
                </a:moveTo>
                <a:lnTo>
                  <a:pt x="22066" y="7018"/>
                </a:lnTo>
                <a:lnTo>
                  <a:pt x="22180" y="7350"/>
                </a:lnTo>
                <a:cubicBezTo>
                  <a:pt x="22242" y="7609"/>
                  <a:pt x="22252" y="7889"/>
                  <a:pt x="22211" y="8158"/>
                </a:cubicBezTo>
                <a:cubicBezTo>
                  <a:pt x="22231" y="8355"/>
                  <a:pt x="22117" y="8542"/>
                  <a:pt x="21941" y="8625"/>
                </a:cubicBezTo>
                <a:cubicBezTo>
                  <a:pt x="21920" y="8677"/>
                  <a:pt x="21889" y="8728"/>
                  <a:pt x="21858" y="8780"/>
                </a:cubicBezTo>
                <a:cubicBezTo>
                  <a:pt x="21892" y="8364"/>
                  <a:pt x="21804" y="8008"/>
                  <a:pt x="21516" y="8008"/>
                </a:cubicBezTo>
                <a:cubicBezTo>
                  <a:pt x="21446" y="8008"/>
                  <a:pt x="21363" y="8029"/>
                  <a:pt x="21267" y="8076"/>
                </a:cubicBezTo>
                <a:lnTo>
                  <a:pt x="21226" y="8024"/>
                </a:lnTo>
                <a:cubicBezTo>
                  <a:pt x="21485" y="7754"/>
                  <a:pt x="21651" y="7423"/>
                  <a:pt x="21703" y="7060"/>
                </a:cubicBezTo>
                <a:cubicBezTo>
                  <a:pt x="21721" y="7062"/>
                  <a:pt x="21739" y="7063"/>
                  <a:pt x="21757" y="7063"/>
                </a:cubicBezTo>
                <a:cubicBezTo>
                  <a:pt x="21845" y="7063"/>
                  <a:pt x="21938" y="7042"/>
                  <a:pt x="22024" y="7008"/>
                </a:cubicBezTo>
                <a:close/>
                <a:moveTo>
                  <a:pt x="17764" y="3329"/>
                </a:moveTo>
                <a:cubicBezTo>
                  <a:pt x="17837" y="3370"/>
                  <a:pt x="17910" y="3401"/>
                  <a:pt x="17992" y="3432"/>
                </a:cubicBezTo>
                <a:cubicBezTo>
                  <a:pt x="17941" y="3702"/>
                  <a:pt x="17992" y="3982"/>
                  <a:pt x="18158" y="4210"/>
                </a:cubicBezTo>
                <a:cubicBezTo>
                  <a:pt x="18241" y="4469"/>
                  <a:pt x="18376" y="4707"/>
                  <a:pt x="18562" y="4904"/>
                </a:cubicBezTo>
                <a:cubicBezTo>
                  <a:pt x="18417" y="5308"/>
                  <a:pt x="18500" y="5764"/>
                  <a:pt x="18791" y="6086"/>
                </a:cubicBezTo>
                <a:cubicBezTo>
                  <a:pt x="18842" y="6158"/>
                  <a:pt x="18915" y="6220"/>
                  <a:pt x="18977" y="6272"/>
                </a:cubicBezTo>
                <a:cubicBezTo>
                  <a:pt x="18977" y="6272"/>
                  <a:pt x="18977" y="6283"/>
                  <a:pt x="18977" y="6283"/>
                </a:cubicBezTo>
                <a:cubicBezTo>
                  <a:pt x="18894" y="6604"/>
                  <a:pt x="18977" y="6935"/>
                  <a:pt x="19205" y="7174"/>
                </a:cubicBezTo>
                <a:cubicBezTo>
                  <a:pt x="18998" y="7423"/>
                  <a:pt x="18925" y="7754"/>
                  <a:pt x="19008" y="8055"/>
                </a:cubicBezTo>
                <a:cubicBezTo>
                  <a:pt x="18853" y="8272"/>
                  <a:pt x="18770" y="8532"/>
                  <a:pt x="18780" y="8791"/>
                </a:cubicBezTo>
                <a:lnTo>
                  <a:pt x="18770" y="8801"/>
                </a:lnTo>
                <a:cubicBezTo>
                  <a:pt x="18759" y="8583"/>
                  <a:pt x="18708" y="8376"/>
                  <a:pt x="18614" y="8179"/>
                </a:cubicBezTo>
                <a:cubicBezTo>
                  <a:pt x="18811" y="7816"/>
                  <a:pt x="18759" y="7371"/>
                  <a:pt x="18490" y="7060"/>
                </a:cubicBezTo>
                <a:cubicBezTo>
                  <a:pt x="18469" y="7029"/>
                  <a:pt x="18438" y="7008"/>
                  <a:pt x="18407" y="6977"/>
                </a:cubicBezTo>
                <a:cubicBezTo>
                  <a:pt x="18469" y="6801"/>
                  <a:pt x="18490" y="6614"/>
                  <a:pt x="18490" y="6428"/>
                </a:cubicBezTo>
                <a:cubicBezTo>
                  <a:pt x="18480" y="6200"/>
                  <a:pt x="18428" y="5982"/>
                  <a:pt x="18345" y="5775"/>
                </a:cubicBezTo>
                <a:cubicBezTo>
                  <a:pt x="18417" y="5329"/>
                  <a:pt x="18262" y="4873"/>
                  <a:pt x="17910" y="4583"/>
                </a:cubicBezTo>
                <a:cubicBezTo>
                  <a:pt x="17837" y="4521"/>
                  <a:pt x="17754" y="4469"/>
                  <a:pt x="17671" y="4427"/>
                </a:cubicBezTo>
                <a:cubicBezTo>
                  <a:pt x="17682" y="4344"/>
                  <a:pt x="17671" y="4262"/>
                  <a:pt x="17661" y="4179"/>
                </a:cubicBezTo>
                <a:cubicBezTo>
                  <a:pt x="17650" y="4127"/>
                  <a:pt x="17640" y="4065"/>
                  <a:pt x="17619" y="4013"/>
                </a:cubicBezTo>
                <a:cubicBezTo>
                  <a:pt x="17733" y="3816"/>
                  <a:pt x="17764" y="3578"/>
                  <a:pt x="17733" y="3360"/>
                </a:cubicBezTo>
                <a:lnTo>
                  <a:pt x="17764" y="3329"/>
                </a:lnTo>
                <a:close/>
                <a:moveTo>
                  <a:pt x="11235" y="7620"/>
                </a:moveTo>
                <a:cubicBezTo>
                  <a:pt x="11328" y="7993"/>
                  <a:pt x="11577" y="8304"/>
                  <a:pt x="11909" y="8490"/>
                </a:cubicBezTo>
                <a:cubicBezTo>
                  <a:pt x="11878" y="8532"/>
                  <a:pt x="11857" y="8563"/>
                  <a:pt x="11826" y="8594"/>
                </a:cubicBezTo>
                <a:cubicBezTo>
                  <a:pt x="11708" y="8749"/>
                  <a:pt x="11526" y="8830"/>
                  <a:pt x="11341" y="8830"/>
                </a:cubicBezTo>
                <a:cubicBezTo>
                  <a:pt x="11267" y="8830"/>
                  <a:pt x="11192" y="8817"/>
                  <a:pt x="11121" y="8791"/>
                </a:cubicBezTo>
                <a:cubicBezTo>
                  <a:pt x="11100" y="8760"/>
                  <a:pt x="11080" y="8728"/>
                  <a:pt x="11059" y="8697"/>
                </a:cubicBezTo>
                <a:cubicBezTo>
                  <a:pt x="10997" y="8614"/>
                  <a:pt x="10924" y="8552"/>
                  <a:pt x="10831" y="8500"/>
                </a:cubicBezTo>
                <a:cubicBezTo>
                  <a:pt x="10779" y="8407"/>
                  <a:pt x="10758" y="8293"/>
                  <a:pt x="10758" y="8179"/>
                </a:cubicBezTo>
                <a:cubicBezTo>
                  <a:pt x="10758" y="8107"/>
                  <a:pt x="10769" y="8034"/>
                  <a:pt x="10779" y="7962"/>
                </a:cubicBezTo>
                <a:cubicBezTo>
                  <a:pt x="10779" y="7962"/>
                  <a:pt x="10790" y="7951"/>
                  <a:pt x="10790" y="7951"/>
                </a:cubicBezTo>
                <a:cubicBezTo>
                  <a:pt x="10831" y="7879"/>
                  <a:pt x="10852" y="7806"/>
                  <a:pt x="10883" y="7734"/>
                </a:cubicBezTo>
                <a:cubicBezTo>
                  <a:pt x="10955" y="7692"/>
                  <a:pt x="11038" y="7661"/>
                  <a:pt x="11121" y="7640"/>
                </a:cubicBezTo>
                <a:cubicBezTo>
                  <a:pt x="11152" y="7630"/>
                  <a:pt x="11194" y="7630"/>
                  <a:pt x="11235" y="7620"/>
                </a:cubicBezTo>
                <a:close/>
                <a:moveTo>
                  <a:pt x="6292" y="8666"/>
                </a:moveTo>
                <a:cubicBezTo>
                  <a:pt x="6323" y="8780"/>
                  <a:pt x="6364" y="8884"/>
                  <a:pt x="6416" y="8977"/>
                </a:cubicBezTo>
                <a:cubicBezTo>
                  <a:pt x="6363" y="8983"/>
                  <a:pt x="6316" y="8986"/>
                  <a:pt x="6276" y="8986"/>
                </a:cubicBezTo>
                <a:cubicBezTo>
                  <a:pt x="6038" y="8986"/>
                  <a:pt x="6041" y="8879"/>
                  <a:pt x="6281" y="8666"/>
                </a:cubicBezTo>
                <a:close/>
                <a:moveTo>
                  <a:pt x="6530" y="8480"/>
                </a:moveTo>
                <a:cubicBezTo>
                  <a:pt x="6571" y="8511"/>
                  <a:pt x="6613" y="8542"/>
                  <a:pt x="6654" y="8583"/>
                </a:cubicBezTo>
                <a:cubicBezTo>
                  <a:pt x="6969" y="8890"/>
                  <a:pt x="7034" y="9039"/>
                  <a:pt x="6849" y="9039"/>
                </a:cubicBezTo>
                <a:cubicBezTo>
                  <a:pt x="6821" y="9039"/>
                  <a:pt x="6787" y="9036"/>
                  <a:pt x="6748" y="9029"/>
                </a:cubicBezTo>
                <a:cubicBezTo>
                  <a:pt x="6634" y="8874"/>
                  <a:pt x="6561" y="8697"/>
                  <a:pt x="6530" y="8511"/>
                </a:cubicBezTo>
                <a:lnTo>
                  <a:pt x="6530" y="8480"/>
                </a:lnTo>
                <a:close/>
                <a:moveTo>
                  <a:pt x="2446" y="7785"/>
                </a:moveTo>
                <a:cubicBezTo>
                  <a:pt x="2612" y="7962"/>
                  <a:pt x="2830" y="8096"/>
                  <a:pt x="3068" y="8138"/>
                </a:cubicBezTo>
                <a:cubicBezTo>
                  <a:pt x="3123" y="8153"/>
                  <a:pt x="3179" y="8160"/>
                  <a:pt x="3234" y="8160"/>
                </a:cubicBezTo>
                <a:cubicBezTo>
                  <a:pt x="3411" y="8160"/>
                  <a:pt x="3585" y="8088"/>
                  <a:pt x="3711" y="7962"/>
                </a:cubicBezTo>
                <a:cubicBezTo>
                  <a:pt x="3908" y="8065"/>
                  <a:pt x="4136" y="8117"/>
                  <a:pt x="4364" y="8117"/>
                </a:cubicBezTo>
                <a:cubicBezTo>
                  <a:pt x="4343" y="8138"/>
                  <a:pt x="4333" y="8158"/>
                  <a:pt x="4322" y="8179"/>
                </a:cubicBezTo>
                <a:cubicBezTo>
                  <a:pt x="4239" y="8345"/>
                  <a:pt x="4291" y="8542"/>
                  <a:pt x="4426" y="8656"/>
                </a:cubicBezTo>
                <a:lnTo>
                  <a:pt x="4343" y="8646"/>
                </a:lnTo>
                <a:cubicBezTo>
                  <a:pt x="4291" y="8511"/>
                  <a:pt x="4188" y="8397"/>
                  <a:pt x="4063" y="8324"/>
                </a:cubicBezTo>
                <a:cubicBezTo>
                  <a:pt x="3943" y="8250"/>
                  <a:pt x="3827" y="8216"/>
                  <a:pt x="3718" y="8216"/>
                </a:cubicBezTo>
                <a:cubicBezTo>
                  <a:pt x="3324" y="8216"/>
                  <a:pt x="3009" y="8648"/>
                  <a:pt x="2871" y="9174"/>
                </a:cubicBezTo>
                <a:lnTo>
                  <a:pt x="2861" y="9174"/>
                </a:lnTo>
                <a:cubicBezTo>
                  <a:pt x="2768" y="9081"/>
                  <a:pt x="2685" y="8967"/>
                  <a:pt x="2623" y="8863"/>
                </a:cubicBezTo>
                <a:cubicBezTo>
                  <a:pt x="2498" y="8635"/>
                  <a:pt x="2436" y="8397"/>
                  <a:pt x="2415" y="8148"/>
                </a:cubicBezTo>
                <a:cubicBezTo>
                  <a:pt x="2405" y="8024"/>
                  <a:pt x="2415" y="7910"/>
                  <a:pt x="2446" y="7785"/>
                </a:cubicBezTo>
                <a:close/>
                <a:moveTo>
                  <a:pt x="8665" y="8065"/>
                </a:moveTo>
                <a:cubicBezTo>
                  <a:pt x="8825" y="8339"/>
                  <a:pt x="9210" y="8484"/>
                  <a:pt x="9622" y="8484"/>
                </a:cubicBezTo>
                <a:cubicBezTo>
                  <a:pt x="9662" y="8484"/>
                  <a:pt x="9702" y="8482"/>
                  <a:pt x="9743" y="8480"/>
                </a:cubicBezTo>
                <a:lnTo>
                  <a:pt x="9743" y="8480"/>
                </a:lnTo>
                <a:cubicBezTo>
                  <a:pt x="9639" y="8780"/>
                  <a:pt x="9432" y="9019"/>
                  <a:pt x="9162" y="9174"/>
                </a:cubicBezTo>
                <a:cubicBezTo>
                  <a:pt x="9100" y="8791"/>
                  <a:pt x="8903" y="8438"/>
                  <a:pt x="8603" y="8190"/>
                </a:cubicBezTo>
                <a:cubicBezTo>
                  <a:pt x="8623" y="8148"/>
                  <a:pt x="8644" y="8107"/>
                  <a:pt x="8665" y="8065"/>
                </a:cubicBezTo>
                <a:close/>
                <a:moveTo>
                  <a:pt x="20967" y="8272"/>
                </a:moveTo>
                <a:cubicBezTo>
                  <a:pt x="20708" y="8563"/>
                  <a:pt x="20822" y="8884"/>
                  <a:pt x="21102" y="9070"/>
                </a:cubicBezTo>
                <a:cubicBezTo>
                  <a:pt x="21091" y="9102"/>
                  <a:pt x="21081" y="9133"/>
                  <a:pt x="21071" y="9174"/>
                </a:cubicBezTo>
                <a:cubicBezTo>
                  <a:pt x="20915" y="8988"/>
                  <a:pt x="20708" y="8853"/>
                  <a:pt x="20490" y="8780"/>
                </a:cubicBezTo>
                <a:cubicBezTo>
                  <a:pt x="20625" y="8594"/>
                  <a:pt x="20780" y="8428"/>
                  <a:pt x="20967" y="8272"/>
                </a:cubicBezTo>
                <a:close/>
                <a:moveTo>
                  <a:pt x="12956" y="7982"/>
                </a:moveTo>
                <a:lnTo>
                  <a:pt x="12956" y="7982"/>
                </a:lnTo>
                <a:cubicBezTo>
                  <a:pt x="12945" y="8044"/>
                  <a:pt x="12945" y="8096"/>
                  <a:pt x="12956" y="8148"/>
                </a:cubicBezTo>
                <a:lnTo>
                  <a:pt x="12956" y="8138"/>
                </a:lnTo>
                <a:cubicBezTo>
                  <a:pt x="12997" y="8532"/>
                  <a:pt x="13298" y="8780"/>
                  <a:pt x="13660" y="8915"/>
                </a:cubicBezTo>
                <a:cubicBezTo>
                  <a:pt x="13660" y="8977"/>
                  <a:pt x="13660" y="9050"/>
                  <a:pt x="13650" y="9112"/>
                </a:cubicBezTo>
                <a:cubicBezTo>
                  <a:pt x="13508" y="9168"/>
                  <a:pt x="13348" y="9201"/>
                  <a:pt x="13191" y="9201"/>
                </a:cubicBezTo>
                <a:cubicBezTo>
                  <a:pt x="13029" y="9201"/>
                  <a:pt x="12870" y="9165"/>
                  <a:pt x="12738" y="9081"/>
                </a:cubicBezTo>
                <a:cubicBezTo>
                  <a:pt x="12582" y="8988"/>
                  <a:pt x="12479" y="8832"/>
                  <a:pt x="12448" y="8656"/>
                </a:cubicBezTo>
                <a:lnTo>
                  <a:pt x="12468" y="8656"/>
                </a:lnTo>
                <a:cubicBezTo>
                  <a:pt x="12551" y="8656"/>
                  <a:pt x="12614" y="8594"/>
                  <a:pt x="12624" y="8511"/>
                </a:cubicBezTo>
                <a:cubicBezTo>
                  <a:pt x="12634" y="8386"/>
                  <a:pt x="12624" y="8272"/>
                  <a:pt x="12603" y="8148"/>
                </a:cubicBezTo>
                <a:cubicBezTo>
                  <a:pt x="12696" y="8055"/>
                  <a:pt x="12821" y="7993"/>
                  <a:pt x="12956" y="7982"/>
                </a:cubicBezTo>
                <a:close/>
                <a:moveTo>
                  <a:pt x="5908" y="8210"/>
                </a:moveTo>
                <a:cubicBezTo>
                  <a:pt x="6001" y="8231"/>
                  <a:pt x="6105" y="8262"/>
                  <a:pt x="6198" y="8293"/>
                </a:cubicBezTo>
                <a:cubicBezTo>
                  <a:pt x="6198" y="8335"/>
                  <a:pt x="6209" y="8376"/>
                  <a:pt x="6219" y="8407"/>
                </a:cubicBezTo>
                <a:cubicBezTo>
                  <a:pt x="6136" y="8480"/>
                  <a:pt x="6064" y="8552"/>
                  <a:pt x="5991" y="8635"/>
                </a:cubicBezTo>
                <a:cubicBezTo>
                  <a:pt x="5867" y="8811"/>
                  <a:pt x="5794" y="9029"/>
                  <a:pt x="5784" y="9236"/>
                </a:cubicBezTo>
                <a:cubicBezTo>
                  <a:pt x="5690" y="9153"/>
                  <a:pt x="5587" y="9081"/>
                  <a:pt x="5473" y="9019"/>
                </a:cubicBezTo>
                <a:cubicBezTo>
                  <a:pt x="5504" y="8925"/>
                  <a:pt x="5535" y="8832"/>
                  <a:pt x="5545" y="8728"/>
                </a:cubicBezTo>
                <a:cubicBezTo>
                  <a:pt x="5732" y="8614"/>
                  <a:pt x="5856" y="8428"/>
                  <a:pt x="5908" y="8221"/>
                </a:cubicBezTo>
                <a:lnTo>
                  <a:pt x="5908" y="8210"/>
                </a:lnTo>
                <a:close/>
                <a:moveTo>
                  <a:pt x="8423" y="8448"/>
                </a:moveTo>
                <a:cubicBezTo>
                  <a:pt x="8448" y="8448"/>
                  <a:pt x="8487" y="8486"/>
                  <a:pt x="8541" y="8563"/>
                </a:cubicBezTo>
                <a:cubicBezTo>
                  <a:pt x="8613" y="8625"/>
                  <a:pt x="8665" y="8708"/>
                  <a:pt x="8706" y="8791"/>
                </a:cubicBezTo>
                <a:cubicBezTo>
                  <a:pt x="8779" y="8936"/>
                  <a:pt x="8820" y="9091"/>
                  <a:pt x="8841" y="9236"/>
                </a:cubicBezTo>
                <a:cubicBezTo>
                  <a:pt x="8675" y="9216"/>
                  <a:pt x="8530" y="9102"/>
                  <a:pt x="8458" y="8946"/>
                </a:cubicBezTo>
                <a:lnTo>
                  <a:pt x="8447" y="8956"/>
                </a:lnTo>
                <a:cubicBezTo>
                  <a:pt x="8377" y="8619"/>
                  <a:pt x="8369" y="8448"/>
                  <a:pt x="8423" y="8448"/>
                </a:cubicBezTo>
                <a:close/>
                <a:moveTo>
                  <a:pt x="4395" y="8936"/>
                </a:moveTo>
                <a:cubicBezTo>
                  <a:pt x="4633" y="8956"/>
                  <a:pt x="4872" y="9019"/>
                  <a:pt x="5089" y="9112"/>
                </a:cubicBezTo>
                <a:cubicBezTo>
                  <a:pt x="4945" y="9256"/>
                  <a:pt x="4746" y="9335"/>
                  <a:pt x="4541" y="9335"/>
                </a:cubicBezTo>
                <a:cubicBezTo>
                  <a:pt x="4452" y="9335"/>
                  <a:pt x="4363" y="9320"/>
                  <a:pt x="4276" y="9290"/>
                </a:cubicBezTo>
                <a:lnTo>
                  <a:pt x="4276" y="9290"/>
                </a:lnTo>
                <a:cubicBezTo>
                  <a:pt x="4345" y="9179"/>
                  <a:pt x="4385" y="9067"/>
                  <a:pt x="4395" y="8936"/>
                </a:cubicBezTo>
                <a:close/>
                <a:moveTo>
                  <a:pt x="10778" y="8985"/>
                </a:moveTo>
                <a:cubicBezTo>
                  <a:pt x="10897" y="8985"/>
                  <a:pt x="10927" y="9095"/>
                  <a:pt x="10872" y="9319"/>
                </a:cubicBezTo>
                <a:lnTo>
                  <a:pt x="10862" y="9330"/>
                </a:lnTo>
                <a:cubicBezTo>
                  <a:pt x="10803" y="9335"/>
                  <a:pt x="10748" y="9337"/>
                  <a:pt x="10696" y="9337"/>
                </a:cubicBezTo>
                <a:cubicBezTo>
                  <a:pt x="10443" y="9337"/>
                  <a:pt x="10288" y="9274"/>
                  <a:pt x="10219" y="9153"/>
                </a:cubicBezTo>
                <a:lnTo>
                  <a:pt x="10385" y="9153"/>
                </a:lnTo>
                <a:cubicBezTo>
                  <a:pt x="10562" y="9041"/>
                  <a:pt x="10693" y="8985"/>
                  <a:pt x="10778" y="8985"/>
                </a:cubicBezTo>
                <a:close/>
                <a:moveTo>
                  <a:pt x="19516" y="8739"/>
                </a:moveTo>
                <a:cubicBezTo>
                  <a:pt x="19568" y="8770"/>
                  <a:pt x="19630" y="8791"/>
                  <a:pt x="19692" y="8811"/>
                </a:cubicBezTo>
                <a:lnTo>
                  <a:pt x="19754" y="8863"/>
                </a:lnTo>
                <a:cubicBezTo>
                  <a:pt x="19703" y="8894"/>
                  <a:pt x="19640" y="8936"/>
                  <a:pt x="19599" y="8988"/>
                </a:cubicBezTo>
                <a:cubicBezTo>
                  <a:pt x="19495" y="9091"/>
                  <a:pt x="19443" y="9216"/>
                  <a:pt x="19433" y="9361"/>
                </a:cubicBezTo>
                <a:cubicBezTo>
                  <a:pt x="19309" y="9278"/>
                  <a:pt x="19195" y="9184"/>
                  <a:pt x="19101" y="9070"/>
                </a:cubicBezTo>
                <a:cubicBezTo>
                  <a:pt x="19081" y="9019"/>
                  <a:pt x="19060" y="8967"/>
                  <a:pt x="19039" y="8915"/>
                </a:cubicBezTo>
                <a:cubicBezTo>
                  <a:pt x="19184" y="8811"/>
                  <a:pt x="19340" y="8749"/>
                  <a:pt x="19516" y="8739"/>
                </a:cubicBezTo>
                <a:close/>
                <a:moveTo>
                  <a:pt x="7152" y="8946"/>
                </a:moveTo>
                <a:lnTo>
                  <a:pt x="7152" y="8946"/>
                </a:lnTo>
                <a:cubicBezTo>
                  <a:pt x="7255" y="9029"/>
                  <a:pt x="7369" y="9102"/>
                  <a:pt x="7483" y="9153"/>
                </a:cubicBezTo>
                <a:cubicBezTo>
                  <a:pt x="7587" y="9195"/>
                  <a:pt x="7691" y="9226"/>
                  <a:pt x="7794" y="9226"/>
                </a:cubicBezTo>
                <a:cubicBezTo>
                  <a:pt x="7685" y="9350"/>
                  <a:pt x="7534" y="9418"/>
                  <a:pt x="7378" y="9418"/>
                </a:cubicBezTo>
                <a:cubicBezTo>
                  <a:pt x="7313" y="9418"/>
                  <a:pt x="7247" y="9406"/>
                  <a:pt x="7183" y="9381"/>
                </a:cubicBezTo>
                <a:cubicBezTo>
                  <a:pt x="7204" y="9236"/>
                  <a:pt x="7193" y="9081"/>
                  <a:pt x="7152" y="8946"/>
                </a:cubicBezTo>
                <a:close/>
                <a:moveTo>
                  <a:pt x="20528" y="9193"/>
                </a:moveTo>
                <a:cubicBezTo>
                  <a:pt x="20608" y="9193"/>
                  <a:pt x="20720" y="9305"/>
                  <a:pt x="20801" y="9423"/>
                </a:cubicBezTo>
                <a:lnTo>
                  <a:pt x="20449" y="9257"/>
                </a:lnTo>
                <a:cubicBezTo>
                  <a:pt x="20467" y="9212"/>
                  <a:pt x="20495" y="9193"/>
                  <a:pt x="20528" y="9193"/>
                </a:cubicBezTo>
                <a:close/>
                <a:moveTo>
                  <a:pt x="3659" y="8770"/>
                </a:moveTo>
                <a:cubicBezTo>
                  <a:pt x="3659" y="8871"/>
                  <a:pt x="3679" y="8952"/>
                  <a:pt x="3708" y="9042"/>
                </a:cubicBezTo>
                <a:lnTo>
                  <a:pt x="3708" y="9042"/>
                </a:lnTo>
                <a:lnTo>
                  <a:pt x="3296" y="9454"/>
                </a:lnTo>
                <a:cubicBezTo>
                  <a:pt x="3193" y="9444"/>
                  <a:pt x="3110" y="9402"/>
                  <a:pt x="3037" y="9330"/>
                </a:cubicBezTo>
                <a:cubicBezTo>
                  <a:pt x="3068" y="9205"/>
                  <a:pt x="3141" y="8946"/>
                  <a:pt x="3213" y="8863"/>
                </a:cubicBezTo>
                <a:lnTo>
                  <a:pt x="3659" y="8770"/>
                </a:lnTo>
                <a:close/>
                <a:moveTo>
                  <a:pt x="9898" y="9267"/>
                </a:moveTo>
                <a:cubicBezTo>
                  <a:pt x="9919" y="9361"/>
                  <a:pt x="9960" y="9454"/>
                  <a:pt x="10002" y="9547"/>
                </a:cubicBezTo>
                <a:cubicBezTo>
                  <a:pt x="9960" y="9547"/>
                  <a:pt x="9909" y="9558"/>
                  <a:pt x="9867" y="9568"/>
                </a:cubicBezTo>
                <a:cubicBezTo>
                  <a:pt x="9826" y="9464"/>
                  <a:pt x="9836" y="9350"/>
                  <a:pt x="9898" y="9267"/>
                </a:cubicBezTo>
                <a:close/>
                <a:moveTo>
                  <a:pt x="21464" y="9226"/>
                </a:moveTo>
                <a:cubicBezTo>
                  <a:pt x="21433" y="9340"/>
                  <a:pt x="21382" y="9454"/>
                  <a:pt x="21330" y="9568"/>
                </a:cubicBezTo>
                <a:lnTo>
                  <a:pt x="21319" y="9568"/>
                </a:lnTo>
                <a:lnTo>
                  <a:pt x="21299" y="9526"/>
                </a:lnTo>
                <a:cubicBezTo>
                  <a:pt x="21371" y="9433"/>
                  <a:pt x="21423" y="9330"/>
                  <a:pt x="21464" y="9226"/>
                </a:cubicBezTo>
                <a:close/>
                <a:moveTo>
                  <a:pt x="2039" y="9217"/>
                </a:moveTo>
                <a:cubicBezTo>
                  <a:pt x="2085" y="9217"/>
                  <a:pt x="2131" y="9220"/>
                  <a:pt x="2177" y="9226"/>
                </a:cubicBezTo>
                <a:cubicBezTo>
                  <a:pt x="2317" y="9491"/>
                  <a:pt x="2274" y="9625"/>
                  <a:pt x="2048" y="9625"/>
                </a:cubicBezTo>
                <a:cubicBezTo>
                  <a:pt x="1956" y="9625"/>
                  <a:pt x="1833" y="9603"/>
                  <a:pt x="1680" y="9558"/>
                </a:cubicBezTo>
                <a:cubicBezTo>
                  <a:pt x="1617" y="9495"/>
                  <a:pt x="1555" y="9423"/>
                  <a:pt x="1493" y="9350"/>
                </a:cubicBezTo>
                <a:cubicBezTo>
                  <a:pt x="1668" y="9267"/>
                  <a:pt x="1850" y="9217"/>
                  <a:pt x="2039" y="9217"/>
                </a:cubicBezTo>
                <a:close/>
                <a:moveTo>
                  <a:pt x="18873" y="9184"/>
                </a:moveTo>
                <a:cubicBezTo>
                  <a:pt x="18956" y="9350"/>
                  <a:pt x="19081" y="9485"/>
                  <a:pt x="19226" y="9589"/>
                </a:cubicBezTo>
                <a:cubicBezTo>
                  <a:pt x="19101" y="9599"/>
                  <a:pt x="18987" y="9641"/>
                  <a:pt x="18873" y="9692"/>
                </a:cubicBezTo>
                <a:cubicBezTo>
                  <a:pt x="18842" y="9578"/>
                  <a:pt x="18832" y="9464"/>
                  <a:pt x="18853" y="9340"/>
                </a:cubicBezTo>
                <a:cubicBezTo>
                  <a:pt x="18853" y="9288"/>
                  <a:pt x="18863" y="9236"/>
                  <a:pt x="18873" y="9184"/>
                </a:cubicBezTo>
                <a:close/>
                <a:moveTo>
                  <a:pt x="14593" y="9008"/>
                </a:moveTo>
                <a:lnTo>
                  <a:pt x="14583" y="9050"/>
                </a:lnTo>
                <a:cubicBezTo>
                  <a:pt x="14500" y="9133"/>
                  <a:pt x="14417" y="9236"/>
                  <a:pt x="14344" y="9340"/>
                </a:cubicBezTo>
                <a:cubicBezTo>
                  <a:pt x="14127" y="9433"/>
                  <a:pt x="13930" y="9568"/>
                  <a:pt x="13764" y="9734"/>
                </a:cubicBezTo>
                <a:cubicBezTo>
                  <a:pt x="13826" y="9578"/>
                  <a:pt x="13868" y="9423"/>
                  <a:pt x="13888" y="9257"/>
                </a:cubicBezTo>
                <a:cubicBezTo>
                  <a:pt x="13982" y="9184"/>
                  <a:pt x="14065" y="9112"/>
                  <a:pt x="14147" y="9029"/>
                </a:cubicBezTo>
                <a:cubicBezTo>
                  <a:pt x="14186" y="9032"/>
                  <a:pt x="14226" y="9033"/>
                  <a:pt x="14266" y="9033"/>
                </a:cubicBezTo>
                <a:cubicBezTo>
                  <a:pt x="14375" y="9033"/>
                  <a:pt x="14487" y="9023"/>
                  <a:pt x="14593" y="9008"/>
                </a:cubicBezTo>
                <a:close/>
                <a:moveTo>
                  <a:pt x="15474" y="8262"/>
                </a:moveTo>
                <a:cubicBezTo>
                  <a:pt x="15536" y="8355"/>
                  <a:pt x="15609" y="8428"/>
                  <a:pt x="15692" y="8500"/>
                </a:cubicBezTo>
                <a:cubicBezTo>
                  <a:pt x="15878" y="8657"/>
                  <a:pt x="16156" y="8757"/>
                  <a:pt x="16425" y="8757"/>
                </a:cubicBezTo>
                <a:cubicBezTo>
                  <a:pt x="16619" y="8757"/>
                  <a:pt x="16808" y="8705"/>
                  <a:pt x="16956" y="8583"/>
                </a:cubicBezTo>
                <a:cubicBezTo>
                  <a:pt x="16987" y="8604"/>
                  <a:pt x="17008" y="8625"/>
                  <a:pt x="17029" y="8646"/>
                </a:cubicBezTo>
                <a:cubicBezTo>
                  <a:pt x="16624" y="8863"/>
                  <a:pt x="16407" y="9319"/>
                  <a:pt x="16479" y="9775"/>
                </a:cubicBezTo>
                <a:lnTo>
                  <a:pt x="16272" y="9775"/>
                </a:lnTo>
                <a:cubicBezTo>
                  <a:pt x="16510" y="9495"/>
                  <a:pt x="16459" y="9081"/>
                  <a:pt x="16158" y="8874"/>
                </a:cubicBezTo>
                <a:cubicBezTo>
                  <a:pt x="15977" y="8720"/>
                  <a:pt x="15753" y="8637"/>
                  <a:pt x="15525" y="8637"/>
                </a:cubicBezTo>
                <a:cubicBezTo>
                  <a:pt x="15414" y="8637"/>
                  <a:pt x="15303" y="8657"/>
                  <a:pt x="15194" y="8697"/>
                </a:cubicBezTo>
                <a:cubicBezTo>
                  <a:pt x="15287" y="8583"/>
                  <a:pt x="15370" y="8449"/>
                  <a:pt x="15412" y="8304"/>
                </a:cubicBezTo>
                <a:lnTo>
                  <a:pt x="15474" y="8262"/>
                </a:lnTo>
                <a:close/>
                <a:moveTo>
                  <a:pt x="9577" y="9309"/>
                </a:moveTo>
                <a:lnTo>
                  <a:pt x="9577" y="9309"/>
                </a:lnTo>
                <a:cubicBezTo>
                  <a:pt x="9556" y="9433"/>
                  <a:pt x="9556" y="9558"/>
                  <a:pt x="9587" y="9682"/>
                </a:cubicBezTo>
                <a:cubicBezTo>
                  <a:pt x="9546" y="9703"/>
                  <a:pt x="9504" y="9734"/>
                  <a:pt x="9463" y="9775"/>
                </a:cubicBezTo>
                <a:cubicBezTo>
                  <a:pt x="9349" y="9775"/>
                  <a:pt x="9235" y="9806"/>
                  <a:pt x="9111" y="9837"/>
                </a:cubicBezTo>
                <a:cubicBezTo>
                  <a:pt x="9152" y="9713"/>
                  <a:pt x="9183" y="9589"/>
                  <a:pt x="9183" y="9464"/>
                </a:cubicBezTo>
                <a:cubicBezTo>
                  <a:pt x="9318" y="9444"/>
                  <a:pt x="9453" y="9392"/>
                  <a:pt x="9577" y="9309"/>
                </a:cubicBezTo>
                <a:close/>
                <a:moveTo>
                  <a:pt x="15554" y="8926"/>
                </a:moveTo>
                <a:cubicBezTo>
                  <a:pt x="15675" y="8926"/>
                  <a:pt x="15794" y="8956"/>
                  <a:pt x="15899" y="9019"/>
                </a:cubicBezTo>
                <a:cubicBezTo>
                  <a:pt x="16220" y="9423"/>
                  <a:pt x="16158" y="9703"/>
                  <a:pt x="15733" y="9858"/>
                </a:cubicBezTo>
                <a:cubicBezTo>
                  <a:pt x="15671" y="9682"/>
                  <a:pt x="15547" y="9537"/>
                  <a:pt x="15391" y="9423"/>
                </a:cubicBezTo>
                <a:cubicBezTo>
                  <a:pt x="15256" y="9319"/>
                  <a:pt x="15091" y="9257"/>
                  <a:pt x="14925" y="9247"/>
                </a:cubicBezTo>
                <a:cubicBezTo>
                  <a:pt x="14925" y="9205"/>
                  <a:pt x="14925" y="9174"/>
                  <a:pt x="14925" y="9133"/>
                </a:cubicBezTo>
                <a:cubicBezTo>
                  <a:pt x="15059" y="9039"/>
                  <a:pt x="15215" y="8977"/>
                  <a:pt x="15381" y="8946"/>
                </a:cubicBezTo>
                <a:cubicBezTo>
                  <a:pt x="15438" y="8933"/>
                  <a:pt x="15496" y="8926"/>
                  <a:pt x="15554" y="8926"/>
                </a:cubicBezTo>
                <a:close/>
                <a:moveTo>
                  <a:pt x="15070" y="9672"/>
                </a:moveTo>
                <a:lnTo>
                  <a:pt x="15412" y="9848"/>
                </a:lnTo>
                <a:lnTo>
                  <a:pt x="15412" y="9889"/>
                </a:lnTo>
                <a:cubicBezTo>
                  <a:pt x="15267" y="9869"/>
                  <a:pt x="15142" y="9786"/>
                  <a:pt x="15070" y="9672"/>
                </a:cubicBezTo>
                <a:close/>
                <a:moveTo>
                  <a:pt x="7038" y="9723"/>
                </a:moveTo>
                <a:cubicBezTo>
                  <a:pt x="7172" y="9765"/>
                  <a:pt x="7297" y="9837"/>
                  <a:pt x="7400" y="9941"/>
                </a:cubicBezTo>
                <a:lnTo>
                  <a:pt x="7400" y="9951"/>
                </a:lnTo>
                <a:cubicBezTo>
                  <a:pt x="7276" y="9848"/>
                  <a:pt x="7131" y="9796"/>
                  <a:pt x="6976" y="9796"/>
                </a:cubicBezTo>
                <a:cubicBezTo>
                  <a:pt x="6996" y="9775"/>
                  <a:pt x="7017" y="9755"/>
                  <a:pt x="7038" y="9723"/>
                </a:cubicBezTo>
                <a:close/>
                <a:moveTo>
                  <a:pt x="1317" y="9547"/>
                </a:moveTo>
                <a:cubicBezTo>
                  <a:pt x="1389" y="9641"/>
                  <a:pt x="1462" y="9713"/>
                  <a:pt x="1555" y="9786"/>
                </a:cubicBezTo>
                <a:cubicBezTo>
                  <a:pt x="1452" y="9837"/>
                  <a:pt x="1358" y="9900"/>
                  <a:pt x="1275" y="9972"/>
                </a:cubicBezTo>
                <a:cubicBezTo>
                  <a:pt x="1244" y="9827"/>
                  <a:pt x="1255" y="9682"/>
                  <a:pt x="1317" y="9547"/>
                </a:cubicBezTo>
                <a:close/>
                <a:moveTo>
                  <a:pt x="18417" y="8469"/>
                </a:moveTo>
                <a:cubicBezTo>
                  <a:pt x="18438" y="8511"/>
                  <a:pt x="18459" y="8552"/>
                  <a:pt x="18469" y="8604"/>
                </a:cubicBezTo>
                <a:lnTo>
                  <a:pt x="18459" y="8614"/>
                </a:lnTo>
                <a:cubicBezTo>
                  <a:pt x="18562" y="8988"/>
                  <a:pt x="18521" y="9392"/>
                  <a:pt x="18334" y="9734"/>
                </a:cubicBezTo>
                <a:cubicBezTo>
                  <a:pt x="18262" y="9837"/>
                  <a:pt x="18169" y="9941"/>
                  <a:pt x="18065" y="10014"/>
                </a:cubicBezTo>
                <a:cubicBezTo>
                  <a:pt x="18189" y="9641"/>
                  <a:pt x="18117" y="9226"/>
                  <a:pt x="17868" y="8915"/>
                </a:cubicBezTo>
                <a:cubicBezTo>
                  <a:pt x="17837" y="8884"/>
                  <a:pt x="17816" y="8853"/>
                  <a:pt x="17796" y="8832"/>
                </a:cubicBezTo>
                <a:cubicBezTo>
                  <a:pt x="17878" y="8822"/>
                  <a:pt x="17961" y="8791"/>
                  <a:pt x="18044" y="8760"/>
                </a:cubicBezTo>
                <a:cubicBezTo>
                  <a:pt x="18179" y="8687"/>
                  <a:pt x="18314" y="8583"/>
                  <a:pt x="18417" y="8469"/>
                </a:cubicBezTo>
                <a:close/>
                <a:moveTo>
                  <a:pt x="19422" y="9813"/>
                </a:moveTo>
                <a:cubicBezTo>
                  <a:pt x="19491" y="9813"/>
                  <a:pt x="19561" y="9821"/>
                  <a:pt x="19630" y="9837"/>
                </a:cubicBezTo>
                <a:cubicBezTo>
                  <a:pt x="19639" y="9855"/>
                  <a:pt x="19654" y="9872"/>
                  <a:pt x="19671" y="9883"/>
                </a:cubicBezTo>
                <a:lnTo>
                  <a:pt x="19671" y="9883"/>
                </a:lnTo>
                <a:cubicBezTo>
                  <a:pt x="19670" y="9902"/>
                  <a:pt x="19661" y="9921"/>
                  <a:pt x="19661" y="9931"/>
                </a:cubicBezTo>
                <a:cubicBezTo>
                  <a:pt x="19661" y="9993"/>
                  <a:pt x="19661" y="10055"/>
                  <a:pt x="19671" y="10107"/>
                </a:cubicBezTo>
                <a:cubicBezTo>
                  <a:pt x="19573" y="10072"/>
                  <a:pt x="19465" y="10051"/>
                  <a:pt x="19357" y="10051"/>
                </a:cubicBezTo>
                <a:cubicBezTo>
                  <a:pt x="19306" y="10051"/>
                  <a:pt x="19255" y="10055"/>
                  <a:pt x="19205" y="10065"/>
                </a:cubicBezTo>
                <a:cubicBezTo>
                  <a:pt x="19122" y="10034"/>
                  <a:pt x="19050" y="9983"/>
                  <a:pt x="18998" y="9920"/>
                </a:cubicBezTo>
                <a:cubicBezTo>
                  <a:pt x="19132" y="9850"/>
                  <a:pt x="19276" y="9813"/>
                  <a:pt x="19422" y="9813"/>
                </a:cubicBezTo>
                <a:close/>
                <a:moveTo>
                  <a:pt x="17274" y="8863"/>
                </a:moveTo>
                <a:cubicBezTo>
                  <a:pt x="17386" y="8863"/>
                  <a:pt x="17510" y="8915"/>
                  <a:pt x="17640" y="9039"/>
                </a:cubicBezTo>
                <a:cubicBezTo>
                  <a:pt x="17827" y="9257"/>
                  <a:pt x="17899" y="9558"/>
                  <a:pt x="17837" y="9837"/>
                </a:cubicBezTo>
                <a:cubicBezTo>
                  <a:pt x="17806" y="9962"/>
                  <a:pt x="17744" y="10086"/>
                  <a:pt x="17661" y="10179"/>
                </a:cubicBezTo>
                <a:cubicBezTo>
                  <a:pt x="17613" y="10189"/>
                  <a:pt x="17564" y="10194"/>
                  <a:pt x="17514" y="10194"/>
                </a:cubicBezTo>
                <a:cubicBezTo>
                  <a:pt x="17405" y="10194"/>
                  <a:pt x="17295" y="10171"/>
                  <a:pt x="17194" y="10128"/>
                </a:cubicBezTo>
                <a:lnTo>
                  <a:pt x="17205" y="10128"/>
                </a:lnTo>
                <a:cubicBezTo>
                  <a:pt x="17132" y="10055"/>
                  <a:pt x="17060" y="9993"/>
                  <a:pt x="16977" y="9951"/>
                </a:cubicBezTo>
                <a:cubicBezTo>
                  <a:pt x="16946" y="9910"/>
                  <a:pt x="16915" y="9858"/>
                  <a:pt x="16884" y="9817"/>
                </a:cubicBezTo>
                <a:cubicBezTo>
                  <a:pt x="16676" y="9434"/>
                  <a:pt x="16904" y="8863"/>
                  <a:pt x="17274" y="8863"/>
                </a:cubicBezTo>
                <a:close/>
                <a:moveTo>
                  <a:pt x="12168" y="8718"/>
                </a:moveTo>
                <a:cubicBezTo>
                  <a:pt x="12178" y="8842"/>
                  <a:pt x="12230" y="8956"/>
                  <a:pt x="12303" y="9060"/>
                </a:cubicBezTo>
                <a:cubicBezTo>
                  <a:pt x="12492" y="9358"/>
                  <a:pt x="12819" y="9529"/>
                  <a:pt x="13154" y="9529"/>
                </a:cubicBezTo>
                <a:cubicBezTo>
                  <a:pt x="13297" y="9529"/>
                  <a:pt x="13441" y="9498"/>
                  <a:pt x="13577" y="9433"/>
                </a:cubicBezTo>
                <a:lnTo>
                  <a:pt x="13577" y="9433"/>
                </a:lnTo>
                <a:cubicBezTo>
                  <a:pt x="13484" y="9723"/>
                  <a:pt x="13298" y="9983"/>
                  <a:pt x="13049" y="10159"/>
                </a:cubicBezTo>
                <a:cubicBezTo>
                  <a:pt x="12841" y="9690"/>
                  <a:pt x="12381" y="9414"/>
                  <a:pt x="11905" y="9414"/>
                </a:cubicBezTo>
                <a:cubicBezTo>
                  <a:pt x="11718" y="9414"/>
                  <a:pt x="11528" y="9457"/>
                  <a:pt x="11349" y="9547"/>
                </a:cubicBezTo>
                <a:cubicBezTo>
                  <a:pt x="11297" y="9578"/>
                  <a:pt x="11266" y="9651"/>
                  <a:pt x="11287" y="9713"/>
                </a:cubicBezTo>
                <a:cubicBezTo>
                  <a:pt x="11297" y="9765"/>
                  <a:pt x="11318" y="9817"/>
                  <a:pt x="11339" y="9858"/>
                </a:cubicBezTo>
                <a:cubicBezTo>
                  <a:pt x="11214" y="9951"/>
                  <a:pt x="11132" y="10076"/>
                  <a:pt x="11090" y="10221"/>
                </a:cubicBezTo>
                <a:cubicBezTo>
                  <a:pt x="11049" y="10055"/>
                  <a:pt x="10945" y="9910"/>
                  <a:pt x="10810" y="9796"/>
                </a:cubicBezTo>
                <a:cubicBezTo>
                  <a:pt x="11080" y="9672"/>
                  <a:pt x="11246" y="9402"/>
                  <a:pt x="11225" y="9102"/>
                </a:cubicBezTo>
                <a:lnTo>
                  <a:pt x="11225" y="9102"/>
                </a:lnTo>
                <a:cubicBezTo>
                  <a:pt x="11257" y="9104"/>
                  <a:pt x="11289" y="9106"/>
                  <a:pt x="11322" y="9106"/>
                </a:cubicBezTo>
                <a:cubicBezTo>
                  <a:pt x="11648" y="9106"/>
                  <a:pt x="11951" y="8963"/>
                  <a:pt x="12168" y="8718"/>
                </a:cubicBezTo>
                <a:close/>
                <a:moveTo>
                  <a:pt x="14189" y="9734"/>
                </a:moveTo>
                <a:lnTo>
                  <a:pt x="14189" y="9734"/>
                </a:lnTo>
                <a:cubicBezTo>
                  <a:pt x="14147" y="9900"/>
                  <a:pt x="14158" y="10076"/>
                  <a:pt x="14210" y="10242"/>
                </a:cubicBezTo>
                <a:cubicBezTo>
                  <a:pt x="14089" y="10201"/>
                  <a:pt x="13962" y="10186"/>
                  <a:pt x="13834" y="10186"/>
                </a:cubicBezTo>
                <a:cubicBezTo>
                  <a:pt x="13797" y="10186"/>
                  <a:pt x="13760" y="10187"/>
                  <a:pt x="13723" y="10190"/>
                </a:cubicBezTo>
                <a:cubicBezTo>
                  <a:pt x="13847" y="10014"/>
                  <a:pt x="14002" y="9848"/>
                  <a:pt x="14189" y="9734"/>
                </a:cubicBezTo>
                <a:close/>
                <a:moveTo>
                  <a:pt x="9245" y="10128"/>
                </a:moveTo>
                <a:lnTo>
                  <a:pt x="9245" y="10128"/>
                </a:lnTo>
                <a:cubicBezTo>
                  <a:pt x="9235" y="10159"/>
                  <a:pt x="9225" y="10200"/>
                  <a:pt x="9225" y="10231"/>
                </a:cubicBezTo>
                <a:cubicBezTo>
                  <a:pt x="9142" y="10242"/>
                  <a:pt x="9059" y="10242"/>
                  <a:pt x="8986" y="10262"/>
                </a:cubicBezTo>
                <a:cubicBezTo>
                  <a:pt x="9059" y="10200"/>
                  <a:pt x="9152" y="10159"/>
                  <a:pt x="9245" y="10128"/>
                </a:cubicBezTo>
                <a:close/>
                <a:moveTo>
                  <a:pt x="20915" y="10200"/>
                </a:moveTo>
                <a:cubicBezTo>
                  <a:pt x="20884" y="10231"/>
                  <a:pt x="20853" y="10262"/>
                  <a:pt x="20822" y="10293"/>
                </a:cubicBezTo>
                <a:cubicBezTo>
                  <a:pt x="20801" y="10262"/>
                  <a:pt x="20791" y="10242"/>
                  <a:pt x="20770" y="10211"/>
                </a:cubicBezTo>
                <a:cubicBezTo>
                  <a:pt x="20811" y="10211"/>
                  <a:pt x="20863" y="10211"/>
                  <a:pt x="20915" y="10200"/>
                </a:cubicBezTo>
                <a:close/>
                <a:moveTo>
                  <a:pt x="18791" y="10097"/>
                </a:moveTo>
                <a:cubicBezTo>
                  <a:pt x="18811" y="10128"/>
                  <a:pt x="18842" y="10159"/>
                  <a:pt x="18873" y="10179"/>
                </a:cubicBezTo>
                <a:cubicBezTo>
                  <a:pt x="18801" y="10231"/>
                  <a:pt x="18749" y="10283"/>
                  <a:pt x="18697" y="10335"/>
                </a:cubicBezTo>
                <a:lnTo>
                  <a:pt x="18677" y="10335"/>
                </a:lnTo>
                <a:lnTo>
                  <a:pt x="18677" y="10325"/>
                </a:lnTo>
                <a:cubicBezTo>
                  <a:pt x="18708" y="10242"/>
                  <a:pt x="18739" y="10169"/>
                  <a:pt x="18791" y="10097"/>
                </a:cubicBezTo>
                <a:close/>
                <a:moveTo>
                  <a:pt x="6260" y="10086"/>
                </a:moveTo>
                <a:lnTo>
                  <a:pt x="6260" y="10086"/>
                </a:lnTo>
                <a:cubicBezTo>
                  <a:pt x="6312" y="10097"/>
                  <a:pt x="6374" y="10097"/>
                  <a:pt x="6426" y="10097"/>
                </a:cubicBezTo>
                <a:cubicBezTo>
                  <a:pt x="6354" y="10169"/>
                  <a:pt x="6302" y="10262"/>
                  <a:pt x="6260" y="10356"/>
                </a:cubicBezTo>
                <a:cubicBezTo>
                  <a:pt x="6271" y="10262"/>
                  <a:pt x="6271" y="10169"/>
                  <a:pt x="6260" y="10086"/>
                </a:cubicBezTo>
                <a:close/>
                <a:moveTo>
                  <a:pt x="8188" y="9122"/>
                </a:moveTo>
                <a:cubicBezTo>
                  <a:pt x="8364" y="9309"/>
                  <a:pt x="8603" y="9423"/>
                  <a:pt x="8851" y="9464"/>
                </a:cubicBezTo>
                <a:cubicBezTo>
                  <a:pt x="8820" y="10045"/>
                  <a:pt x="8447" y="10325"/>
                  <a:pt x="8012" y="10356"/>
                </a:cubicBezTo>
                <a:cubicBezTo>
                  <a:pt x="7970" y="10065"/>
                  <a:pt x="7805" y="9806"/>
                  <a:pt x="7566" y="9641"/>
                </a:cubicBezTo>
                <a:cubicBezTo>
                  <a:pt x="7877" y="9630"/>
                  <a:pt x="8136" y="9464"/>
                  <a:pt x="8188" y="9122"/>
                </a:cubicBezTo>
                <a:close/>
                <a:moveTo>
                  <a:pt x="12037" y="9692"/>
                </a:moveTo>
                <a:cubicBezTo>
                  <a:pt x="12103" y="9692"/>
                  <a:pt x="12168" y="9703"/>
                  <a:pt x="12230" y="9723"/>
                </a:cubicBezTo>
                <a:cubicBezTo>
                  <a:pt x="12489" y="9817"/>
                  <a:pt x="12686" y="10045"/>
                  <a:pt x="12748" y="10314"/>
                </a:cubicBezTo>
                <a:cubicBezTo>
                  <a:pt x="12645" y="10345"/>
                  <a:pt x="12531" y="10356"/>
                  <a:pt x="12417" y="10356"/>
                </a:cubicBezTo>
                <a:lnTo>
                  <a:pt x="12406" y="10356"/>
                </a:lnTo>
                <a:cubicBezTo>
                  <a:pt x="12344" y="10003"/>
                  <a:pt x="12168" y="9744"/>
                  <a:pt x="11836" y="9723"/>
                </a:cubicBezTo>
                <a:cubicBezTo>
                  <a:pt x="11904" y="9703"/>
                  <a:pt x="11971" y="9692"/>
                  <a:pt x="12037" y="9692"/>
                </a:cubicBezTo>
                <a:close/>
                <a:moveTo>
                  <a:pt x="10157" y="9869"/>
                </a:moveTo>
                <a:cubicBezTo>
                  <a:pt x="10458" y="9869"/>
                  <a:pt x="10758" y="10034"/>
                  <a:pt x="10800" y="10376"/>
                </a:cubicBezTo>
                <a:cubicBezTo>
                  <a:pt x="10644" y="10148"/>
                  <a:pt x="10416" y="9972"/>
                  <a:pt x="10157" y="9869"/>
                </a:cubicBezTo>
                <a:close/>
                <a:moveTo>
                  <a:pt x="20293" y="10262"/>
                </a:moveTo>
                <a:cubicBezTo>
                  <a:pt x="20345" y="10304"/>
                  <a:pt x="20387" y="10345"/>
                  <a:pt x="20428" y="10387"/>
                </a:cubicBezTo>
                <a:cubicBezTo>
                  <a:pt x="20345" y="10387"/>
                  <a:pt x="20273" y="10356"/>
                  <a:pt x="20200" y="10314"/>
                </a:cubicBezTo>
                <a:lnTo>
                  <a:pt x="20293" y="10262"/>
                </a:lnTo>
                <a:close/>
                <a:moveTo>
                  <a:pt x="2198" y="8200"/>
                </a:moveTo>
                <a:cubicBezTo>
                  <a:pt x="2229" y="8687"/>
                  <a:pt x="2446" y="9143"/>
                  <a:pt x="2820" y="9475"/>
                </a:cubicBezTo>
                <a:cubicBezTo>
                  <a:pt x="2757" y="9786"/>
                  <a:pt x="2789" y="10107"/>
                  <a:pt x="2903" y="10407"/>
                </a:cubicBezTo>
                <a:cubicBezTo>
                  <a:pt x="2877" y="10395"/>
                  <a:pt x="2855" y="10386"/>
                  <a:pt x="2833" y="10386"/>
                </a:cubicBezTo>
                <a:cubicBezTo>
                  <a:pt x="2819" y="10386"/>
                  <a:pt x="2804" y="10389"/>
                  <a:pt x="2789" y="10397"/>
                </a:cubicBezTo>
                <a:cubicBezTo>
                  <a:pt x="2768" y="10211"/>
                  <a:pt x="2685" y="10045"/>
                  <a:pt x="2550" y="9910"/>
                </a:cubicBezTo>
                <a:cubicBezTo>
                  <a:pt x="2519" y="9889"/>
                  <a:pt x="2488" y="9858"/>
                  <a:pt x="2446" y="9837"/>
                </a:cubicBezTo>
                <a:cubicBezTo>
                  <a:pt x="2716" y="9315"/>
                  <a:pt x="2296" y="8805"/>
                  <a:pt x="1819" y="8805"/>
                </a:cubicBezTo>
                <a:cubicBezTo>
                  <a:pt x="1672" y="8805"/>
                  <a:pt x="1519" y="8854"/>
                  <a:pt x="1379" y="8967"/>
                </a:cubicBezTo>
                <a:lnTo>
                  <a:pt x="1379" y="8956"/>
                </a:lnTo>
                <a:lnTo>
                  <a:pt x="1327" y="9008"/>
                </a:lnTo>
                <a:cubicBezTo>
                  <a:pt x="1286" y="8874"/>
                  <a:pt x="1275" y="8739"/>
                  <a:pt x="1286" y="8604"/>
                </a:cubicBezTo>
                <a:lnTo>
                  <a:pt x="1286" y="8604"/>
                </a:lnTo>
                <a:cubicBezTo>
                  <a:pt x="1323" y="8609"/>
                  <a:pt x="1361" y="8611"/>
                  <a:pt x="1399" y="8611"/>
                </a:cubicBezTo>
                <a:cubicBezTo>
                  <a:pt x="1712" y="8611"/>
                  <a:pt x="2013" y="8459"/>
                  <a:pt x="2198" y="8200"/>
                </a:cubicBezTo>
                <a:close/>
                <a:moveTo>
                  <a:pt x="4084" y="9495"/>
                </a:moveTo>
                <a:cubicBezTo>
                  <a:pt x="4136" y="9537"/>
                  <a:pt x="4188" y="9558"/>
                  <a:pt x="4239" y="9578"/>
                </a:cubicBezTo>
                <a:cubicBezTo>
                  <a:pt x="4223" y="9577"/>
                  <a:pt x="4207" y="9577"/>
                  <a:pt x="4191" y="9577"/>
                </a:cubicBezTo>
                <a:cubicBezTo>
                  <a:pt x="3745" y="9577"/>
                  <a:pt x="3364" y="9988"/>
                  <a:pt x="3224" y="10428"/>
                </a:cubicBezTo>
                <a:cubicBezTo>
                  <a:pt x="3048" y="10190"/>
                  <a:pt x="2975" y="9889"/>
                  <a:pt x="3006" y="9599"/>
                </a:cubicBezTo>
                <a:lnTo>
                  <a:pt x="2996" y="9589"/>
                </a:lnTo>
                <a:lnTo>
                  <a:pt x="2996" y="9589"/>
                </a:lnTo>
                <a:cubicBezTo>
                  <a:pt x="3150" y="9670"/>
                  <a:pt x="3317" y="9713"/>
                  <a:pt x="3486" y="9713"/>
                </a:cubicBezTo>
                <a:cubicBezTo>
                  <a:pt x="3533" y="9713"/>
                  <a:pt x="3581" y="9709"/>
                  <a:pt x="3628" y="9703"/>
                </a:cubicBezTo>
                <a:cubicBezTo>
                  <a:pt x="3794" y="9682"/>
                  <a:pt x="3949" y="9609"/>
                  <a:pt x="4084" y="9495"/>
                </a:cubicBezTo>
                <a:close/>
                <a:moveTo>
                  <a:pt x="16385" y="10014"/>
                </a:moveTo>
                <a:cubicBezTo>
                  <a:pt x="16454" y="10014"/>
                  <a:pt x="16524" y="10024"/>
                  <a:pt x="16593" y="10045"/>
                </a:cubicBezTo>
                <a:cubicBezTo>
                  <a:pt x="16707" y="10211"/>
                  <a:pt x="16863" y="10335"/>
                  <a:pt x="17039" y="10397"/>
                </a:cubicBezTo>
                <a:lnTo>
                  <a:pt x="17060" y="10439"/>
                </a:lnTo>
                <a:cubicBezTo>
                  <a:pt x="16687" y="10428"/>
                  <a:pt x="16314" y="10335"/>
                  <a:pt x="15992" y="10138"/>
                </a:cubicBezTo>
                <a:cubicBezTo>
                  <a:pt x="16110" y="10055"/>
                  <a:pt x="16246" y="10014"/>
                  <a:pt x="16385" y="10014"/>
                </a:cubicBezTo>
                <a:close/>
                <a:moveTo>
                  <a:pt x="14645" y="9526"/>
                </a:moveTo>
                <a:cubicBezTo>
                  <a:pt x="14707" y="9672"/>
                  <a:pt x="14790" y="9806"/>
                  <a:pt x="14894" y="9920"/>
                </a:cubicBezTo>
                <a:cubicBezTo>
                  <a:pt x="15018" y="10055"/>
                  <a:pt x="15184" y="10148"/>
                  <a:pt x="15370" y="10179"/>
                </a:cubicBezTo>
                <a:cubicBezTo>
                  <a:pt x="15316" y="10458"/>
                  <a:pt x="15208" y="10599"/>
                  <a:pt x="15043" y="10599"/>
                </a:cubicBezTo>
                <a:cubicBezTo>
                  <a:pt x="14926" y="10599"/>
                  <a:pt x="14780" y="10529"/>
                  <a:pt x="14603" y="10387"/>
                </a:cubicBezTo>
                <a:cubicBezTo>
                  <a:pt x="14386" y="10169"/>
                  <a:pt x="14344" y="9817"/>
                  <a:pt x="14521" y="9558"/>
                </a:cubicBezTo>
                <a:cubicBezTo>
                  <a:pt x="14562" y="9547"/>
                  <a:pt x="14603" y="9537"/>
                  <a:pt x="14645" y="9526"/>
                </a:cubicBezTo>
                <a:close/>
                <a:moveTo>
                  <a:pt x="4084" y="9862"/>
                </a:moveTo>
                <a:cubicBezTo>
                  <a:pt x="4241" y="9862"/>
                  <a:pt x="4348" y="10048"/>
                  <a:pt x="4405" y="10428"/>
                </a:cubicBezTo>
                <a:lnTo>
                  <a:pt x="4395" y="10428"/>
                </a:lnTo>
                <a:cubicBezTo>
                  <a:pt x="4385" y="10459"/>
                  <a:pt x="4374" y="10490"/>
                  <a:pt x="4353" y="10511"/>
                </a:cubicBezTo>
                <a:lnTo>
                  <a:pt x="4291" y="10511"/>
                </a:lnTo>
                <a:cubicBezTo>
                  <a:pt x="4219" y="10511"/>
                  <a:pt x="4157" y="10573"/>
                  <a:pt x="4146" y="10646"/>
                </a:cubicBezTo>
                <a:cubicBezTo>
                  <a:pt x="4057" y="10669"/>
                  <a:pt x="3964" y="10681"/>
                  <a:pt x="3872" y="10681"/>
                </a:cubicBezTo>
                <a:cubicBezTo>
                  <a:pt x="3718" y="10681"/>
                  <a:pt x="3563" y="10648"/>
                  <a:pt x="3421" y="10584"/>
                </a:cubicBezTo>
                <a:cubicBezTo>
                  <a:pt x="3441" y="10397"/>
                  <a:pt x="3535" y="10221"/>
                  <a:pt x="3659" y="10086"/>
                </a:cubicBezTo>
                <a:lnTo>
                  <a:pt x="3846" y="9972"/>
                </a:lnTo>
                <a:cubicBezTo>
                  <a:pt x="3935" y="9899"/>
                  <a:pt x="4015" y="9862"/>
                  <a:pt x="4084" y="9862"/>
                </a:cubicBezTo>
                <a:close/>
                <a:moveTo>
                  <a:pt x="5359" y="9247"/>
                </a:moveTo>
                <a:cubicBezTo>
                  <a:pt x="5608" y="9412"/>
                  <a:pt x="5794" y="9651"/>
                  <a:pt x="5877" y="9931"/>
                </a:cubicBezTo>
                <a:cubicBezTo>
                  <a:pt x="5960" y="10190"/>
                  <a:pt x="5960" y="10459"/>
                  <a:pt x="5856" y="10708"/>
                </a:cubicBezTo>
                <a:cubicBezTo>
                  <a:pt x="5481" y="10583"/>
                  <a:pt x="5088" y="10520"/>
                  <a:pt x="4693" y="10520"/>
                </a:cubicBezTo>
                <a:cubicBezTo>
                  <a:pt x="4663" y="10520"/>
                  <a:pt x="4633" y="10521"/>
                  <a:pt x="4602" y="10521"/>
                </a:cubicBezTo>
                <a:cubicBezTo>
                  <a:pt x="4851" y="10221"/>
                  <a:pt x="4944" y="9869"/>
                  <a:pt x="4540" y="9672"/>
                </a:cubicBezTo>
                <a:cubicBezTo>
                  <a:pt x="4519" y="9661"/>
                  <a:pt x="4509" y="9651"/>
                  <a:pt x="4488" y="9641"/>
                </a:cubicBezTo>
                <a:lnTo>
                  <a:pt x="4488" y="9641"/>
                </a:lnTo>
                <a:cubicBezTo>
                  <a:pt x="4532" y="9647"/>
                  <a:pt x="4576" y="9650"/>
                  <a:pt x="4619" y="9650"/>
                </a:cubicBezTo>
                <a:cubicBezTo>
                  <a:pt x="4915" y="9650"/>
                  <a:pt x="5196" y="9500"/>
                  <a:pt x="5359" y="9247"/>
                </a:cubicBezTo>
                <a:close/>
                <a:moveTo>
                  <a:pt x="11090" y="10656"/>
                </a:moveTo>
                <a:cubicBezTo>
                  <a:pt x="11100" y="10739"/>
                  <a:pt x="11132" y="10822"/>
                  <a:pt x="11163" y="10895"/>
                </a:cubicBezTo>
                <a:cubicBezTo>
                  <a:pt x="11100" y="10895"/>
                  <a:pt x="11038" y="10895"/>
                  <a:pt x="10976" y="10915"/>
                </a:cubicBezTo>
                <a:lnTo>
                  <a:pt x="10966" y="10915"/>
                </a:lnTo>
                <a:cubicBezTo>
                  <a:pt x="10966" y="10915"/>
                  <a:pt x="10966" y="10905"/>
                  <a:pt x="10966" y="10905"/>
                </a:cubicBezTo>
                <a:cubicBezTo>
                  <a:pt x="10966" y="10843"/>
                  <a:pt x="10955" y="10791"/>
                  <a:pt x="10945" y="10729"/>
                </a:cubicBezTo>
                <a:lnTo>
                  <a:pt x="10945" y="10729"/>
                </a:lnTo>
                <a:cubicBezTo>
                  <a:pt x="10952" y="10730"/>
                  <a:pt x="10959" y="10731"/>
                  <a:pt x="10965" y="10731"/>
                </a:cubicBezTo>
                <a:cubicBezTo>
                  <a:pt x="11012" y="10731"/>
                  <a:pt x="11063" y="10701"/>
                  <a:pt x="11090" y="10656"/>
                </a:cubicBezTo>
                <a:close/>
                <a:moveTo>
                  <a:pt x="8375" y="10781"/>
                </a:moveTo>
                <a:cubicBezTo>
                  <a:pt x="8375" y="10863"/>
                  <a:pt x="8375" y="10957"/>
                  <a:pt x="8385" y="11040"/>
                </a:cubicBezTo>
                <a:cubicBezTo>
                  <a:pt x="8323" y="10998"/>
                  <a:pt x="8250" y="10967"/>
                  <a:pt x="8188" y="10926"/>
                </a:cubicBezTo>
                <a:cubicBezTo>
                  <a:pt x="8250" y="10874"/>
                  <a:pt x="8313" y="10822"/>
                  <a:pt x="8375" y="10781"/>
                </a:cubicBezTo>
                <a:close/>
                <a:moveTo>
                  <a:pt x="1766" y="9973"/>
                </a:moveTo>
                <a:cubicBezTo>
                  <a:pt x="1795" y="9973"/>
                  <a:pt x="1825" y="9976"/>
                  <a:pt x="1856" y="9983"/>
                </a:cubicBezTo>
                <a:cubicBezTo>
                  <a:pt x="1928" y="10014"/>
                  <a:pt x="2011" y="10034"/>
                  <a:pt x="2094" y="10045"/>
                </a:cubicBezTo>
                <a:cubicBezTo>
                  <a:pt x="2332" y="10148"/>
                  <a:pt x="2529" y="10356"/>
                  <a:pt x="2529" y="10584"/>
                </a:cubicBezTo>
                <a:cubicBezTo>
                  <a:pt x="2384" y="10718"/>
                  <a:pt x="2260" y="10874"/>
                  <a:pt x="2177" y="11040"/>
                </a:cubicBezTo>
                <a:cubicBezTo>
                  <a:pt x="2163" y="11042"/>
                  <a:pt x="2149" y="11043"/>
                  <a:pt x="2135" y="11043"/>
                </a:cubicBezTo>
                <a:cubicBezTo>
                  <a:pt x="1964" y="11043"/>
                  <a:pt x="1805" y="10873"/>
                  <a:pt x="1690" y="10729"/>
                </a:cubicBezTo>
                <a:cubicBezTo>
                  <a:pt x="1555" y="10584"/>
                  <a:pt x="1441" y="10418"/>
                  <a:pt x="1369" y="10242"/>
                </a:cubicBezTo>
                <a:cubicBezTo>
                  <a:pt x="1439" y="10074"/>
                  <a:pt x="1593" y="9973"/>
                  <a:pt x="1766" y="9973"/>
                </a:cubicBezTo>
                <a:close/>
                <a:moveTo>
                  <a:pt x="9525" y="10615"/>
                </a:moveTo>
                <a:cubicBezTo>
                  <a:pt x="9701" y="10687"/>
                  <a:pt x="9805" y="10874"/>
                  <a:pt x="9763" y="11071"/>
                </a:cubicBezTo>
                <a:cubicBezTo>
                  <a:pt x="9670" y="10967"/>
                  <a:pt x="9598" y="10853"/>
                  <a:pt x="9556" y="10729"/>
                </a:cubicBezTo>
                <a:cubicBezTo>
                  <a:pt x="9546" y="10698"/>
                  <a:pt x="9535" y="10656"/>
                  <a:pt x="9525" y="10615"/>
                </a:cubicBezTo>
                <a:close/>
                <a:moveTo>
                  <a:pt x="6758" y="10200"/>
                </a:moveTo>
                <a:cubicBezTo>
                  <a:pt x="6944" y="10397"/>
                  <a:pt x="7193" y="10553"/>
                  <a:pt x="7452" y="10635"/>
                </a:cubicBezTo>
                <a:cubicBezTo>
                  <a:pt x="7463" y="10687"/>
                  <a:pt x="7463" y="10739"/>
                  <a:pt x="7463" y="10791"/>
                </a:cubicBezTo>
                <a:cubicBezTo>
                  <a:pt x="7400" y="10791"/>
                  <a:pt x="7338" y="10801"/>
                  <a:pt x="7276" y="10812"/>
                </a:cubicBezTo>
                <a:cubicBezTo>
                  <a:pt x="7058" y="10853"/>
                  <a:pt x="6862" y="10957"/>
                  <a:pt x="6696" y="11102"/>
                </a:cubicBezTo>
                <a:cubicBezTo>
                  <a:pt x="6561" y="11029"/>
                  <a:pt x="6478" y="10895"/>
                  <a:pt x="6468" y="10749"/>
                </a:cubicBezTo>
                <a:cubicBezTo>
                  <a:pt x="6447" y="10521"/>
                  <a:pt x="6561" y="10314"/>
                  <a:pt x="6758" y="10200"/>
                </a:cubicBezTo>
                <a:close/>
                <a:moveTo>
                  <a:pt x="19120" y="10374"/>
                </a:moveTo>
                <a:cubicBezTo>
                  <a:pt x="19283" y="10374"/>
                  <a:pt x="19427" y="10600"/>
                  <a:pt x="19547" y="11050"/>
                </a:cubicBezTo>
                <a:cubicBezTo>
                  <a:pt x="19443" y="11091"/>
                  <a:pt x="19340" y="11123"/>
                  <a:pt x="19226" y="11133"/>
                </a:cubicBezTo>
                <a:lnTo>
                  <a:pt x="19215" y="11133"/>
                </a:lnTo>
                <a:cubicBezTo>
                  <a:pt x="19091" y="11102"/>
                  <a:pt x="18956" y="11071"/>
                  <a:pt x="18822" y="11060"/>
                </a:cubicBezTo>
                <a:lnTo>
                  <a:pt x="18801" y="11040"/>
                </a:lnTo>
                <a:lnTo>
                  <a:pt x="18791" y="10646"/>
                </a:lnTo>
                <a:cubicBezTo>
                  <a:pt x="18907" y="10465"/>
                  <a:pt x="19017" y="10374"/>
                  <a:pt x="19120" y="10374"/>
                </a:cubicBezTo>
                <a:close/>
                <a:moveTo>
                  <a:pt x="12790" y="10615"/>
                </a:moveTo>
                <a:lnTo>
                  <a:pt x="12790" y="10625"/>
                </a:lnTo>
                <a:cubicBezTo>
                  <a:pt x="12614" y="10781"/>
                  <a:pt x="12479" y="10967"/>
                  <a:pt x="12375" y="11164"/>
                </a:cubicBezTo>
                <a:cubicBezTo>
                  <a:pt x="12416" y="10991"/>
                  <a:pt x="12437" y="10818"/>
                  <a:pt x="12437" y="10635"/>
                </a:cubicBezTo>
                <a:lnTo>
                  <a:pt x="12437" y="10635"/>
                </a:lnTo>
                <a:cubicBezTo>
                  <a:pt x="12548" y="10635"/>
                  <a:pt x="12658" y="10635"/>
                  <a:pt x="12759" y="10615"/>
                </a:cubicBezTo>
                <a:close/>
                <a:moveTo>
                  <a:pt x="4684" y="10797"/>
                </a:moveTo>
                <a:cubicBezTo>
                  <a:pt x="5030" y="10797"/>
                  <a:pt x="5374" y="10849"/>
                  <a:pt x="5711" y="10946"/>
                </a:cubicBezTo>
                <a:cubicBezTo>
                  <a:pt x="5628" y="11029"/>
                  <a:pt x="5514" y="11102"/>
                  <a:pt x="5400" y="11133"/>
                </a:cubicBezTo>
                <a:cubicBezTo>
                  <a:pt x="5327" y="11157"/>
                  <a:pt x="5255" y="11167"/>
                  <a:pt x="5182" y="11167"/>
                </a:cubicBezTo>
                <a:cubicBezTo>
                  <a:pt x="5130" y="11167"/>
                  <a:pt x="5079" y="11162"/>
                  <a:pt x="5027" y="11154"/>
                </a:cubicBezTo>
                <a:lnTo>
                  <a:pt x="5037" y="11154"/>
                </a:lnTo>
                <a:lnTo>
                  <a:pt x="4955" y="11143"/>
                </a:lnTo>
                <a:cubicBezTo>
                  <a:pt x="4768" y="11091"/>
                  <a:pt x="4602" y="10967"/>
                  <a:pt x="4509" y="10801"/>
                </a:cubicBezTo>
                <a:cubicBezTo>
                  <a:pt x="4567" y="10798"/>
                  <a:pt x="4626" y="10797"/>
                  <a:pt x="4684" y="10797"/>
                </a:cubicBezTo>
                <a:close/>
                <a:moveTo>
                  <a:pt x="9649" y="10086"/>
                </a:moveTo>
                <a:lnTo>
                  <a:pt x="9732" y="10097"/>
                </a:lnTo>
                <a:cubicBezTo>
                  <a:pt x="9753" y="10097"/>
                  <a:pt x="9774" y="10097"/>
                  <a:pt x="9784" y="10107"/>
                </a:cubicBezTo>
                <a:cubicBezTo>
                  <a:pt x="10012" y="10366"/>
                  <a:pt x="10302" y="10563"/>
                  <a:pt x="10634" y="10667"/>
                </a:cubicBezTo>
                <a:cubicBezTo>
                  <a:pt x="10655" y="10718"/>
                  <a:pt x="10655" y="10770"/>
                  <a:pt x="10644" y="10832"/>
                </a:cubicBezTo>
                <a:lnTo>
                  <a:pt x="10064" y="11195"/>
                </a:lnTo>
                <a:cubicBezTo>
                  <a:pt x="10085" y="11112"/>
                  <a:pt x="10085" y="11029"/>
                  <a:pt x="10085" y="10946"/>
                </a:cubicBezTo>
                <a:cubicBezTo>
                  <a:pt x="10095" y="10616"/>
                  <a:pt x="9868" y="10337"/>
                  <a:pt x="9549" y="10263"/>
                </a:cubicBezTo>
                <a:lnTo>
                  <a:pt x="9549" y="10263"/>
                </a:lnTo>
                <a:cubicBezTo>
                  <a:pt x="9569" y="10195"/>
                  <a:pt x="9600" y="10136"/>
                  <a:pt x="9649" y="10086"/>
                </a:cubicBezTo>
                <a:close/>
                <a:moveTo>
                  <a:pt x="13929" y="10471"/>
                </a:moveTo>
                <a:cubicBezTo>
                  <a:pt x="14287" y="10471"/>
                  <a:pt x="14393" y="10732"/>
                  <a:pt x="14272" y="11247"/>
                </a:cubicBezTo>
                <a:lnTo>
                  <a:pt x="13619" y="10687"/>
                </a:lnTo>
                <a:cubicBezTo>
                  <a:pt x="13598" y="10625"/>
                  <a:pt x="13588" y="10573"/>
                  <a:pt x="13598" y="10511"/>
                </a:cubicBezTo>
                <a:cubicBezTo>
                  <a:pt x="13671" y="10490"/>
                  <a:pt x="13743" y="10480"/>
                  <a:pt x="13805" y="10480"/>
                </a:cubicBezTo>
                <a:cubicBezTo>
                  <a:pt x="13850" y="10474"/>
                  <a:pt x="13891" y="10471"/>
                  <a:pt x="13929" y="10471"/>
                </a:cubicBezTo>
                <a:close/>
                <a:moveTo>
                  <a:pt x="11598" y="10273"/>
                </a:moveTo>
                <a:cubicBezTo>
                  <a:pt x="11764" y="10428"/>
                  <a:pt x="11950" y="10532"/>
                  <a:pt x="12158" y="10584"/>
                </a:cubicBezTo>
                <a:cubicBezTo>
                  <a:pt x="12178" y="10677"/>
                  <a:pt x="12178" y="10760"/>
                  <a:pt x="12168" y="10843"/>
                </a:cubicBezTo>
                <a:cubicBezTo>
                  <a:pt x="12168" y="10988"/>
                  <a:pt x="12147" y="11123"/>
                  <a:pt x="12106" y="11257"/>
                </a:cubicBezTo>
                <a:cubicBezTo>
                  <a:pt x="12002" y="11226"/>
                  <a:pt x="11919" y="11174"/>
                  <a:pt x="11847" y="11102"/>
                </a:cubicBezTo>
                <a:cubicBezTo>
                  <a:pt x="11505" y="11060"/>
                  <a:pt x="11339" y="10863"/>
                  <a:pt x="11349" y="10511"/>
                </a:cubicBezTo>
                <a:lnTo>
                  <a:pt x="11349" y="10511"/>
                </a:lnTo>
                <a:lnTo>
                  <a:pt x="11339" y="10521"/>
                </a:lnTo>
                <a:cubicBezTo>
                  <a:pt x="11422" y="10428"/>
                  <a:pt x="11505" y="10345"/>
                  <a:pt x="11598" y="10273"/>
                </a:cubicBezTo>
                <a:close/>
                <a:moveTo>
                  <a:pt x="9204" y="10553"/>
                </a:moveTo>
                <a:cubicBezTo>
                  <a:pt x="9245" y="10853"/>
                  <a:pt x="9401" y="11123"/>
                  <a:pt x="9639" y="11309"/>
                </a:cubicBezTo>
                <a:cubicBezTo>
                  <a:pt x="9574" y="11404"/>
                  <a:pt x="9498" y="11451"/>
                  <a:pt x="9410" y="11451"/>
                </a:cubicBezTo>
                <a:cubicBezTo>
                  <a:pt x="9315" y="11451"/>
                  <a:pt x="9208" y="11396"/>
                  <a:pt x="9090" y="11288"/>
                </a:cubicBezTo>
                <a:cubicBezTo>
                  <a:pt x="8779" y="11268"/>
                  <a:pt x="8644" y="11123"/>
                  <a:pt x="8686" y="10853"/>
                </a:cubicBezTo>
                <a:cubicBezTo>
                  <a:pt x="8686" y="10781"/>
                  <a:pt x="8686" y="10698"/>
                  <a:pt x="8717" y="10625"/>
                </a:cubicBezTo>
                <a:cubicBezTo>
                  <a:pt x="8872" y="10573"/>
                  <a:pt x="9038" y="10553"/>
                  <a:pt x="9204" y="10553"/>
                </a:cubicBezTo>
                <a:close/>
                <a:moveTo>
                  <a:pt x="18604" y="9734"/>
                </a:moveTo>
                <a:cubicBezTo>
                  <a:pt x="18614" y="9765"/>
                  <a:pt x="18625" y="9806"/>
                  <a:pt x="18645" y="9848"/>
                </a:cubicBezTo>
                <a:cubicBezTo>
                  <a:pt x="18438" y="10065"/>
                  <a:pt x="18334" y="10366"/>
                  <a:pt x="18386" y="10656"/>
                </a:cubicBezTo>
                <a:cubicBezTo>
                  <a:pt x="18386" y="10718"/>
                  <a:pt x="18407" y="10781"/>
                  <a:pt x="18417" y="10843"/>
                </a:cubicBezTo>
                <a:cubicBezTo>
                  <a:pt x="18407" y="10905"/>
                  <a:pt x="18417" y="10977"/>
                  <a:pt x="18428" y="11040"/>
                </a:cubicBezTo>
                <a:cubicBezTo>
                  <a:pt x="18003" y="11081"/>
                  <a:pt x="17599" y="11247"/>
                  <a:pt x="17267" y="11527"/>
                </a:cubicBezTo>
                <a:lnTo>
                  <a:pt x="17267" y="11516"/>
                </a:lnTo>
                <a:cubicBezTo>
                  <a:pt x="17454" y="11257"/>
                  <a:pt x="17526" y="10926"/>
                  <a:pt x="17464" y="10604"/>
                </a:cubicBezTo>
                <a:cubicBezTo>
                  <a:pt x="17547" y="10573"/>
                  <a:pt x="17619" y="10532"/>
                  <a:pt x="17692" y="10480"/>
                </a:cubicBezTo>
                <a:cubicBezTo>
                  <a:pt x="18106" y="10418"/>
                  <a:pt x="18428" y="10128"/>
                  <a:pt x="18604" y="9734"/>
                </a:cubicBezTo>
                <a:close/>
                <a:moveTo>
                  <a:pt x="5991" y="11060"/>
                </a:moveTo>
                <a:cubicBezTo>
                  <a:pt x="6167" y="11164"/>
                  <a:pt x="6312" y="11299"/>
                  <a:pt x="6416" y="11475"/>
                </a:cubicBezTo>
                <a:lnTo>
                  <a:pt x="6395" y="11506"/>
                </a:lnTo>
                <a:cubicBezTo>
                  <a:pt x="6281" y="11471"/>
                  <a:pt x="6163" y="11452"/>
                  <a:pt x="6045" y="11452"/>
                </a:cubicBezTo>
                <a:cubicBezTo>
                  <a:pt x="5885" y="11452"/>
                  <a:pt x="5726" y="11486"/>
                  <a:pt x="5576" y="11558"/>
                </a:cubicBezTo>
                <a:cubicBezTo>
                  <a:pt x="5566" y="11537"/>
                  <a:pt x="5545" y="11506"/>
                  <a:pt x="5535" y="11485"/>
                </a:cubicBezTo>
                <a:cubicBezTo>
                  <a:pt x="5504" y="11454"/>
                  <a:pt x="5483" y="11433"/>
                  <a:pt x="5452" y="11402"/>
                </a:cubicBezTo>
                <a:cubicBezTo>
                  <a:pt x="5659" y="11351"/>
                  <a:pt x="5846" y="11226"/>
                  <a:pt x="5981" y="11071"/>
                </a:cubicBezTo>
                <a:lnTo>
                  <a:pt x="5991" y="11060"/>
                </a:lnTo>
                <a:close/>
                <a:moveTo>
                  <a:pt x="18946" y="11433"/>
                </a:moveTo>
                <a:cubicBezTo>
                  <a:pt x="19019" y="11465"/>
                  <a:pt x="19112" y="11475"/>
                  <a:pt x="19195" y="11475"/>
                </a:cubicBezTo>
                <a:cubicBezTo>
                  <a:pt x="19184" y="11506"/>
                  <a:pt x="19174" y="11537"/>
                  <a:pt x="19164" y="11568"/>
                </a:cubicBezTo>
                <a:lnTo>
                  <a:pt x="19153" y="11568"/>
                </a:lnTo>
                <a:cubicBezTo>
                  <a:pt x="19070" y="11527"/>
                  <a:pt x="19008" y="11485"/>
                  <a:pt x="18946" y="11433"/>
                </a:cubicBezTo>
                <a:close/>
                <a:moveTo>
                  <a:pt x="1306" y="10635"/>
                </a:moveTo>
                <a:lnTo>
                  <a:pt x="1306" y="10635"/>
                </a:lnTo>
                <a:cubicBezTo>
                  <a:pt x="1503" y="10915"/>
                  <a:pt x="1731" y="11174"/>
                  <a:pt x="1990" y="11413"/>
                </a:cubicBezTo>
                <a:cubicBezTo>
                  <a:pt x="2001" y="11423"/>
                  <a:pt x="2011" y="11433"/>
                  <a:pt x="2022" y="11433"/>
                </a:cubicBezTo>
                <a:cubicBezTo>
                  <a:pt x="2011" y="11485"/>
                  <a:pt x="2001" y="11537"/>
                  <a:pt x="1990" y="11589"/>
                </a:cubicBezTo>
                <a:cubicBezTo>
                  <a:pt x="1959" y="11579"/>
                  <a:pt x="1928" y="11568"/>
                  <a:pt x="1897" y="11547"/>
                </a:cubicBezTo>
                <a:cubicBezTo>
                  <a:pt x="1628" y="11392"/>
                  <a:pt x="1420" y="11133"/>
                  <a:pt x="1327" y="10832"/>
                </a:cubicBezTo>
                <a:cubicBezTo>
                  <a:pt x="1317" y="10760"/>
                  <a:pt x="1306" y="10698"/>
                  <a:pt x="1306" y="10635"/>
                </a:cubicBezTo>
                <a:close/>
                <a:moveTo>
                  <a:pt x="2703" y="10880"/>
                </a:moveTo>
                <a:lnTo>
                  <a:pt x="2703" y="10880"/>
                </a:lnTo>
                <a:cubicBezTo>
                  <a:pt x="2812" y="10972"/>
                  <a:pt x="2883" y="11084"/>
                  <a:pt x="2934" y="11216"/>
                </a:cubicBezTo>
                <a:cubicBezTo>
                  <a:pt x="2818" y="11518"/>
                  <a:pt x="2635" y="11675"/>
                  <a:pt x="2376" y="11675"/>
                </a:cubicBezTo>
                <a:cubicBezTo>
                  <a:pt x="2332" y="11675"/>
                  <a:pt x="2287" y="11670"/>
                  <a:pt x="2239" y="11661"/>
                </a:cubicBezTo>
                <a:cubicBezTo>
                  <a:pt x="2239" y="11661"/>
                  <a:pt x="2239" y="11661"/>
                  <a:pt x="2239" y="11651"/>
                </a:cubicBezTo>
                <a:cubicBezTo>
                  <a:pt x="2250" y="11547"/>
                  <a:pt x="2270" y="11444"/>
                  <a:pt x="2301" y="11340"/>
                </a:cubicBezTo>
                <a:cubicBezTo>
                  <a:pt x="2476" y="11227"/>
                  <a:pt x="2620" y="11074"/>
                  <a:pt x="2703" y="10880"/>
                </a:cubicBezTo>
                <a:close/>
                <a:moveTo>
                  <a:pt x="7369" y="11433"/>
                </a:moveTo>
                <a:lnTo>
                  <a:pt x="7369" y="11433"/>
                </a:lnTo>
                <a:cubicBezTo>
                  <a:pt x="7359" y="11465"/>
                  <a:pt x="7359" y="11496"/>
                  <a:pt x="7349" y="11527"/>
                </a:cubicBezTo>
                <a:cubicBezTo>
                  <a:pt x="7318" y="11718"/>
                  <a:pt x="7268" y="11814"/>
                  <a:pt x="7201" y="11814"/>
                </a:cubicBezTo>
                <a:cubicBezTo>
                  <a:pt x="7134" y="11814"/>
                  <a:pt x="7048" y="11718"/>
                  <a:pt x="6944" y="11527"/>
                </a:cubicBezTo>
                <a:cubicBezTo>
                  <a:pt x="7090" y="11527"/>
                  <a:pt x="7235" y="11496"/>
                  <a:pt x="7369" y="11433"/>
                </a:cubicBezTo>
                <a:close/>
                <a:moveTo>
                  <a:pt x="4198" y="10832"/>
                </a:moveTo>
                <a:cubicBezTo>
                  <a:pt x="4250" y="10967"/>
                  <a:pt x="4333" y="11091"/>
                  <a:pt x="4447" y="11185"/>
                </a:cubicBezTo>
                <a:cubicBezTo>
                  <a:pt x="4198" y="11278"/>
                  <a:pt x="3991" y="11454"/>
                  <a:pt x="3866" y="11693"/>
                </a:cubicBezTo>
                <a:cubicBezTo>
                  <a:pt x="3835" y="11734"/>
                  <a:pt x="3815" y="11775"/>
                  <a:pt x="3804" y="11817"/>
                </a:cubicBezTo>
                <a:cubicBezTo>
                  <a:pt x="3773" y="11796"/>
                  <a:pt x="3752" y="11765"/>
                  <a:pt x="3732" y="11734"/>
                </a:cubicBezTo>
                <a:cubicBezTo>
                  <a:pt x="3555" y="11485"/>
                  <a:pt x="3431" y="11195"/>
                  <a:pt x="3400" y="10895"/>
                </a:cubicBezTo>
                <a:lnTo>
                  <a:pt x="3400" y="10895"/>
                </a:lnTo>
                <a:cubicBezTo>
                  <a:pt x="3512" y="10932"/>
                  <a:pt x="3628" y="10951"/>
                  <a:pt x="3745" y="10951"/>
                </a:cubicBezTo>
                <a:cubicBezTo>
                  <a:pt x="3823" y="10951"/>
                  <a:pt x="3902" y="10942"/>
                  <a:pt x="3980" y="10926"/>
                </a:cubicBezTo>
                <a:lnTo>
                  <a:pt x="3970" y="10915"/>
                </a:lnTo>
                <a:cubicBezTo>
                  <a:pt x="4053" y="10895"/>
                  <a:pt x="4125" y="10863"/>
                  <a:pt x="4198" y="10832"/>
                </a:cubicBezTo>
                <a:close/>
                <a:moveTo>
                  <a:pt x="20024" y="10625"/>
                </a:moveTo>
                <a:cubicBezTo>
                  <a:pt x="20183" y="10714"/>
                  <a:pt x="20365" y="10764"/>
                  <a:pt x="20544" y="10764"/>
                </a:cubicBezTo>
                <a:cubicBezTo>
                  <a:pt x="20575" y="10764"/>
                  <a:pt x="20605" y="10763"/>
                  <a:pt x="20635" y="10760"/>
                </a:cubicBezTo>
                <a:cubicBezTo>
                  <a:pt x="20708" y="10936"/>
                  <a:pt x="20749" y="11133"/>
                  <a:pt x="20749" y="11330"/>
                </a:cubicBezTo>
                <a:cubicBezTo>
                  <a:pt x="20749" y="11516"/>
                  <a:pt x="20718" y="11713"/>
                  <a:pt x="20646" y="11889"/>
                </a:cubicBezTo>
                <a:lnTo>
                  <a:pt x="20635" y="11869"/>
                </a:lnTo>
                <a:cubicBezTo>
                  <a:pt x="20604" y="11755"/>
                  <a:pt x="20552" y="11651"/>
                  <a:pt x="20490" y="11547"/>
                </a:cubicBezTo>
                <a:cubicBezTo>
                  <a:pt x="20345" y="11319"/>
                  <a:pt x="20107" y="11164"/>
                  <a:pt x="19837" y="11143"/>
                </a:cubicBezTo>
                <a:cubicBezTo>
                  <a:pt x="19889" y="11071"/>
                  <a:pt x="19931" y="10998"/>
                  <a:pt x="19962" y="10926"/>
                </a:cubicBezTo>
                <a:cubicBezTo>
                  <a:pt x="20003" y="10822"/>
                  <a:pt x="20024" y="10718"/>
                  <a:pt x="20024" y="10625"/>
                </a:cubicBezTo>
                <a:close/>
                <a:moveTo>
                  <a:pt x="15733" y="10304"/>
                </a:moveTo>
                <a:cubicBezTo>
                  <a:pt x="16080" y="10544"/>
                  <a:pt x="16526" y="10723"/>
                  <a:pt x="16960" y="10723"/>
                </a:cubicBezTo>
                <a:cubicBezTo>
                  <a:pt x="17032" y="10723"/>
                  <a:pt x="17103" y="10718"/>
                  <a:pt x="17174" y="10708"/>
                </a:cubicBezTo>
                <a:lnTo>
                  <a:pt x="17174" y="10708"/>
                </a:lnTo>
                <a:cubicBezTo>
                  <a:pt x="17236" y="10926"/>
                  <a:pt x="17194" y="11174"/>
                  <a:pt x="17070" y="11371"/>
                </a:cubicBezTo>
                <a:cubicBezTo>
                  <a:pt x="16894" y="11620"/>
                  <a:pt x="16656" y="11817"/>
                  <a:pt x="16376" y="11941"/>
                </a:cubicBezTo>
                <a:cubicBezTo>
                  <a:pt x="16376" y="11424"/>
                  <a:pt x="16117" y="10728"/>
                  <a:pt x="15552" y="10728"/>
                </a:cubicBezTo>
                <a:cubicBezTo>
                  <a:pt x="15540" y="10728"/>
                  <a:pt x="15528" y="10728"/>
                  <a:pt x="15515" y="10729"/>
                </a:cubicBezTo>
                <a:cubicBezTo>
                  <a:pt x="15464" y="10729"/>
                  <a:pt x="15412" y="10739"/>
                  <a:pt x="15370" y="10760"/>
                </a:cubicBezTo>
                <a:cubicBezTo>
                  <a:pt x="15547" y="10656"/>
                  <a:pt x="15671" y="10490"/>
                  <a:pt x="15733" y="10304"/>
                </a:cubicBezTo>
                <a:close/>
                <a:moveTo>
                  <a:pt x="11432" y="11278"/>
                </a:moveTo>
                <a:cubicBezTo>
                  <a:pt x="11577" y="11433"/>
                  <a:pt x="11764" y="11537"/>
                  <a:pt x="11971" y="11568"/>
                </a:cubicBezTo>
                <a:cubicBezTo>
                  <a:pt x="11930" y="11641"/>
                  <a:pt x="11878" y="11713"/>
                  <a:pt x="11826" y="11765"/>
                </a:cubicBezTo>
                <a:lnTo>
                  <a:pt x="11442" y="11983"/>
                </a:lnTo>
                <a:cubicBezTo>
                  <a:pt x="11422" y="11910"/>
                  <a:pt x="11401" y="11827"/>
                  <a:pt x="11380" y="11765"/>
                </a:cubicBezTo>
                <a:cubicBezTo>
                  <a:pt x="11422" y="11610"/>
                  <a:pt x="11442" y="11444"/>
                  <a:pt x="11432" y="11278"/>
                </a:cubicBezTo>
                <a:close/>
                <a:moveTo>
                  <a:pt x="16096" y="11579"/>
                </a:moveTo>
                <a:cubicBezTo>
                  <a:pt x="16127" y="11713"/>
                  <a:pt x="16137" y="11858"/>
                  <a:pt x="16127" y="11993"/>
                </a:cubicBezTo>
                <a:cubicBezTo>
                  <a:pt x="16112" y="11995"/>
                  <a:pt x="16098" y="11996"/>
                  <a:pt x="16083" y="11996"/>
                </a:cubicBezTo>
                <a:cubicBezTo>
                  <a:pt x="16015" y="11996"/>
                  <a:pt x="15948" y="11977"/>
                  <a:pt x="15889" y="11952"/>
                </a:cubicBezTo>
                <a:lnTo>
                  <a:pt x="15889" y="11941"/>
                </a:lnTo>
                <a:cubicBezTo>
                  <a:pt x="15877" y="11942"/>
                  <a:pt x="15865" y="11942"/>
                  <a:pt x="15854" y="11942"/>
                </a:cubicBezTo>
                <a:cubicBezTo>
                  <a:pt x="15583" y="11942"/>
                  <a:pt x="15657" y="11818"/>
                  <a:pt x="16096" y="11579"/>
                </a:cubicBezTo>
                <a:close/>
                <a:moveTo>
                  <a:pt x="8000" y="11209"/>
                </a:moveTo>
                <a:lnTo>
                  <a:pt x="8000" y="11209"/>
                </a:lnTo>
                <a:cubicBezTo>
                  <a:pt x="8193" y="11282"/>
                  <a:pt x="8356" y="11405"/>
                  <a:pt x="8499" y="11558"/>
                </a:cubicBezTo>
                <a:cubicBezTo>
                  <a:pt x="8696" y="11786"/>
                  <a:pt x="8706" y="11952"/>
                  <a:pt x="8634" y="12045"/>
                </a:cubicBezTo>
                <a:lnTo>
                  <a:pt x="8572" y="12045"/>
                </a:lnTo>
                <a:cubicBezTo>
                  <a:pt x="8478" y="12045"/>
                  <a:pt x="8385" y="12055"/>
                  <a:pt x="8302" y="12097"/>
                </a:cubicBezTo>
                <a:cubicBezTo>
                  <a:pt x="8167" y="12035"/>
                  <a:pt x="8053" y="11921"/>
                  <a:pt x="8002" y="11786"/>
                </a:cubicBezTo>
                <a:cubicBezTo>
                  <a:pt x="7909" y="11600"/>
                  <a:pt x="7908" y="11394"/>
                  <a:pt x="8000" y="11209"/>
                </a:cubicBezTo>
                <a:close/>
                <a:moveTo>
                  <a:pt x="18542" y="11330"/>
                </a:moveTo>
                <a:cubicBezTo>
                  <a:pt x="18687" y="11527"/>
                  <a:pt x="18884" y="11682"/>
                  <a:pt x="19112" y="11775"/>
                </a:cubicBezTo>
                <a:cubicBezTo>
                  <a:pt x="19112" y="11807"/>
                  <a:pt x="19101" y="11827"/>
                  <a:pt x="19101" y="11858"/>
                </a:cubicBezTo>
                <a:cubicBezTo>
                  <a:pt x="19091" y="11950"/>
                  <a:pt x="19101" y="12052"/>
                  <a:pt x="19121" y="12144"/>
                </a:cubicBezTo>
                <a:lnTo>
                  <a:pt x="19121" y="12144"/>
                </a:lnTo>
                <a:cubicBezTo>
                  <a:pt x="18995" y="12090"/>
                  <a:pt x="18862" y="12063"/>
                  <a:pt x="18730" y="12063"/>
                </a:cubicBezTo>
                <a:cubicBezTo>
                  <a:pt x="18594" y="12063"/>
                  <a:pt x="18459" y="12092"/>
                  <a:pt x="18334" y="12149"/>
                </a:cubicBezTo>
                <a:cubicBezTo>
                  <a:pt x="18138" y="11879"/>
                  <a:pt x="17847" y="11682"/>
                  <a:pt x="17516" y="11620"/>
                </a:cubicBezTo>
                <a:cubicBezTo>
                  <a:pt x="17796" y="11433"/>
                  <a:pt x="18303" y="11340"/>
                  <a:pt x="18542" y="11330"/>
                </a:cubicBezTo>
                <a:close/>
                <a:moveTo>
                  <a:pt x="9929" y="11485"/>
                </a:moveTo>
                <a:cubicBezTo>
                  <a:pt x="10078" y="11550"/>
                  <a:pt x="10227" y="11591"/>
                  <a:pt x="10383" y="11591"/>
                </a:cubicBezTo>
                <a:cubicBezTo>
                  <a:pt x="10401" y="11591"/>
                  <a:pt x="10419" y="11590"/>
                  <a:pt x="10437" y="11589"/>
                </a:cubicBezTo>
                <a:cubicBezTo>
                  <a:pt x="10437" y="11630"/>
                  <a:pt x="10447" y="11661"/>
                  <a:pt x="10447" y="11693"/>
                </a:cubicBezTo>
                <a:cubicBezTo>
                  <a:pt x="10447" y="11713"/>
                  <a:pt x="10458" y="11734"/>
                  <a:pt x="10468" y="11744"/>
                </a:cubicBezTo>
                <a:cubicBezTo>
                  <a:pt x="10023" y="11775"/>
                  <a:pt x="9608" y="11931"/>
                  <a:pt x="9256" y="12200"/>
                </a:cubicBezTo>
                <a:cubicBezTo>
                  <a:pt x="9183" y="12169"/>
                  <a:pt x="9121" y="12149"/>
                  <a:pt x="9059" y="12128"/>
                </a:cubicBezTo>
                <a:cubicBezTo>
                  <a:pt x="9069" y="11993"/>
                  <a:pt x="9048" y="11858"/>
                  <a:pt x="8986" y="11734"/>
                </a:cubicBezTo>
                <a:lnTo>
                  <a:pt x="8986" y="11734"/>
                </a:lnTo>
                <a:cubicBezTo>
                  <a:pt x="9083" y="11769"/>
                  <a:pt x="9183" y="11786"/>
                  <a:pt x="9281" y="11786"/>
                </a:cubicBezTo>
                <a:cubicBezTo>
                  <a:pt x="9528" y="11786"/>
                  <a:pt x="9766" y="11678"/>
                  <a:pt x="9929" y="11485"/>
                </a:cubicBezTo>
                <a:close/>
                <a:moveTo>
                  <a:pt x="3213" y="11205"/>
                </a:moveTo>
                <a:cubicBezTo>
                  <a:pt x="3307" y="11537"/>
                  <a:pt x="3473" y="11838"/>
                  <a:pt x="3721" y="12086"/>
                </a:cubicBezTo>
                <a:cubicBezTo>
                  <a:pt x="3701" y="12159"/>
                  <a:pt x="3690" y="12232"/>
                  <a:pt x="3680" y="12304"/>
                </a:cubicBezTo>
                <a:cubicBezTo>
                  <a:pt x="3669" y="12045"/>
                  <a:pt x="3504" y="11827"/>
                  <a:pt x="3265" y="11744"/>
                </a:cubicBezTo>
                <a:cubicBezTo>
                  <a:pt x="3202" y="11719"/>
                  <a:pt x="3140" y="11706"/>
                  <a:pt x="3077" y="11706"/>
                </a:cubicBezTo>
                <a:cubicBezTo>
                  <a:pt x="3036" y="11706"/>
                  <a:pt x="2995" y="11711"/>
                  <a:pt x="2954" y="11724"/>
                </a:cubicBezTo>
                <a:lnTo>
                  <a:pt x="2944" y="11724"/>
                </a:lnTo>
                <a:cubicBezTo>
                  <a:pt x="3089" y="11579"/>
                  <a:pt x="3182" y="11402"/>
                  <a:pt x="3213" y="11205"/>
                </a:cubicBezTo>
                <a:close/>
                <a:moveTo>
                  <a:pt x="20179" y="11775"/>
                </a:moveTo>
                <a:lnTo>
                  <a:pt x="20314" y="12024"/>
                </a:lnTo>
                <a:cubicBezTo>
                  <a:pt x="20324" y="12076"/>
                  <a:pt x="20335" y="12128"/>
                  <a:pt x="20335" y="12180"/>
                </a:cubicBezTo>
                <a:lnTo>
                  <a:pt x="19951" y="12335"/>
                </a:lnTo>
                <a:lnTo>
                  <a:pt x="19589" y="11900"/>
                </a:lnTo>
                <a:lnTo>
                  <a:pt x="19589" y="11900"/>
                </a:lnTo>
                <a:cubicBezTo>
                  <a:pt x="19671" y="11915"/>
                  <a:pt x="19754" y="11923"/>
                  <a:pt x="19836" y="11923"/>
                </a:cubicBezTo>
                <a:cubicBezTo>
                  <a:pt x="19918" y="11923"/>
                  <a:pt x="19998" y="11915"/>
                  <a:pt x="20076" y="11900"/>
                </a:cubicBezTo>
                <a:cubicBezTo>
                  <a:pt x="20138" y="11889"/>
                  <a:pt x="20179" y="11838"/>
                  <a:pt x="20179" y="11775"/>
                </a:cubicBezTo>
                <a:close/>
                <a:moveTo>
                  <a:pt x="4602" y="11309"/>
                </a:moveTo>
                <a:cubicBezTo>
                  <a:pt x="4758" y="11392"/>
                  <a:pt x="4944" y="11444"/>
                  <a:pt x="5120" y="11444"/>
                </a:cubicBezTo>
                <a:cubicBezTo>
                  <a:pt x="5141" y="11589"/>
                  <a:pt x="5162" y="11734"/>
                  <a:pt x="5183" y="11889"/>
                </a:cubicBezTo>
                <a:cubicBezTo>
                  <a:pt x="5193" y="11910"/>
                  <a:pt x="5214" y="11941"/>
                  <a:pt x="5224" y="11962"/>
                </a:cubicBezTo>
                <a:cubicBezTo>
                  <a:pt x="5214" y="11972"/>
                  <a:pt x="5214" y="11993"/>
                  <a:pt x="5203" y="12003"/>
                </a:cubicBezTo>
                <a:cubicBezTo>
                  <a:pt x="5172" y="12118"/>
                  <a:pt x="5162" y="12242"/>
                  <a:pt x="5193" y="12356"/>
                </a:cubicBezTo>
                <a:cubicBezTo>
                  <a:pt x="5151" y="12366"/>
                  <a:pt x="5110" y="12377"/>
                  <a:pt x="5058" y="12377"/>
                </a:cubicBezTo>
                <a:cubicBezTo>
                  <a:pt x="4986" y="12397"/>
                  <a:pt x="4911" y="12408"/>
                  <a:pt x="4835" y="12408"/>
                </a:cubicBezTo>
                <a:cubicBezTo>
                  <a:pt x="4760" y="12408"/>
                  <a:pt x="4685" y="12397"/>
                  <a:pt x="4613" y="12377"/>
                </a:cubicBezTo>
                <a:cubicBezTo>
                  <a:pt x="4374" y="12314"/>
                  <a:pt x="4157" y="12200"/>
                  <a:pt x="3980" y="12035"/>
                </a:cubicBezTo>
                <a:cubicBezTo>
                  <a:pt x="4094" y="11775"/>
                  <a:pt x="4333" y="11433"/>
                  <a:pt x="4602" y="11309"/>
                </a:cubicBezTo>
                <a:close/>
                <a:moveTo>
                  <a:pt x="2675" y="11900"/>
                </a:moveTo>
                <a:cubicBezTo>
                  <a:pt x="2529" y="12045"/>
                  <a:pt x="2446" y="12232"/>
                  <a:pt x="2415" y="12439"/>
                </a:cubicBezTo>
                <a:lnTo>
                  <a:pt x="2415" y="12460"/>
                </a:lnTo>
                <a:cubicBezTo>
                  <a:pt x="2322" y="12304"/>
                  <a:pt x="2260" y="12128"/>
                  <a:pt x="2239" y="11952"/>
                </a:cubicBezTo>
                <a:lnTo>
                  <a:pt x="2239" y="11952"/>
                </a:lnTo>
                <a:cubicBezTo>
                  <a:pt x="2271" y="11954"/>
                  <a:pt x="2303" y="11955"/>
                  <a:pt x="2336" y="11955"/>
                </a:cubicBezTo>
                <a:cubicBezTo>
                  <a:pt x="2441" y="11955"/>
                  <a:pt x="2548" y="11942"/>
                  <a:pt x="2643" y="11910"/>
                </a:cubicBezTo>
                <a:lnTo>
                  <a:pt x="2675" y="11900"/>
                </a:lnTo>
                <a:close/>
                <a:moveTo>
                  <a:pt x="17029" y="12003"/>
                </a:moveTo>
                <a:lnTo>
                  <a:pt x="17018" y="12014"/>
                </a:lnTo>
                <a:cubicBezTo>
                  <a:pt x="17091" y="12190"/>
                  <a:pt x="17205" y="12356"/>
                  <a:pt x="17350" y="12480"/>
                </a:cubicBezTo>
                <a:cubicBezTo>
                  <a:pt x="17256" y="12458"/>
                  <a:pt x="17160" y="12447"/>
                  <a:pt x="17064" y="12447"/>
                </a:cubicBezTo>
                <a:cubicBezTo>
                  <a:pt x="16939" y="12447"/>
                  <a:pt x="16815" y="12466"/>
                  <a:pt x="16697" y="12501"/>
                </a:cubicBezTo>
                <a:cubicBezTo>
                  <a:pt x="16728" y="12304"/>
                  <a:pt x="16852" y="12118"/>
                  <a:pt x="17029" y="12003"/>
                </a:cubicBezTo>
                <a:close/>
                <a:moveTo>
                  <a:pt x="12230" y="11589"/>
                </a:moveTo>
                <a:lnTo>
                  <a:pt x="12230" y="11589"/>
                </a:lnTo>
                <a:cubicBezTo>
                  <a:pt x="12209" y="11713"/>
                  <a:pt x="12199" y="11848"/>
                  <a:pt x="12220" y="11972"/>
                </a:cubicBezTo>
                <a:cubicBezTo>
                  <a:pt x="12126" y="12097"/>
                  <a:pt x="12044" y="12221"/>
                  <a:pt x="11992" y="12366"/>
                </a:cubicBezTo>
                <a:cubicBezTo>
                  <a:pt x="11847" y="12387"/>
                  <a:pt x="11702" y="12439"/>
                  <a:pt x="11577" y="12511"/>
                </a:cubicBezTo>
                <a:cubicBezTo>
                  <a:pt x="11577" y="12501"/>
                  <a:pt x="11577" y="12480"/>
                  <a:pt x="11567" y="12470"/>
                </a:cubicBezTo>
                <a:cubicBezTo>
                  <a:pt x="11536" y="12408"/>
                  <a:pt x="11515" y="12335"/>
                  <a:pt x="11474" y="12273"/>
                </a:cubicBezTo>
                <a:cubicBezTo>
                  <a:pt x="11546" y="12263"/>
                  <a:pt x="11608" y="12242"/>
                  <a:pt x="11670" y="12221"/>
                </a:cubicBezTo>
                <a:cubicBezTo>
                  <a:pt x="11930" y="12086"/>
                  <a:pt x="12126" y="11858"/>
                  <a:pt x="12230" y="11589"/>
                </a:cubicBezTo>
                <a:close/>
                <a:moveTo>
                  <a:pt x="17385" y="11906"/>
                </a:moveTo>
                <a:cubicBezTo>
                  <a:pt x="17446" y="11906"/>
                  <a:pt x="17507" y="11916"/>
                  <a:pt x="17568" y="11931"/>
                </a:cubicBezTo>
                <a:cubicBezTo>
                  <a:pt x="17785" y="12003"/>
                  <a:pt x="17972" y="12118"/>
                  <a:pt x="18127" y="12273"/>
                </a:cubicBezTo>
                <a:cubicBezTo>
                  <a:pt x="18055" y="12346"/>
                  <a:pt x="18003" y="12418"/>
                  <a:pt x="17961" y="12511"/>
                </a:cubicBezTo>
                <a:lnTo>
                  <a:pt x="17951" y="12511"/>
                </a:lnTo>
                <a:cubicBezTo>
                  <a:pt x="17692" y="12418"/>
                  <a:pt x="17329" y="12149"/>
                  <a:pt x="17319" y="11910"/>
                </a:cubicBezTo>
                <a:cubicBezTo>
                  <a:pt x="17341" y="11907"/>
                  <a:pt x="17363" y="11906"/>
                  <a:pt x="17385" y="11906"/>
                </a:cubicBezTo>
                <a:close/>
                <a:moveTo>
                  <a:pt x="6064" y="11703"/>
                </a:moveTo>
                <a:lnTo>
                  <a:pt x="6354" y="11796"/>
                </a:lnTo>
                <a:cubicBezTo>
                  <a:pt x="6354" y="11889"/>
                  <a:pt x="6385" y="11983"/>
                  <a:pt x="6426" y="12076"/>
                </a:cubicBezTo>
                <a:cubicBezTo>
                  <a:pt x="6457" y="12118"/>
                  <a:pt x="6478" y="12159"/>
                  <a:pt x="6509" y="12200"/>
                </a:cubicBezTo>
                <a:cubicBezTo>
                  <a:pt x="6457" y="12387"/>
                  <a:pt x="6323" y="12532"/>
                  <a:pt x="6146" y="12594"/>
                </a:cubicBezTo>
                <a:cubicBezTo>
                  <a:pt x="6118" y="12604"/>
                  <a:pt x="6072" y="12610"/>
                  <a:pt x="6017" y="12610"/>
                </a:cubicBezTo>
                <a:cubicBezTo>
                  <a:pt x="5850" y="12610"/>
                  <a:pt x="5603" y="12561"/>
                  <a:pt x="5556" y="12460"/>
                </a:cubicBezTo>
                <a:lnTo>
                  <a:pt x="6064" y="11703"/>
                </a:lnTo>
                <a:close/>
                <a:moveTo>
                  <a:pt x="12704" y="11861"/>
                </a:moveTo>
                <a:cubicBezTo>
                  <a:pt x="12813" y="11861"/>
                  <a:pt x="12920" y="11991"/>
                  <a:pt x="13018" y="12252"/>
                </a:cubicBezTo>
                <a:cubicBezTo>
                  <a:pt x="13255" y="12528"/>
                  <a:pt x="13349" y="12666"/>
                  <a:pt x="13300" y="12666"/>
                </a:cubicBezTo>
                <a:cubicBezTo>
                  <a:pt x="13242" y="12666"/>
                  <a:pt x="12985" y="12474"/>
                  <a:pt x="12531" y="12086"/>
                </a:cubicBezTo>
                <a:cubicBezTo>
                  <a:pt x="12520" y="12055"/>
                  <a:pt x="12510" y="12024"/>
                  <a:pt x="12510" y="11993"/>
                </a:cubicBezTo>
                <a:cubicBezTo>
                  <a:pt x="12575" y="11905"/>
                  <a:pt x="12640" y="11861"/>
                  <a:pt x="12704" y="11861"/>
                </a:cubicBezTo>
                <a:close/>
                <a:moveTo>
                  <a:pt x="10411" y="12063"/>
                </a:moveTo>
                <a:cubicBezTo>
                  <a:pt x="10499" y="12063"/>
                  <a:pt x="10587" y="12071"/>
                  <a:pt x="10676" y="12086"/>
                </a:cubicBezTo>
                <a:cubicBezTo>
                  <a:pt x="10738" y="12138"/>
                  <a:pt x="10800" y="12180"/>
                  <a:pt x="10872" y="12211"/>
                </a:cubicBezTo>
                <a:cubicBezTo>
                  <a:pt x="10779" y="12387"/>
                  <a:pt x="10644" y="12542"/>
                  <a:pt x="10489" y="12677"/>
                </a:cubicBezTo>
                <a:lnTo>
                  <a:pt x="10489" y="12667"/>
                </a:lnTo>
                <a:cubicBezTo>
                  <a:pt x="10458" y="12698"/>
                  <a:pt x="10416" y="12729"/>
                  <a:pt x="10385" y="12750"/>
                </a:cubicBezTo>
                <a:cubicBezTo>
                  <a:pt x="10137" y="12542"/>
                  <a:pt x="9846" y="12397"/>
                  <a:pt x="9525" y="12325"/>
                </a:cubicBezTo>
                <a:cubicBezTo>
                  <a:pt x="9722" y="12211"/>
                  <a:pt x="9929" y="12128"/>
                  <a:pt x="10147" y="12086"/>
                </a:cubicBezTo>
                <a:cubicBezTo>
                  <a:pt x="10235" y="12071"/>
                  <a:pt x="10323" y="12063"/>
                  <a:pt x="10411" y="12063"/>
                </a:cubicBezTo>
                <a:close/>
                <a:moveTo>
                  <a:pt x="16521" y="12118"/>
                </a:moveTo>
                <a:cubicBezTo>
                  <a:pt x="16448" y="12273"/>
                  <a:pt x="16417" y="12428"/>
                  <a:pt x="16428" y="12594"/>
                </a:cubicBezTo>
                <a:cubicBezTo>
                  <a:pt x="16324" y="12646"/>
                  <a:pt x="16220" y="12698"/>
                  <a:pt x="16117" y="12760"/>
                </a:cubicBezTo>
                <a:cubicBezTo>
                  <a:pt x="16086" y="12770"/>
                  <a:pt x="16065" y="12791"/>
                  <a:pt x="16034" y="12802"/>
                </a:cubicBezTo>
                <a:cubicBezTo>
                  <a:pt x="16189" y="12636"/>
                  <a:pt x="16303" y="12418"/>
                  <a:pt x="16355" y="12200"/>
                </a:cubicBezTo>
                <a:lnTo>
                  <a:pt x="16345" y="12200"/>
                </a:lnTo>
                <a:lnTo>
                  <a:pt x="16345" y="12169"/>
                </a:lnTo>
                <a:cubicBezTo>
                  <a:pt x="16407" y="12159"/>
                  <a:pt x="16459" y="12138"/>
                  <a:pt x="16521" y="12118"/>
                </a:cubicBezTo>
                <a:close/>
                <a:moveTo>
                  <a:pt x="9245" y="12542"/>
                </a:moveTo>
                <a:cubicBezTo>
                  <a:pt x="9328" y="12584"/>
                  <a:pt x="9401" y="12615"/>
                  <a:pt x="9421" y="12625"/>
                </a:cubicBezTo>
                <a:lnTo>
                  <a:pt x="9598" y="12729"/>
                </a:lnTo>
                <a:cubicBezTo>
                  <a:pt x="9639" y="12750"/>
                  <a:pt x="9681" y="12781"/>
                  <a:pt x="9722" y="12812"/>
                </a:cubicBezTo>
                <a:cubicBezTo>
                  <a:pt x="9618" y="12822"/>
                  <a:pt x="9504" y="12843"/>
                  <a:pt x="9401" y="12864"/>
                </a:cubicBezTo>
                <a:cubicBezTo>
                  <a:pt x="9318" y="12781"/>
                  <a:pt x="9245" y="12698"/>
                  <a:pt x="9183" y="12605"/>
                </a:cubicBezTo>
                <a:cubicBezTo>
                  <a:pt x="9204" y="12584"/>
                  <a:pt x="9225" y="12563"/>
                  <a:pt x="9245" y="12542"/>
                </a:cubicBezTo>
                <a:close/>
                <a:moveTo>
                  <a:pt x="15329" y="12055"/>
                </a:moveTo>
                <a:cubicBezTo>
                  <a:pt x="15525" y="12171"/>
                  <a:pt x="15751" y="12226"/>
                  <a:pt x="15975" y="12226"/>
                </a:cubicBezTo>
                <a:cubicBezTo>
                  <a:pt x="16012" y="12226"/>
                  <a:pt x="16049" y="12224"/>
                  <a:pt x="16086" y="12221"/>
                </a:cubicBezTo>
                <a:lnTo>
                  <a:pt x="16086" y="12221"/>
                </a:lnTo>
                <a:cubicBezTo>
                  <a:pt x="16054" y="12304"/>
                  <a:pt x="16023" y="12397"/>
                  <a:pt x="15982" y="12480"/>
                </a:cubicBezTo>
                <a:cubicBezTo>
                  <a:pt x="15848" y="12666"/>
                  <a:pt x="15684" y="12820"/>
                  <a:pt x="15478" y="12914"/>
                </a:cubicBezTo>
                <a:lnTo>
                  <a:pt x="15478" y="12914"/>
                </a:lnTo>
                <a:cubicBezTo>
                  <a:pt x="15576" y="12617"/>
                  <a:pt x="15523" y="12301"/>
                  <a:pt x="15329" y="12055"/>
                </a:cubicBezTo>
                <a:close/>
                <a:moveTo>
                  <a:pt x="8727" y="12439"/>
                </a:moveTo>
                <a:cubicBezTo>
                  <a:pt x="8727" y="12460"/>
                  <a:pt x="8727" y="12480"/>
                  <a:pt x="8737" y="12491"/>
                </a:cubicBezTo>
                <a:lnTo>
                  <a:pt x="8820" y="12615"/>
                </a:lnTo>
                <a:cubicBezTo>
                  <a:pt x="8748" y="12719"/>
                  <a:pt x="8686" y="12833"/>
                  <a:pt x="8634" y="12957"/>
                </a:cubicBezTo>
                <a:cubicBezTo>
                  <a:pt x="8396" y="12812"/>
                  <a:pt x="8220" y="12606"/>
                  <a:pt x="8446" y="12460"/>
                </a:cubicBezTo>
                <a:lnTo>
                  <a:pt x="8446" y="12460"/>
                </a:lnTo>
                <a:cubicBezTo>
                  <a:pt x="8477" y="12464"/>
                  <a:pt x="8510" y="12466"/>
                  <a:pt x="8542" y="12466"/>
                </a:cubicBezTo>
                <a:cubicBezTo>
                  <a:pt x="8605" y="12466"/>
                  <a:pt x="8668" y="12458"/>
                  <a:pt x="8727" y="12439"/>
                </a:cubicBezTo>
                <a:close/>
                <a:moveTo>
                  <a:pt x="2831" y="12168"/>
                </a:moveTo>
                <a:cubicBezTo>
                  <a:pt x="2908" y="12168"/>
                  <a:pt x="3010" y="12331"/>
                  <a:pt x="3141" y="12656"/>
                </a:cubicBezTo>
                <a:cubicBezTo>
                  <a:pt x="3068" y="12750"/>
                  <a:pt x="3017" y="12864"/>
                  <a:pt x="3006" y="12988"/>
                </a:cubicBezTo>
                <a:lnTo>
                  <a:pt x="2996" y="12988"/>
                </a:lnTo>
                <a:cubicBezTo>
                  <a:pt x="2871" y="12967"/>
                  <a:pt x="2757" y="12895"/>
                  <a:pt x="2685" y="12802"/>
                </a:cubicBezTo>
                <a:cubicBezTo>
                  <a:pt x="2675" y="12739"/>
                  <a:pt x="2675" y="12688"/>
                  <a:pt x="2675" y="12636"/>
                </a:cubicBezTo>
                <a:cubicBezTo>
                  <a:pt x="2705" y="12323"/>
                  <a:pt x="2756" y="12168"/>
                  <a:pt x="2831" y="12168"/>
                </a:cubicBezTo>
                <a:close/>
                <a:moveTo>
                  <a:pt x="9007" y="12843"/>
                </a:moveTo>
                <a:cubicBezTo>
                  <a:pt x="9038" y="12884"/>
                  <a:pt x="9069" y="12916"/>
                  <a:pt x="9100" y="12957"/>
                </a:cubicBezTo>
                <a:cubicBezTo>
                  <a:pt x="9038" y="12978"/>
                  <a:pt x="8976" y="12998"/>
                  <a:pt x="8924" y="13030"/>
                </a:cubicBezTo>
                <a:cubicBezTo>
                  <a:pt x="8945" y="12967"/>
                  <a:pt x="8976" y="12895"/>
                  <a:pt x="9007" y="12843"/>
                </a:cubicBezTo>
                <a:close/>
                <a:moveTo>
                  <a:pt x="7110" y="12356"/>
                </a:moveTo>
                <a:cubicBezTo>
                  <a:pt x="7162" y="12439"/>
                  <a:pt x="7204" y="12522"/>
                  <a:pt x="7224" y="12615"/>
                </a:cubicBezTo>
                <a:cubicBezTo>
                  <a:pt x="7255" y="12646"/>
                  <a:pt x="7266" y="12688"/>
                  <a:pt x="7286" y="12729"/>
                </a:cubicBezTo>
                <a:cubicBezTo>
                  <a:pt x="7160" y="12694"/>
                  <a:pt x="7033" y="12673"/>
                  <a:pt x="6906" y="12673"/>
                </a:cubicBezTo>
                <a:cubicBezTo>
                  <a:pt x="6846" y="12673"/>
                  <a:pt x="6787" y="12678"/>
                  <a:pt x="6727" y="12688"/>
                </a:cubicBezTo>
                <a:cubicBezTo>
                  <a:pt x="6499" y="12719"/>
                  <a:pt x="6302" y="12853"/>
                  <a:pt x="6178" y="13050"/>
                </a:cubicBezTo>
                <a:cubicBezTo>
                  <a:pt x="6167" y="12988"/>
                  <a:pt x="6136" y="12926"/>
                  <a:pt x="6105" y="12874"/>
                </a:cubicBezTo>
                <a:cubicBezTo>
                  <a:pt x="6395" y="12843"/>
                  <a:pt x="6644" y="12656"/>
                  <a:pt x="6758" y="12387"/>
                </a:cubicBezTo>
                <a:cubicBezTo>
                  <a:pt x="6805" y="12399"/>
                  <a:pt x="6851" y="12404"/>
                  <a:pt x="6897" y="12404"/>
                </a:cubicBezTo>
                <a:cubicBezTo>
                  <a:pt x="6973" y="12404"/>
                  <a:pt x="7046" y="12388"/>
                  <a:pt x="7110" y="12356"/>
                </a:cubicBezTo>
                <a:close/>
                <a:moveTo>
                  <a:pt x="14811" y="12035"/>
                </a:moveTo>
                <a:cubicBezTo>
                  <a:pt x="15205" y="12128"/>
                  <a:pt x="15350" y="12387"/>
                  <a:pt x="15256" y="12802"/>
                </a:cubicBezTo>
                <a:cubicBezTo>
                  <a:pt x="15236" y="12874"/>
                  <a:pt x="15215" y="12957"/>
                  <a:pt x="15184" y="13030"/>
                </a:cubicBezTo>
                <a:cubicBezTo>
                  <a:pt x="15117" y="13052"/>
                  <a:pt x="15048" y="13063"/>
                  <a:pt x="14978" y="13063"/>
                </a:cubicBezTo>
                <a:cubicBezTo>
                  <a:pt x="14887" y="13063"/>
                  <a:pt x="14795" y="13044"/>
                  <a:pt x="14707" y="13009"/>
                </a:cubicBezTo>
                <a:lnTo>
                  <a:pt x="14707" y="12998"/>
                </a:lnTo>
                <a:cubicBezTo>
                  <a:pt x="14199" y="12377"/>
                  <a:pt x="14241" y="12055"/>
                  <a:pt x="14811" y="12035"/>
                </a:cubicBezTo>
                <a:close/>
                <a:moveTo>
                  <a:pt x="13308" y="10604"/>
                </a:moveTo>
                <a:cubicBezTo>
                  <a:pt x="13287" y="10863"/>
                  <a:pt x="13370" y="11112"/>
                  <a:pt x="13536" y="11309"/>
                </a:cubicBezTo>
                <a:cubicBezTo>
                  <a:pt x="13688" y="11481"/>
                  <a:pt x="13877" y="11551"/>
                  <a:pt x="14063" y="11551"/>
                </a:cubicBezTo>
                <a:cubicBezTo>
                  <a:pt x="14472" y="11551"/>
                  <a:pt x="14870" y="11209"/>
                  <a:pt x="14842" y="10853"/>
                </a:cubicBezTo>
                <a:lnTo>
                  <a:pt x="14842" y="10853"/>
                </a:lnTo>
                <a:cubicBezTo>
                  <a:pt x="14884" y="10860"/>
                  <a:pt x="14927" y="10863"/>
                  <a:pt x="14969" y="10863"/>
                </a:cubicBezTo>
                <a:cubicBezTo>
                  <a:pt x="15061" y="10863"/>
                  <a:pt x="15151" y="10847"/>
                  <a:pt x="15236" y="10812"/>
                </a:cubicBezTo>
                <a:lnTo>
                  <a:pt x="15236" y="10812"/>
                </a:lnTo>
                <a:cubicBezTo>
                  <a:pt x="14945" y="11019"/>
                  <a:pt x="14883" y="11496"/>
                  <a:pt x="15080" y="11796"/>
                </a:cubicBezTo>
                <a:lnTo>
                  <a:pt x="15070" y="11807"/>
                </a:lnTo>
                <a:cubicBezTo>
                  <a:pt x="15101" y="11838"/>
                  <a:pt x="15122" y="11869"/>
                  <a:pt x="15142" y="11900"/>
                </a:cubicBezTo>
                <a:cubicBezTo>
                  <a:pt x="15017" y="11836"/>
                  <a:pt x="14884" y="11805"/>
                  <a:pt x="14753" y="11805"/>
                </a:cubicBezTo>
                <a:cubicBezTo>
                  <a:pt x="14460" y="11805"/>
                  <a:pt x="14177" y="11956"/>
                  <a:pt x="14013" y="12221"/>
                </a:cubicBezTo>
                <a:cubicBezTo>
                  <a:pt x="13805" y="12574"/>
                  <a:pt x="13982" y="12884"/>
                  <a:pt x="14261" y="13071"/>
                </a:cubicBezTo>
                <a:cubicBezTo>
                  <a:pt x="14076" y="12981"/>
                  <a:pt x="13877" y="12936"/>
                  <a:pt x="13678" y="12936"/>
                </a:cubicBezTo>
                <a:cubicBezTo>
                  <a:pt x="13532" y="12936"/>
                  <a:pt x="13386" y="12961"/>
                  <a:pt x="13246" y="13009"/>
                </a:cubicBezTo>
                <a:cubicBezTo>
                  <a:pt x="13235" y="12967"/>
                  <a:pt x="13215" y="12926"/>
                  <a:pt x="13204" y="12884"/>
                </a:cubicBezTo>
                <a:cubicBezTo>
                  <a:pt x="13754" y="12843"/>
                  <a:pt x="14230" y="12325"/>
                  <a:pt x="13754" y="11775"/>
                </a:cubicBezTo>
                <a:cubicBezTo>
                  <a:pt x="13559" y="11551"/>
                  <a:pt x="13340" y="11457"/>
                  <a:pt x="13120" y="11457"/>
                </a:cubicBezTo>
                <a:cubicBezTo>
                  <a:pt x="12894" y="11457"/>
                  <a:pt x="12668" y="11556"/>
                  <a:pt x="12468" y="11713"/>
                </a:cubicBezTo>
                <a:cubicBezTo>
                  <a:pt x="12479" y="11620"/>
                  <a:pt x="12489" y="11537"/>
                  <a:pt x="12520" y="11454"/>
                </a:cubicBezTo>
                <a:cubicBezTo>
                  <a:pt x="12562" y="11423"/>
                  <a:pt x="12603" y="11402"/>
                  <a:pt x="12634" y="11371"/>
                </a:cubicBezTo>
                <a:cubicBezTo>
                  <a:pt x="12862" y="11226"/>
                  <a:pt x="13028" y="10988"/>
                  <a:pt x="13090" y="10729"/>
                </a:cubicBezTo>
                <a:cubicBezTo>
                  <a:pt x="13163" y="10677"/>
                  <a:pt x="13235" y="10635"/>
                  <a:pt x="13308" y="10604"/>
                </a:cubicBezTo>
                <a:close/>
                <a:moveTo>
                  <a:pt x="11142" y="12346"/>
                </a:moveTo>
                <a:cubicBezTo>
                  <a:pt x="11235" y="12449"/>
                  <a:pt x="11297" y="12584"/>
                  <a:pt x="11297" y="12719"/>
                </a:cubicBezTo>
                <a:cubicBezTo>
                  <a:pt x="11185" y="12821"/>
                  <a:pt x="11092" y="12954"/>
                  <a:pt x="11020" y="13087"/>
                </a:cubicBezTo>
                <a:lnTo>
                  <a:pt x="11020" y="13087"/>
                </a:lnTo>
                <a:cubicBezTo>
                  <a:pt x="10898" y="13017"/>
                  <a:pt x="10776" y="12956"/>
                  <a:pt x="10644" y="12916"/>
                </a:cubicBezTo>
                <a:cubicBezTo>
                  <a:pt x="10841" y="12760"/>
                  <a:pt x="11007" y="12563"/>
                  <a:pt x="11142" y="12346"/>
                </a:cubicBezTo>
                <a:close/>
                <a:moveTo>
                  <a:pt x="16778" y="12740"/>
                </a:moveTo>
                <a:cubicBezTo>
                  <a:pt x="16850" y="12740"/>
                  <a:pt x="16902" y="12795"/>
                  <a:pt x="16925" y="12895"/>
                </a:cubicBezTo>
                <a:cubicBezTo>
                  <a:pt x="16873" y="12957"/>
                  <a:pt x="16842" y="13030"/>
                  <a:pt x="16811" y="13102"/>
                </a:cubicBezTo>
                <a:lnTo>
                  <a:pt x="16801" y="13092"/>
                </a:lnTo>
                <a:cubicBezTo>
                  <a:pt x="16738" y="12988"/>
                  <a:pt x="16707" y="12874"/>
                  <a:pt x="16697" y="12760"/>
                </a:cubicBezTo>
                <a:cubicBezTo>
                  <a:pt x="16726" y="12747"/>
                  <a:pt x="16753" y="12740"/>
                  <a:pt x="16778" y="12740"/>
                </a:cubicBezTo>
                <a:close/>
                <a:moveTo>
                  <a:pt x="2836" y="13215"/>
                </a:moveTo>
                <a:lnTo>
                  <a:pt x="2836" y="13215"/>
                </a:lnTo>
                <a:cubicBezTo>
                  <a:pt x="2884" y="13241"/>
                  <a:pt x="2939" y="13261"/>
                  <a:pt x="2985" y="13289"/>
                </a:cubicBezTo>
                <a:cubicBezTo>
                  <a:pt x="2996" y="13340"/>
                  <a:pt x="3006" y="13392"/>
                  <a:pt x="3017" y="13444"/>
                </a:cubicBezTo>
                <a:cubicBezTo>
                  <a:pt x="2947" y="13374"/>
                  <a:pt x="2886" y="13295"/>
                  <a:pt x="2836" y="13215"/>
                </a:cubicBezTo>
                <a:close/>
                <a:moveTo>
                  <a:pt x="20304" y="12605"/>
                </a:moveTo>
                <a:cubicBezTo>
                  <a:pt x="20304" y="12636"/>
                  <a:pt x="20293" y="12667"/>
                  <a:pt x="20293" y="12698"/>
                </a:cubicBezTo>
                <a:lnTo>
                  <a:pt x="20273" y="12688"/>
                </a:lnTo>
                <a:cubicBezTo>
                  <a:pt x="20138" y="13040"/>
                  <a:pt x="19858" y="13309"/>
                  <a:pt x="19495" y="13444"/>
                </a:cubicBezTo>
                <a:cubicBezTo>
                  <a:pt x="19640" y="13185"/>
                  <a:pt x="19661" y="12874"/>
                  <a:pt x="19547" y="12605"/>
                </a:cubicBezTo>
                <a:lnTo>
                  <a:pt x="19547" y="12605"/>
                </a:lnTo>
                <a:cubicBezTo>
                  <a:pt x="19671" y="12646"/>
                  <a:pt x="19801" y="12667"/>
                  <a:pt x="19929" y="12667"/>
                </a:cubicBezTo>
                <a:cubicBezTo>
                  <a:pt x="20058" y="12667"/>
                  <a:pt x="20184" y="12646"/>
                  <a:pt x="20304" y="12605"/>
                </a:cubicBezTo>
                <a:close/>
                <a:moveTo>
                  <a:pt x="14438" y="13154"/>
                </a:moveTo>
                <a:cubicBezTo>
                  <a:pt x="14562" y="13216"/>
                  <a:pt x="14697" y="13258"/>
                  <a:pt x="14842" y="13268"/>
                </a:cubicBezTo>
                <a:lnTo>
                  <a:pt x="15018" y="13268"/>
                </a:lnTo>
                <a:cubicBezTo>
                  <a:pt x="14945" y="13351"/>
                  <a:pt x="14852" y="13413"/>
                  <a:pt x="14749" y="13454"/>
                </a:cubicBezTo>
                <a:cubicBezTo>
                  <a:pt x="14666" y="13340"/>
                  <a:pt x="14562" y="13237"/>
                  <a:pt x="14438" y="13164"/>
                </a:cubicBezTo>
                <a:lnTo>
                  <a:pt x="14438" y="13154"/>
                </a:lnTo>
                <a:close/>
                <a:moveTo>
                  <a:pt x="18607" y="12407"/>
                </a:moveTo>
                <a:cubicBezTo>
                  <a:pt x="18664" y="12407"/>
                  <a:pt x="18763" y="12463"/>
                  <a:pt x="18905" y="12574"/>
                </a:cubicBezTo>
                <a:cubicBezTo>
                  <a:pt x="19298" y="12791"/>
                  <a:pt x="19340" y="13009"/>
                  <a:pt x="19112" y="13403"/>
                </a:cubicBezTo>
                <a:lnTo>
                  <a:pt x="19101" y="13382"/>
                </a:lnTo>
                <a:cubicBezTo>
                  <a:pt x="19081" y="13413"/>
                  <a:pt x="19070" y="13434"/>
                  <a:pt x="19050" y="13465"/>
                </a:cubicBezTo>
                <a:cubicBezTo>
                  <a:pt x="19019" y="13454"/>
                  <a:pt x="18987" y="13444"/>
                  <a:pt x="18956" y="13434"/>
                </a:cubicBezTo>
                <a:cubicBezTo>
                  <a:pt x="18687" y="13434"/>
                  <a:pt x="18604" y="13258"/>
                  <a:pt x="18687" y="12905"/>
                </a:cubicBezTo>
                <a:cubicBezTo>
                  <a:pt x="18536" y="12571"/>
                  <a:pt x="18510" y="12407"/>
                  <a:pt x="18607" y="12407"/>
                </a:cubicBezTo>
                <a:close/>
                <a:moveTo>
                  <a:pt x="12209" y="12605"/>
                </a:moveTo>
                <a:lnTo>
                  <a:pt x="12209" y="12615"/>
                </a:lnTo>
                <a:cubicBezTo>
                  <a:pt x="12247" y="12611"/>
                  <a:pt x="12285" y="12609"/>
                  <a:pt x="12323" y="12609"/>
                </a:cubicBezTo>
                <a:cubicBezTo>
                  <a:pt x="12389" y="12609"/>
                  <a:pt x="12455" y="12616"/>
                  <a:pt x="12520" y="12636"/>
                </a:cubicBezTo>
                <a:cubicBezTo>
                  <a:pt x="12603" y="12719"/>
                  <a:pt x="12696" y="12781"/>
                  <a:pt x="12810" y="12822"/>
                </a:cubicBezTo>
                <a:lnTo>
                  <a:pt x="12831" y="12853"/>
                </a:lnTo>
                <a:cubicBezTo>
                  <a:pt x="12825" y="13275"/>
                  <a:pt x="12757" y="13485"/>
                  <a:pt x="12623" y="13485"/>
                </a:cubicBezTo>
                <a:cubicBezTo>
                  <a:pt x="12520" y="13485"/>
                  <a:pt x="12379" y="13360"/>
                  <a:pt x="12199" y="13112"/>
                </a:cubicBezTo>
                <a:cubicBezTo>
                  <a:pt x="12168" y="12947"/>
                  <a:pt x="12168" y="12770"/>
                  <a:pt x="12209" y="12605"/>
                </a:cubicBezTo>
                <a:close/>
                <a:moveTo>
                  <a:pt x="13632" y="13176"/>
                </a:moveTo>
                <a:cubicBezTo>
                  <a:pt x="13941" y="13176"/>
                  <a:pt x="14257" y="13322"/>
                  <a:pt x="14458" y="13537"/>
                </a:cubicBezTo>
                <a:cubicBezTo>
                  <a:pt x="14402" y="13542"/>
                  <a:pt x="14345" y="13544"/>
                  <a:pt x="14288" y="13544"/>
                </a:cubicBezTo>
                <a:cubicBezTo>
                  <a:pt x="13929" y="13544"/>
                  <a:pt x="13567" y="13459"/>
                  <a:pt x="13235" y="13289"/>
                </a:cubicBezTo>
                <a:cubicBezTo>
                  <a:pt x="13235" y="13278"/>
                  <a:pt x="13235" y="13268"/>
                  <a:pt x="13235" y="13268"/>
                </a:cubicBezTo>
                <a:cubicBezTo>
                  <a:pt x="13359" y="13204"/>
                  <a:pt x="13495" y="13176"/>
                  <a:pt x="13632" y="13176"/>
                </a:cubicBezTo>
                <a:close/>
                <a:moveTo>
                  <a:pt x="6959" y="12928"/>
                </a:moveTo>
                <a:cubicBezTo>
                  <a:pt x="6995" y="12928"/>
                  <a:pt x="7035" y="12937"/>
                  <a:pt x="7079" y="12957"/>
                </a:cubicBezTo>
                <a:cubicBezTo>
                  <a:pt x="7141" y="12957"/>
                  <a:pt x="7204" y="12967"/>
                  <a:pt x="7266" y="12988"/>
                </a:cubicBezTo>
                <a:cubicBezTo>
                  <a:pt x="7214" y="13071"/>
                  <a:pt x="7152" y="13133"/>
                  <a:pt x="7079" y="13195"/>
                </a:cubicBezTo>
                <a:cubicBezTo>
                  <a:pt x="7079" y="13289"/>
                  <a:pt x="7058" y="13392"/>
                  <a:pt x="7017" y="13486"/>
                </a:cubicBezTo>
                <a:cubicBezTo>
                  <a:pt x="7005" y="13473"/>
                  <a:pt x="6989" y="13468"/>
                  <a:pt x="6974" y="13468"/>
                </a:cubicBezTo>
                <a:cubicBezTo>
                  <a:pt x="6963" y="13468"/>
                  <a:pt x="6953" y="13471"/>
                  <a:pt x="6944" y="13475"/>
                </a:cubicBezTo>
                <a:cubicBezTo>
                  <a:pt x="6872" y="13506"/>
                  <a:pt x="6810" y="13537"/>
                  <a:pt x="6758" y="13579"/>
                </a:cubicBezTo>
                <a:cubicBezTo>
                  <a:pt x="6737" y="13568"/>
                  <a:pt x="6727" y="13568"/>
                  <a:pt x="6706" y="13558"/>
                </a:cubicBezTo>
                <a:cubicBezTo>
                  <a:pt x="6457" y="13558"/>
                  <a:pt x="6468" y="13444"/>
                  <a:pt x="6737" y="13226"/>
                </a:cubicBezTo>
                <a:cubicBezTo>
                  <a:pt x="6769" y="13029"/>
                  <a:pt x="6843" y="12928"/>
                  <a:pt x="6959" y="12928"/>
                </a:cubicBezTo>
                <a:close/>
                <a:moveTo>
                  <a:pt x="3929" y="12273"/>
                </a:moveTo>
                <a:cubicBezTo>
                  <a:pt x="4167" y="12460"/>
                  <a:pt x="4447" y="12584"/>
                  <a:pt x="4747" y="12625"/>
                </a:cubicBezTo>
                <a:cubicBezTo>
                  <a:pt x="4783" y="12629"/>
                  <a:pt x="4818" y="12632"/>
                  <a:pt x="4853" y="12632"/>
                </a:cubicBezTo>
                <a:cubicBezTo>
                  <a:pt x="4994" y="12632"/>
                  <a:pt x="5133" y="12598"/>
                  <a:pt x="5265" y="12532"/>
                </a:cubicBezTo>
                <a:cubicBezTo>
                  <a:pt x="5276" y="12553"/>
                  <a:pt x="5286" y="12563"/>
                  <a:pt x="5307" y="12574"/>
                </a:cubicBezTo>
                <a:cubicBezTo>
                  <a:pt x="5058" y="12625"/>
                  <a:pt x="4841" y="12781"/>
                  <a:pt x="4706" y="12988"/>
                </a:cubicBezTo>
                <a:cubicBezTo>
                  <a:pt x="4592" y="13154"/>
                  <a:pt x="4530" y="13340"/>
                  <a:pt x="4519" y="13537"/>
                </a:cubicBezTo>
                <a:cubicBezTo>
                  <a:pt x="4447" y="13558"/>
                  <a:pt x="4385" y="13579"/>
                  <a:pt x="4312" y="13620"/>
                </a:cubicBezTo>
                <a:cubicBezTo>
                  <a:pt x="4291" y="13589"/>
                  <a:pt x="4271" y="13568"/>
                  <a:pt x="4250" y="13537"/>
                </a:cubicBezTo>
                <a:cubicBezTo>
                  <a:pt x="4333" y="13434"/>
                  <a:pt x="4374" y="13309"/>
                  <a:pt x="4385" y="13175"/>
                </a:cubicBezTo>
                <a:cubicBezTo>
                  <a:pt x="4426" y="12739"/>
                  <a:pt x="4188" y="12491"/>
                  <a:pt x="3908" y="12408"/>
                </a:cubicBezTo>
                <a:lnTo>
                  <a:pt x="3908" y="12408"/>
                </a:lnTo>
                <a:cubicBezTo>
                  <a:pt x="3909" y="12359"/>
                  <a:pt x="3919" y="12312"/>
                  <a:pt x="3929" y="12273"/>
                </a:cubicBezTo>
                <a:close/>
                <a:moveTo>
                  <a:pt x="3400" y="13258"/>
                </a:moveTo>
                <a:cubicBezTo>
                  <a:pt x="3421" y="13289"/>
                  <a:pt x="3441" y="13309"/>
                  <a:pt x="3462" y="13340"/>
                </a:cubicBezTo>
                <a:cubicBezTo>
                  <a:pt x="3691" y="13546"/>
                  <a:pt x="3734" y="13651"/>
                  <a:pt x="3593" y="13651"/>
                </a:cubicBezTo>
                <a:cubicBezTo>
                  <a:pt x="3543" y="13651"/>
                  <a:pt x="3468" y="13637"/>
                  <a:pt x="3369" y="13610"/>
                </a:cubicBezTo>
                <a:cubicBezTo>
                  <a:pt x="3348" y="13537"/>
                  <a:pt x="3307" y="13444"/>
                  <a:pt x="3276" y="13372"/>
                </a:cubicBezTo>
                <a:cubicBezTo>
                  <a:pt x="3317" y="13361"/>
                  <a:pt x="3359" y="13340"/>
                  <a:pt x="3379" y="13299"/>
                </a:cubicBezTo>
                <a:lnTo>
                  <a:pt x="3400" y="13258"/>
                </a:lnTo>
                <a:close/>
                <a:moveTo>
                  <a:pt x="7618" y="11744"/>
                </a:moveTo>
                <a:cubicBezTo>
                  <a:pt x="7670" y="11993"/>
                  <a:pt x="7825" y="12200"/>
                  <a:pt x="8053" y="12325"/>
                </a:cubicBezTo>
                <a:cubicBezTo>
                  <a:pt x="7970" y="12532"/>
                  <a:pt x="8002" y="12760"/>
                  <a:pt x="8136" y="12936"/>
                </a:cubicBezTo>
                <a:cubicBezTo>
                  <a:pt x="8240" y="13102"/>
                  <a:pt x="8395" y="13237"/>
                  <a:pt x="8582" y="13320"/>
                </a:cubicBezTo>
                <a:cubicBezTo>
                  <a:pt x="8572" y="13475"/>
                  <a:pt x="8603" y="13631"/>
                  <a:pt x="8675" y="13765"/>
                </a:cubicBezTo>
                <a:lnTo>
                  <a:pt x="8572" y="13745"/>
                </a:lnTo>
                <a:cubicBezTo>
                  <a:pt x="8541" y="13703"/>
                  <a:pt x="8520" y="13662"/>
                  <a:pt x="8489" y="13631"/>
                </a:cubicBezTo>
                <a:cubicBezTo>
                  <a:pt x="8261" y="13299"/>
                  <a:pt x="7950" y="13030"/>
                  <a:pt x="7597" y="12853"/>
                </a:cubicBezTo>
                <a:cubicBezTo>
                  <a:pt x="7546" y="12625"/>
                  <a:pt x="7452" y="12408"/>
                  <a:pt x="7318" y="12221"/>
                </a:cubicBezTo>
                <a:cubicBezTo>
                  <a:pt x="7421" y="12128"/>
                  <a:pt x="7504" y="12014"/>
                  <a:pt x="7556" y="11879"/>
                </a:cubicBezTo>
                <a:cubicBezTo>
                  <a:pt x="7577" y="11838"/>
                  <a:pt x="7597" y="11796"/>
                  <a:pt x="7618" y="11744"/>
                </a:cubicBezTo>
                <a:close/>
                <a:moveTo>
                  <a:pt x="17868" y="13268"/>
                </a:moveTo>
                <a:cubicBezTo>
                  <a:pt x="18065" y="13382"/>
                  <a:pt x="18086" y="13527"/>
                  <a:pt x="17930" y="13714"/>
                </a:cubicBezTo>
                <a:lnTo>
                  <a:pt x="17920" y="13703"/>
                </a:lnTo>
                <a:cubicBezTo>
                  <a:pt x="17910" y="13745"/>
                  <a:pt x="17889" y="13776"/>
                  <a:pt x="17878" y="13807"/>
                </a:cubicBezTo>
                <a:cubicBezTo>
                  <a:pt x="17827" y="13796"/>
                  <a:pt x="17775" y="13786"/>
                  <a:pt x="17723" y="13776"/>
                </a:cubicBezTo>
                <a:cubicBezTo>
                  <a:pt x="17650" y="13755"/>
                  <a:pt x="17588" y="13734"/>
                  <a:pt x="17536" y="13714"/>
                </a:cubicBezTo>
                <a:cubicBezTo>
                  <a:pt x="17599" y="13682"/>
                  <a:pt x="17661" y="13641"/>
                  <a:pt x="17713" y="13600"/>
                </a:cubicBezTo>
                <a:cubicBezTo>
                  <a:pt x="17806" y="13506"/>
                  <a:pt x="17858" y="13392"/>
                  <a:pt x="17868" y="13268"/>
                </a:cubicBezTo>
                <a:close/>
                <a:moveTo>
                  <a:pt x="9577" y="13413"/>
                </a:moveTo>
                <a:cubicBezTo>
                  <a:pt x="9691" y="13496"/>
                  <a:pt x="9805" y="13568"/>
                  <a:pt x="9929" y="13620"/>
                </a:cubicBezTo>
                <a:cubicBezTo>
                  <a:pt x="9898" y="13682"/>
                  <a:pt x="9867" y="13755"/>
                  <a:pt x="9836" y="13817"/>
                </a:cubicBezTo>
                <a:cubicBezTo>
                  <a:pt x="9753" y="13765"/>
                  <a:pt x="9660" y="13714"/>
                  <a:pt x="9577" y="13651"/>
                </a:cubicBezTo>
                <a:cubicBezTo>
                  <a:pt x="9494" y="13589"/>
                  <a:pt x="9411" y="13517"/>
                  <a:pt x="9328" y="13444"/>
                </a:cubicBezTo>
                <a:cubicBezTo>
                  <a:pt x="9411" y="13434"/>
                  <a:pt x="9494" y="13423"/>
                  <a:pt x="9577" y="13413"/>
                </a:cubicBezTo>
                <a:close/>
                <a:moveTo>
                  <a:pt x="15692" y="13102"/>
                </a:moveTo>
                <a:lnTo>
                  <a:pt x="15692" y="13102"/>
                </a:lnTo>
                <a:cubicBezTo>
                  <a:pt x="15547" y="13247"/>
                  <a:pt x="15433" y="13423"/>
                  <a:pt x="15381" y="13620"/>
                </a:cubicBezTo>
                <a:lnTo>
                  <a:pt x="15370" y="13631"/>
                </a:lnTo>
                <a:cubicBezTo>
                  <a:pt x="15194" y="13662"/>
                  <a:pt x="15039" y="13734"/>
                  <a:pt x="14904" y="13838"/>
                </a:cubicBezTo>
                <a:cubicBezTo>
                  <a:pt x="14894" y="13786"/>
                  <a:pt x="14873" y="13734"/>
                  <a:pt x="14863" y="13682"/>
                </a:cubicBezTo>
                <a:cubicBezTo>
                  <a:pt x="14956" y="13641"/>
                  <a:pt x="15039" y="13579"/>
                  <a:pt x="15122" y="13506"/>
                </a:cubicBezTo>
                <a:cubicBezTo>
                  <a:pt x="15205" y="13434"/>
                  <a:pt x="15277" y="13340"/>
                  <a:pt x="15329" y="13247"/>
                </a:cubicBezTo>
                <a:cubicBezTo>
                  <a:pt x="15464" y="13216"/>
                  <a:pt x="15578" y="13164"/>
                  <a:pt x="15692" y="13102"/>
                </a:cubicBezTo>
                <a:close/>
                <a:moveTo>
                  <a:pt x="18366" y="13568"/>
                </a:moveTo>
                <a:cubicBezTo>
                  <a:pt x="18490" y="13631"/>
                  <a:pt x="18625" y="13682"/>
                  <a:pt x="18759" y="13714"/>
                </a:cubicBezTo>
                <a:cubicBezTo>
                  <a:pt x="18625" y="13786"/>
                  <a:pt x="18469" y="13838"/>
                  <a:pt x="18314" y="13848"/>
                </a:cubicBezTo>
                <a:lnTo>
                  <a:pt x="18303" y="13838"/>
                </a:lnTo>
                <a:cubicBezTo>
                  <a:pt x="18345" y="13745"/>
                  <a:pt x="18366" y="13662"/>
                  <a:pt x="18366" y="13568"/>
                </a:cubicBezTo>
                <a:close/>
                <a:moveTo>
                  <a:pt x="7608" y="13144"/>
                </a:moveTo>
                <a:cubicBezTo>
                  <a:pt x="7784" y="13258"/>
                  <a:pt x="7950" y="13392"/>
                  <a:pt x="8095" y="13548"/>
                </a:cubicBezTo>
                <a:cubicBezTo>
                  <a:pt x="8147" y="13600"/>
                  <a:pt x="8199" y="13662"/>
                  <a:pt x="8250" y="13724"/>
                </a:cubicBezTo>
                <a:cubicBezTo>
                  <a:pt x="7929" y="13734"/>
                  <a:pt x="7608" y="13796"/>
                  <a:pt x="7297" y="13900"/>
                </a:cubicBezTo>
                <a:cubicBezTo>
                  <a:pt x="7286" y="13848"/>
                  <a:pt x="7266" y="13807"/>
                  <a:pt x="7245" y="13755"/>
                </a:cubicBezTo>
                <a:cubicBezTo>
                  <a:pt x="7318" y="13714"/>
                  <a:pt x="7390" y="13651"/>
                  <a:pt x="7442" y="13579"/>
                </a:cubicBezTo>
                <a:cubicBezTo>
                  <a:pt x="7535" y="13454"/>
                  <a:pt x="7597" y="13299"/>
                  <a:pt x="7608" y="13144"/>
                </a:cubicBezTo>
                <a:close/>
                <a:moveTo>
                  <a:pt x="11194" y="13600"/>
                </a:moveTo>
                <a:cubicBezTo>
                  <a:pt x="11287" y="13682"/>
                  <a:pt x="11328" y="13817"/>
                  <a:pt x="11297" y="13931"/>
                </a:cubicBezTo>
                <a:cubicBezTo>
                  <a:pt x="11246" y="13828"/>
                  <a:pt x="11204" y="13724"/>
                  <a:pt x="11194" y="13610"/>
                </a:cubicBezTo>
                <a:lnTo>
                  <a:pt x="11194" y="13600"/>
                </a:lnTo>
                <a:close/>
                <a:moveTo>
                  <a:pt x="8862" y="13423"/>
                </a:moveTo>
                <a:cubicBezTo>
                  <a:pt x="8883" y="13423"/>
                  <a:pt x="8903" y="13423"/>
                  <a:pt x="8924" y="13434"/>
                </a:cubicBezTo>
                <a:cubicBezTo>
                  <a:pt x="9162" y="13662"/>
                  <a:pt x="9421" y="13859"/>
                  <a:pt x="9701" y="14035"/>
                </a:cubicBezTo>
                <a:lnTo>
                  <a:pt x="9670" y="14087"/>
                </a:lnTo>
                <a:cubicBezTo>
                  <a:pt x="9650" y="14090"/>
                  <a:pt x="9628" y="14092"/>
                  <a:pt x="9607" y="14092"/>
                </a:cubicBezTo>
                <a:cubicBezTo>
                  <a:pt x="9311" y="14092"/>
                  <a:pt x="8921" y="13777"/>
                  <a:pt x="8883" y="13506"/>
                </a:cubicBezTo>
                <a:lnTo>
                  <a:pt x="8872" y="13517"/>
                </a:lnTo>
                <a:cubicBezTo>
                  <a:pt x="8872" y="13486"/>
                  <a:pt x="8862" y="13454"/>
                  <a:pt x="8862" y="13423"/>
                </a:cubicBezTo>
                <a:close/>
                <a:moveTo>
                  <a:pt x="4986" y="12998"/>
                </a:moveTo>
                <a:lnTo>
                  <a:pt x="5960" y="13092"/>
                </a:lnTo>
                <a:cubicBezTo>
                  <a:pt x="6032" y="13175"/>
                  <a:pt x="5950" y="13527"/>
                  <a:pt x="5929" y="13579"/>
                </a:cubicBezTo>
                <a:cubicBezTo>
                  <a:pt x="5804" y="13962"/>
                  <a:pt x="5556" y="14118"/>
                  <a:pt x="5286" y="14118"/>
                </a:cubicBezTo>
                <a:cubicBezTo>
                  <a:pt x="5286" y="14076"/>
                  <a:pt x="5286" y="14035"/>
                  <a:pt x="5276" y="13993"/>
                </a:cubicBezTo>
                <a:cubicBezTo>
                  <a:pt x="5245" y="13765"/>
                  <a:pt x="5079" y="13589"/>
                  <a:pt x="4861" y="13537"/>
                </a:cubicBezTo>
                <a:cubicBezTo>
                  <a:pt x="4872" y="13486"/>
                  <a:pt x="4882" y="13444"/>
                  <a:pt x="4892" y="13403"/>
                </a:cubicBezTo>
                <a:cubicBezTo>
                  <a:pt x="4923" y="13268"/>
                  <a:pt x="4955" y="13133"/>
                  <a:pt x="4986" y="12998"/>
                </a:cubicBezTo>
                <a:close/>
                <a:moveTo>
                  <a:pt x="16469" y="12864"/>
                </a:moveTo>
                <a:cubicBezTo>
                  <a:pt x="16521" y="13144"/>
                  <a:pt x="16656" y="13392"/>
                  <a:pt x="16852" y="13600"/>
                </a:cubicBezTo>
                <a:cubicBezTo>
                  <a:pt x="17008" y="13817"/>
                  <a:pt x="17298" y="13983"/>
                  <a:pt x="17599" y="14087"/>
                </a:cubicBezTo>
                <a:cubicBezTo>
                  <a:pt x="17445" y="14168"/>
                  <a:pt x="17272" y="14211"/>
                  <a:pt x="17094" y="14211"/>
                </a:cubicBezTo>
                <a:cubicBezTo>
                  <a:pt x="17045" y="14211"/>
                  <a:pt x="16995" y="14207"/>
                  <a:pt x="16946" y="14201"/>
                </a:cubicBezTo>
                <a:lnTo>
                  <a:pt x="16935" y="14190"/>
                </a:lnTo>
                <a:cubicBezTo>
                  <a:pt x="16790" y="14138"/>
                  <a:pt x="16635" y="14107"/>
                  <a:pt x="16479" y="14097"/>
                </a:cubicBezTo>
                <a:lnTo>
                  <a:pt x="16448" y="14097"/>
                </a:lnTo>
                <a:cubicBezTo>
                  <a:pt x="16314" y="13796"/>
                  <a:pt x="16023" y="13600"/>
                  <a:pt x="15702" y="13589"/>
                </a:cubicBezTo>
                <a:cubicBezTo>
                  <a:pt x="15712" y="13486"/>
                  <a:pt x="15764" y="13403"/>
                  <a:pt x="15847" y="13340"/>
                </a:cubicBezTo>
                <a:cubicBezTo>
                  <a:pt x="15961" y="13123"/>
                  <a:pt x="16231" y="12988"/>
                  <a:pt x="16438" y="12884"/>
                </a:cubicBezTo>
                <a:lnTo>
                  <a:pt x="16469" y="12864"/>
                </a:lnTo>
                <a:close/>
                <a:moveTo>
                  <a:pt x="4074" y="13724"/>
                </a:moveTo>
                <a:lnTo>
                  <a:pt x="4105" y="13765"/>
                </a:lnTo>
                <a:cubicBezTo>
                  <a:pt x="3960" y="13900"/>
                  <a:pt x="3866" y="14076"/>
                  <a:pt x="3846" y="14273"/>
                </a:cubicBezTo>
                <a:lnTo>
                  <a:pt x="3804" y="14232"/>
                </a:lnTo>
                <a:cubicBezTo>
                  <a:pt x="3701" y="14128"/>
                  <a:pt x="3607" y="14024"/>
                  <a:pt x="3535" y="13910"/>
                </a:cubicBezTo>
                <a:cubicBezTo>
                  <a:pt x="3732" y="13900"/>
                  <a:pt x="3918" y="13828"/>
                  <a:pt x="4074" y="13724"/>
                </a:cubicBezTo>
                <a:close/>
                <a:moveTo>
                  <a:pt x="8706" y="14024"/>
                </a:moveTo>
                <a:lnTo>
                  <a:pt x="8706" y="14024"/>
                </a:lnTo>
                <a:cubicBezTo>
                  <a:pt x="8872" y="14066"/>
                  <a:pt x="9028" y="14149"/>
                  <a:pt x="9162" y="14263"/>
                </a:cubicBezTo>
                <a:cubicBezTo>
                  <a:pt x="9038" y="14273"/>
                  <a:pt x="8924" y="14304"/>
                  <a:pt x="8810" y="14346"/>
                </a:cubicBezTo>
                <a:cubicBezTo>
                  <a:pt x="8779" y="14232"/>
                  <a:pt x="8748" y="14128"/>
                  <a:pt x="8706" y="14024"/>
                </a:cubicBezTo>
                <a:close/>
                <a:moveTo>
                  <a:pt x="10924" y="13641"/>
                </a:moveTo>
                <a:cubicBezTo>
                  <a:pt x="10935" y="13817"/>
                  <a:pt x="10997" y="13983"/>
                  <a:pt x="11090" y="14138"/>
                </a:cubicBezTo>
                <a:lnTo>
                  <a:pt x="11132" y="14211"/>
                </a:lnTo>
                <a:cubicBezTo>
                  <a:pt x="11069" y="14273"/>
                  <a:pt x="11007" y="14325"/>
                  <a:pt x="10935" y="14377"/>
                </a:cubicBezTo>
                <a:cubicBezTo>
                  <a:pt x="10862" y="14273"/>
                  <a:pt x="10810" y="14159"/>
                  <a:pt x="10769" y="14035"/>
                </a:cubicBezTo>
                <a:cubicBezTo>
                  <a:pt x="10800" y="13952"/>
                  <a:pt x="10821" y="13869"/>
                  <a:pt x="10831" y="13776"/>
                </a:cubicBezTo>
                <a:lnTo>
                  <a:pt x="10831" y="13693"/>
                </a:lnTo>
                <a:cubicBezTo>
                  <a:pt x="10862" y="13672"/>
                  <a:pt x="10893" y="13651"/>
                  <a:pt x="10924" y="13641"/>
                </a:cubicBezTo>
                <a:close/>
                <a:moveTo>
                  <a:pt x="4281" y="13962"/>
                </a:moveTo>
                <a:cubicBezTo>
                  <a:pt x="4322" y="13993"/>
                  <a:pt x="4364" y="14035"/>
                  <a:pt x="4395" y="14066"/>
                </a:cubicBezTo>
                <a:cubicBezTo>
                  <a:pt x="4333" y="14315"/>
                  <a:pt x="4239" y="14449"/>
                  <a:pt x="4125" y="14449"/>
                </a:cubicBezTo>
                <a:lnTo>
                  <a:pt x="4115" y="14449"/>
                </a:lnTo>
                <a:cubicBezTo>
                  <a:pt x="4084" y="14273"/>
                  <a:pt x="4146" y="14087"/>
                  <a:pt x="4281" y="13962"/>
                </a:cubicBezTo>
                <a:close/>
                <a:moveTo>
                  <a:pt x="11484" y="13537"/>
                </a:moveTo>
                <a:lnTo>
                  <a:pt x="11484" y="13537"/>
                </a:lnTo>
                <a:cubicBezTo>
                  <a:pt x="11774" y="13589"/>
                  <a:pt x="12023" y="13848"/>
                  <a:pt x="12168" y="14138"/>
                </a:cubicBezTo>
                <a:cubicBezTo>
                  <a:pt x="12319" y="14429"/>
                  <a:pt x="12255" y="14539"/>
                  <a:pt x="12107" y="14539"/>
                </a:cubicBezTo>
                <a:cubicBezTo>
                  <a:pt x="12002" y="14539"/>
                  <a:pt x="11854" y="14484"/>
                  <a:pt x="11712" y="14398"/>
                </a:cubicBezTo>
                <a:cubicBezTo>
                  <a:pt x="11681" y="14377"/>
                  <a:pt x="11650" y="14356"/>
                  <a:pt x="11619" y="14325"/>
                </a:cubicBezTo>
                <a:cubicBezTo>
                  <a:pt x="11670" y="14056"/>
                  <a:pt x="11619" y="13776"/>
                  <a:pt x="11484" y="13537"/>
                </a:cubicBezTo>
                <a:close/>
                <a:moveTo>
                  <a:pt x="8247" y="13965"/>
                </a:moveTo>
                <a:cubicBezTo>
                  <a:pt x="8300" y="13965"/>
                  <a:pt x="8353" y="13967"/>
                  <a:pt x="8406" y="13973"/>
                </a:cubicBezTo>
                <a:cubicBezTo>
                  <a:pt x="8406" y="13983"/>
                  <a:pt x="8416" y="13993"/>
                  <a:pt x="8416" y="14014"/>
                </a:cubicBezTo>
                <a:cubicBezTo>
                  <a:pt x="8520" y="14170"/>
                  <a:pt x="8520" y="14366"/>
                  <a:pt x="8427" y="14522"/>
                </a:cubicBezTo>
                <a:lnTo>
                  <a:pt x="8427" y="14543"/>
                </a:lnTo>
                <a:cubicBezTo>
                  <a:pt x="8395" y="14563"/>
                  <a:pt x="8354" y="14595"/>
                  <a:pt x="8323" y="14626"/>
                </a:cubicBezTo>
                <a:cubicBezTo>
                  <a:pt x="8333" y="14360"/>
                  <a:pt x="8193" y="14115"/>
                  <a:pt x="7842" y="14009"/>
                </a:cubicBezTo>
                <a:lnTo>
                  <a:pt x="7842" y="14009"/>
                </a:lnTo>
                <a:cubicBezTo>
                  <a:pt x="7977" y="13981"/>
                  <a:pt x="8112" y="13965"/>
                  <a:pt x="8247" y="13965"/>
                </a:cubicBezTo>
                <a:close/>
                <a:moveTo>
                  <a:pt x="10064" y="14211"/>
                </a:moveTo>
                <a:cubicBezTo>
                  <a:pt x="10168" y="14254"/>
                  <a:pt x="10286" y="14276"/>
                  <a:pt x="10400" y="14276"/>
                </a:cubicBezTo>
                <a:cubicBezTo>
                  <a:pt x="10423" y="14276"/>
                  <a:pt x="10446" y="14275"/>
                  <a:pt x="10468" y="14273"/>
                </a:cubicBezTo>
                <a:cubicBezTo>
                  <a:pt x="10520" y="14418"/>
                  <a:pt x="10624" y="14532"/>
                  <a:pt x="10758" y="14605"/>
                </a:cubicBezTo>
                <a:cubicBezTo>
                  <a:pt x="10676" y="14615"/>
                  <a:pt x="10582" y="14626"/>
                  <a:pt x="10499" y="14636"/>
                </a:cubicBezTo>
                <a:cubicBezTo>
                  <a:pt x="10458" y="14595"/>
                  <a:pt x="10406" y="14563"/>
                  <a:pt x="10365" y="14532"/>
                </a:cubicBezTo>
                <a:cubicBezTo>
                  <a:pt x="10188" y="14408"/>
                  <a:pt x="10002" y="14335"/>
                  <a:pt x="9795" y="14294"/>
                </a:cubicBezTo>
                <a:cubicBezTo>
                  <a:pt x="9888" y="14284"/>
                  <a:pt x="9981" y="14252"/>
                  <a:pt x="10064" y="14211"/>
                </a:cubicBezTo>
                <a:close/>
                <a:moveTo>
                  <a:pt x="12893" y="14232"/>
                </a:moveTo>
                <a:lnTo>
                  <a:pt x="13588" y="14315"/>
                </a:lnTo>
                <a:cubicBezTo>
                  <a:pt x="13609" y="14491"/>
                  <a:pt x="13567" y="14677"/>
                  <a:pt x="13474" y="14833"/>
                </a:cubicBezTo>
                <a:cubicBezTo>
                  <a:pt x="13463" y="14833"/>
                  <a:pt x="13443" y="14833"/>
                  <a:pt x="13422" y="14823"/>
                </a:cubicBezTo>
                <a:cubicBezTo>
                  <a:pt x="13256" y="14771"/>
                  <a:pt x="12821" y="14408"/>
                  <a:pt x="12893" y="14232"/>
                </a:cubicBezTo>
                <a:close/>
                <a:moveTo>
                  <a:pt x="13702" y="13745"/>
                </a:moveTo>
                <a:lnTo>
                  <a:pt x="13702" y="13745"/>
                </a:lnTo>
                <a:cubicBezTo>
                  <a:pt x="13869" y="13802"/>
                  <a:pt x="14042" y="13831"/>
                  <a:pt x="14217" y="13831"/>
                </a:cubicBezTo>
                <a:cubicBezTo>
                  <a:pt x="14356" y="13831"/>
                  <a:pt x="14496" y="13813"/>
                  <a:pt x="14635" y="13776"/>
                </a:cubicBezTo>
                <a:cubicBezTo>
                  <a:pt x="14676" y="13869"/>
                  <a:pt x="14697" y="13962"/>
                  <a:pt x="14697" y="14056"/>
                </a:cubicBezTo>
                <a:cubicBezTo>
                  <a:pt x="14676" y="14076"/>
                  <a:pt x="14666" y="14087"/>
                  <a:pt x="14655" y="14107"/>
                </a:cubicBezTo>
                <a:cubicBezTo>
                  <a:pt x="14572" y="14242"/>
                  <a:pt x="14510" y="14398"/>
                  <a:pt x="14479" y="14553"/>
                </a:cubicBezTo>
                <a:cubicBezTo>
                  <a:pt x="14282" y="14729"/>
                  <a:pt x="14044" y="14843"/>
                  <a:pt x="13785" y="14864"/>
                </a:cubicBezTo>
                <a:cubicBezTo>
                  <a:pt x="13857" y="14605"/>
                  <a:pt x="13878" y="14346"/>
                  <a:pt x="13826" y="14087"/>
                </a:cubicBezTo>
                <a:cubicBezTo>
                  <a:pt x="13805" y="13962"/>
                  <a:pt x="13764" y="13859"/>
                  <a:pt x="13702" y="13745"/>
                </a:cubicBezTo>
                <a:close/>
                <a:moveTo>
                  <a:pt x="9732" y="14491"/>
                </a:moveTo>
                <a:cubicBezTo>
                  <a:pt x="9836" y="14512"/>
                  <a:pt x="9950" y="14553"/>
                  <a:pt x="10054" y="14605"/>
                </a:cubicBezTo>
                <a:cubicBezTo>
                  <a:pt x="10105" y="14636"/>
                  <a:pt x="10168" y="14677"/>
                  <a:pt x="10219" y="14719"/>
                </a:cubicBezTo>
                <a:cubicBezTo>
                  <a:pt x="10105" y="14750"/>
                  <a:pt x="9991" y="14812"/>
                  <a:pt x="9888" y="14874"/>
                </a:cubicBezTo>
                <a:cubicBezTo>
                  <a:pt x="9857" y="14740"/>
                  <a:pt x="9805" y="14605"/>
                  <a:pt x="9732" y="14491"/>
                </a:cubicBezTo>
                <a:close/>
                <a:moveTo>
                  <a:pt x="6178" y="13527"/>
                </a:moveTo>
                <a:cubicBezTo>
                  <a:pt x="6198" y="13558"/>
                  <a:pt x="6229" y="13589"/>
                  <a:pt x="6250" y="13620"/>
                </a:cubicBezTo>
                <a:cubicBezTo>
                  <a:pt x="6323" y="13693"/>
                  <a:pt x="6406" y="13755"/>
                  <a:pt x="6499" y="13796"/>
                </a:cubicBezTo>
                <a:cubicBezTo>
                  <a:pt x="6229" y="14097"/>
                  <a:pt x="6084" y="14480"/>
                  <a:pt x="6074" y="14885"/>
                </a:cubicBezTo>
                <a:cubicBezTo>
                  <a:pt x="5742" y="14833"/>
                  <a:pt x="5431" y="14677"/>
                  <a:pt x="5183" y="14439"/>
                </a:cubicBezTo>
                <a:cubicBezTo>
                  <a:pt x="5203" y="14408"/>
                  <a:pt x="5224" y="14377"/>
                  <a:pt x="5245" y="14346"/>
                </a:cubicBezTo>
                <a:lnTo>
                  <a:pt x="5245" y="14335"/>
                </a:lnTo>
                <a:cubicBezTo>
                  <a:pt x="5711" y="14325"/>
                  <a:pt x="6095" y="13983"/>
                  <a:pt x="6178" y="13527"/>
                </a:cubicBezTo>
                <a:close/>
                <a:moveTo>
                  <a:pt x="6675" y="13900"/>
                </a:moveTo>
                <a:lnTo>
                  <a:pt x="6830" y="14066"/>
                </a:lnTo>
                <a:cubicBezTo>
                  <a:pt x="6758" y="14097"/>
                  <a:pt x="6716" y="14180"/>
                  <a:pt x="6758" y="14252"/>
                </a:cubicBezTo>
                <a:cubicBezTo>
                  <a:pt x="6799" y="14325"/>
                  <a:pt x="6851" y="14398"/>
                  <a:pt x="6913" y="14480"/>
                </a:cubicBezTo>
                <a:lnTo>
                  <a:pt x="6530" y="14864"/>
                </a:lnTo>
                <a:cubicBezTo>
                  <a:pt x="6468" y="14885"/>
                  <a:pt x="6406" y="14895"/>
                  <a:pt x="6333" y="14895"/>
                </a:cubicBezTo>
                <a:cubicBezTo>
                  <a:pt x="6312" y="14771"/>
                  <a:pt x="6323" y="14636"/>
                  <a:pt x="6343" y="14501"/>
                </a:cubicBezTo>
                <a:cubicBezTo>
                  <a:pt x="6374" y="14356"/>
                  <a:pt x="6520" y="13942"/>
                  <a:pt x="6675" y="13900"/>
                </a:cubicBezTo>
                <a:close/>
                <a:moveTo>
                  <a:pt x="7747" y="14258"/>
                </a:moveTo>
                <a:cubicBezTo>
                  <a:pt x="8118" y="14258"/>
                  <a:pt x="8095" y="14753"/>
                  <a:pt x="8012" y="15019"/>
                </a:cubicBezTo>
                <a:cubicBezTo>
                  <a:pt x="7713" y="15019"/>
                  <a:pt x="7454" y="14783"/>
                  <a:pt x="7237" y="14525"/>
                </a:cubicBezTo>
                <a:lnTo>
                  <a:pt x="7237" y="14525"/>
                </a:lnTo>
                <a:cubicBezTo>
                  <a:pt x="7269" y="14446"/>
                  <a:pt x="7330" y="14396"/>
                  <a:pt x="7400" y="14356"/>
                </a:cubicBezTo>
                <a:cubicBezTo>
                  <a:pt x="7542" y="14287"/>
                  <a:pt x="7656" y="14258"/>
                  <a:pt x="7747" y="14258"/>
                </a:cubicBezTo>
                <a:close/>
                <a:moveTo>
                  <a:pt x="11494" y="14584"/>
                </a:moveTo>
                <a:cubicBezTo>
                  <a:pt x="11712" y="14729"/>
                  <a:pt x="11981" y="14812"/>
                  <a:pt x="12251" y="14812"/>
                </a:cubicBezTo>
                <a:cubicBezTo>
                  <a:pt x="12168" y="14843"/>
                  <a:pt x="12085" y="14885"/>
                  <a:pt x="12012" y="14937"/>
                </a:cubicBezTo>
                <a:cubicBezTo>
                  <a:pt x="11981" y="14957"/>
                  <a:pt x="11950" y="14999"/>
                  <a:pt x="11950" y="15030"/>
                </a:cubicBezTo>
                <a:lnTo>
                  <a:pt x="11909" y="15030"/>
                </a:lnTo>
                <a:cubicBezTo>
                  <a:pt x="11753" y="14864"/>
                  <a:pt x="11567" y="14740"/>
                  <a:pt x="11349" y="14677"/>
                </a:cubicBezTo>
                <a:cubicBezTo>
                  <a:pt x="11411" y="14657"/>
                  <a:pt x="11453" y="14626"/>
                  <a:pt x="11494" y="14584"/>
                </a:cubicBezTo>
                <a:close/>
                <a:moveTo>
                  <a:pt x="5027" y="14615"/>
                </a:moveTo>
                <a:cubicBezTo>
                  <a:pt x="5058" y="14646"/>
                  <a:pt x="5089" y="14667"/>
                  <a:pt x="5120" y="14698"/>
                </a:cubicBezTo>
                <a:cubicBezTo>
                  <a:pt x="4913" y="14740"/>
                  <a:pt x="4747" y="14885"/>
                  <a:pt x="4654" y="15071"/>
                </a:cubicBezTo>
                <a:lnTo>
                  <a:pt x="4654" y="15082"/>
                </a:lnTo>
                <a:cubicBezTo>
                  <a:pt x="4654" y="15092"/>
                  <a:pt x="4644" y="15102"/>
                  <a:pt x="4644" y="15113"/>
                </a:cubicBezTo>
                <a:cubicBezTo>
                  <a:pt x="4519" y="15030"/>
                  <a:pt x="4405" y="14937"/>
                  <a:pt x="4312" y="14833"/>
                </a:cubicBezTo>
                <a:lnTo>
                  <a:pt x="4343" y="14833"/>
                </a:lnTo>
                <a:cubicBezTo>
                  <a:pt x="4371" y="14835"/>
                  <a:pt x="4398" y="14836"/>
                  <a:pt x="4426" y="14836"/>
                </a:cubicBezTo>
                <a:cubicBezTo>
                  <a:pt x="4646" y="14836"/>
                  <a:pt x="4861" y="14763"/>
                  <a:pt x="5027" y="14615"/>
                </a:cubicBezTo>
                <a:close/>
                <a:moveTo>
                  <a:pt x="11898" y="12677"/>
                </a:moveTo>
                <a:lnTo>
                  <a:pt x="11898" y="12677"/>
                </a:lnTo>
                <a:cubicBezTo>
                  <a:pt x="11836" y="12988"/>
                  <a:pt x="11919" y="13309"/>
                  <a:pt x="12137" y="13537"/>
                </a:cubicBezTo>
                <a:cubicBezTo>
                  <a:pt x="12263" y="13687"/>
                  <a:pt x="12442" y="13771"/>
                  <a:pt x="12630" y="13771"/>
                </a:cubicBezTo>
                <a:cubicBezTo>
                  <a:pt x="12690" y="13771"/>
                  <a:pt x="12751" y="13762"/>
                  <a:pt x="12810" y="13745"/>
                </a:cubicBezTo>
                <a:lnTo>
                  <a:pt x="12810" y="13745"/>
                </a:lnTo>
                <a:cubicBezTo>
                  <a:pt x="12572" y="14035"/>
                  <a:pt x="12582" y="14449"/>
                  <a:pt x="12821" y="14729"/>
                </a:cubicBezTo>
                <a:cubicBezTo>
                  <a:pt x="12945" y="14895"/>
                  <a:pt x="13132" y="15009"/>
                  <a:pt x="13329" y="15061"/>
                </a:cubicBezTo>
                <a:cubicBezTo>
                  <a:pt x="13298" y="15092"/>
                  <a:pt x="13266" y="15123"/>
                  <a:pt x="13235" y="15154"/>
                </a:cubicBezTo>
                <a:cubicBezTo>
                  <a:pt x="13080" y="14937"/>
                  <a:pt x="12842" y="14791"/>
                  <a:pt x="12572" y="14760"/>
                </a:cubicBezTo>
                <a:cubicBezTo>
                  <a:pt x="12614" y="14729"/>
                  <a:pt x="12634" y="14667"/>
                  <a:pt x="12624" y="14615"/>
                </a:cubicBezTo>
                <a:cubicBezTo>
                  <a:pt x="12479" y="14014"/>
                  <a:pt x="12064" y="13299"/>
                  <a:pt x="11432" y="13237"/>
                </a:cubicBezTo>
                <a:cubicBezTo>
                  <a:pt x="11525" y="13112"/>
                  <a:pt x="11588" y="12967"/>
                  <a:pt x="11608" y="12822"/>
                </a:cubicBezTo>
                <a:cubicBezTo>
                  <a:pt x="11702" y="12760"/>
                  <a:pt x="11795" y="12719"/>
                  <a:pt x="11898" y="12677"/>
                </a:cubicBezTo>
                <a:close/>
                <a:moveTo>
                  <a:pt x="16500" y="14470"/>
                </a:moveTo>
                <a:cubicBezTo>
                  <a:pt x="16624" y="14501"/>
                  <a:pt x="16759" y="14532"/>
                  <a:pt x="16894" y="14543"/>
                </a:cubicBezTo>
                <a:cubicBezTo>
                  <a:pt x="16987" y="14595"/>
                  <a:pt x="17049" y="14677"/>
                  <a:pt x="17101" y="14771"/>
                </a:cubicBezTo>
                <a:cubicBezTo>
                  <a:pt x="17360" y="14937"/>
                  <a:pt x="17360" y="15133"/>
                  <a:pt x="17122" y="15361"/>
                </a:cubicBezTo>
                <a:lnTo>
                  <a:pt x="17112" y="15361"/>
                </a:lnTo>
                <a:cubicBezTo>
                  <a:pt x="17091" y="15289"/>
                  <a:pt x="17070" y="15216"/>
                  <a:pt x="17039" y="15154"/>
                </a:cubicBezTo>
                <a:cubicBezTo>
                  <a:pt x="16946" y="14916"/>
                  <a:pt x="16749" y="14615"/>
                  <a:pt x="16500" y="14512"/>
                </a:cubicBezTo>
                <a:lnTo>
                  <a:pt x="16500" y="14470"/>
                </a:lnTo>
                <a:close/>
                <a:moveTo>
                  <a:pt x="5222" y="15146"/>
                </a:moveTo>
                <a:cubicBezTo>
                  <a:pt x="5321" y="15146"/>
                  <a:pt x="5440" y="15162"/>
                  <a:pt x="5576" y="15196"/>
                </a:cubicBezTo>
                <a:cubicBezTo>
                  <a:pt x="5514" y="15258"/>
                  <a:pt x="5462" y="15330"/>
                  <a:pt x="5421" y="15413"/>
                </a:cubicBezTo>
                <a:lnTo>
                  <a:pt x="5411" y="15413"/>
                </a:lnTo>
                <a:cubicBezTo>
                  <a:pt x="5286" y="15403"/>
                  <a:pt x="5162" y="15372"/>
                  <a:pt x="5048" y="15320"/>
                </a:cubicBezTo>
                <a:cubicBezTo>
                  <a:pt x="5006" y="15299"/>
                  <a:pt x="4955" y="15279"/>
                  <a:pt x="4913" y="15258"/>
                </a:cubicBezTo>
                <a:cubicBezTo>
                  <a:pt x="4969" y="15183"/>
                  <a:pt x="5074" y="15146"/>
                  <a:pt x="5222" y="15146"/>
                </a:cubicBezTo>
                <a:close/>
                <a:moveTo>
                  <a:pt x="10854" y="14854"/>
                </a:moveTo>
                <a:cubicBezTo>
                  <a:pt x="10960" y="14854"/>
                  <a:pt x="11066" y="14867"/>
                  <a:pt x="11163" y="14895"/>
                </a:cubicBezTo>
                <a:cubicBezTo>
                  <a:pt x="11318" y="14937"/>
                  <a:pt x="11463" y="15009"/>
                  <a:pt x="11577" y="15123"/>
                </a:cubicBezTo>
                <a:cubicBezTo>
                  <a:pt x="11349" y="15206"/>
                  <a:pt x="11132" y="15310"/>
                  <a:pt x="10935" y="15444"/>
                </a:cubicBezTo>
                <a:cubicBezTo>
                  <a:pt x="10904" y="15237"/>
                  <a:pt x="10821" y="15030"/>
                  <a:pt x="10696" y="14864"/>
                </a:cubicBezTo>
                <a:cubicBezTo>
                  <a:pt x="10748" y="14857"/>
                  <a:pt x="10801" y="14854"/>
                  <a:pt x="10854" y="14854"/>
                </a:cubicBezTo>
                <a:close/>
                <a:moveTo>
                  <a:pt x="9285" y="14437"/>
                </a:moveTo>
                <a:cubicBezTo>
                  <a:pt x="9306" y="14437"/>
                  <a:pt x="9328" y="14438"/>
                  <a:pt x="9349" y="14439"/>
                </a:cubicBezTo>
                <a:cubicBezTo>
                  <a:pt x="9525" y="14605"/>
                  <a:pt x="9629" y="14823"/>
                  <a:pt x="9670" y="15061"/>
                </a:cubicBezTo>
                <a:cubicBezTo>
                  <a:pt x="9546" y="15196"/>
                  <a:pt x="9453" y="15361"/>
                  <a:pt x="9401" y="15538"/>
                </a:cubicBezTo>
                <a:cubicBezTo>
                  <a:pt x="9266" y="15351"/>
                  <a:pt x="9059" y="15216"/>
                  <a:pt x="8831" y="15165"/>
                </a:cubicBezTo>
                <a:lnTo>
                  <a:pt x="8831" y="15175"/>
                </a:lnTo>
                <a:cubicBezTo>
                  <a:pt x="8779" y="15164"/>
                  <a:pt x="8725" y="15158"/>
                  <a:pt x="8671" y="15158"/>
                </a:cubicBezTo>
                <a:cubicBezTo>
                  <a:pt x="8596" y="15158"/>
                  <a:pt x="8520" y="15169"/>
                  <a:pt x="8446" y="15194"/>
                </a:cubicBezTo>
                <a:lnTo>
                  <a:pt x="8446" y="15194"/>
                </a:lnTo>
                <a:cubicBezTo>
                  <a:pt x="8701" y="15083"/>
                  <a:pt x="8860" y="14822"/>
                  <a:pt x="8831" y="14553"/>
                </a:cubicBezTo>
                <a:cubicBezTo>
                  <a:pt x="8976" y="14471"/>
                  <a:pt x="9130" y="14437"/>
                  <a:pt x="9285" y="14437"/>
                </a:cubicBezTo>
                <a:close/>
                <a:moveTo>
                  <a:pt x="6862" y="14926"/>
                </a:moveTo>
                <a:lnTo>
                  <a:pt x="6862" y="14947"/>
                </a:lnTo>
                <a:cubicBezTo>
                  <a:pt x="6830" y="15175"/>
                  <a:pt x="6841" y="15393"/>
                  <a:pt x="6903" y="15610"/>
                </a:cubicBezTo>
                <a:lnTo>
                  <a:pt x="6841" y="15610"/>
                </a:lnTo>
                <a:cubicBezTo>
                  <a:pt x="6810" y="15589"/>
                  <a:pt x="6779" y="15579"/>
                  <a:pt x="6748" y="15558"/>
                </a:cubicBezTo>
                <a:cubicBezTo>
                  <a:pt x="6696" y="15382"/>
                  <a:pt x="6582" y="15227"/>
                  <a:pt x="6426" y="15113"/>
                </a:cubicBezTo>
                <a:cubicBezTo>
                  <a:pt x="6582" y="15082"/>
                  <a:pt x="6737" y="15019"/>
                  <a:pt x="6862" y="14926"/>
                </a:cubicBezTo>
                <a:close/>
                <a:moveTo>
                  <a:pt x="7150" y="14801"/>
                </a:moveTo>
                <a:lnTo>
                  <a:pt x="7150" y="14801"/>
                </a:lnTo>
                <a:cubicBezTo>
                  <a:pt x="7336" y="15024"/>
                  <a:pt x="7591" y="15186"/>
                  <a:pt x="7867" y="15258"/>
                </a:cubicBezTo>
                <a:cubicBezTo>
                  <a:pt x="7784" y="15361"/>
                  <a:pt x="7691" y="15444"/>
                  <a:pt x="7577" y="15517"/>
                </a:cubicBezTo>
                <a:cubicBezTo>
                  <a:pt x="7452" y="15589"/>
                  <a:pt x="7307" y="15641"/>
                  <a:pt x="7172" y="15652"/>
                </a:cubicBezTo>
                <a:cubicBezTo>
                  <a:pt x="7152" y="15610"/>
                  <a:pt x="7141" y="15558"/>
                  <a:pt x="7121" y="15517"/>
                </a:cubicBezTo>
                <a:cubicBezTo>
                  <a:pt x="7090" y="15282"/>
                  <a:pt x="7100" y="15037"/>
                  <a:pt x="7150" y="14801"/>
                </a:cubicBezTo>
                <a:close/>
                <a:moveTo>
                  <a:pt x="15350" y="13910"/>
                </a:moveTo>
                <a:cubicBezTo>
                  <a:pt x="15350" y="13942"/>
                  <a:pt x="15350" y="13973"/>
                  <a:pt x="15360" y="14004"/>
                </a:cubicBezTo>
                <a:cubicBezTo>
                  <a:pt x="15412" y="14315"/>
                  <a:pt x="15629" y="14574"/>
                  <a:pt x="15940" y="14667"/>
                </a:cubicBezTo>
                <a:cubicBezTo>
                  <a:pt x="15682" y="14936"/>
                  <a:pt x="15712" y="15379"/>
                  <a:pt x="15897" y="15700"/>
                </a:cubicBezTo>
                <a:lnTo>
                  <a:pt x="15897" y="15700"/>
                </a:lnTo>
                <a:cubicBezTo>
                  <a:pt x="15860" y="15691"/>
                  <a:pt x="15823" y="15683"/>
                  <a:pt x="15795" y="15683"/>
                </a:cubicBezTo>
                <a:lnTo>
                  <a:pt x="15743" y="15683"/>
                </a:lnTo>
                <a:cubicBezTo>
                  <a:pt x="15723" y="15538"/>
                  <a:pt x="15650" y="15413"/>
                  <a:pt x="15557" y="15320"/>
                </a:cubicBezTo>
                <a:cubicBezTo>
                  <a:pt x="15370" y="15142"/>
                  <a:pt x="15128" y="15047"/>
                  <a:pt x="14881" y="15047"/>
                </a:cubicBezTo>
                <a:cubicBezTo>
                  <a:pt x="14827" y="15047"/>
                  <a:pt x="14772" y="15052"/>
                  <a:pt x="14717" y="15061"/>
                </a:cubicBezTo>
                <a:cubicBezTo>
                  <a:pt x="14707" y="14895"/>
                  <a:pt x="14728" y="14729"/>
                  <a:pt x="14780" y="14574"/>
                </a:cubicBezTo>
                <a:lnTo>
                  <a:pt x="14790" y="14553"/>
                </a:lnTo>
                <a:cubicBezTo>
                  <a:pt x="14831" y="14480"/>
                  <a:pt x="14863" y="14398"/>
                  <a:pt x="14894" y="14315"/>
                </a:cubicBezTo>
                <a:cubicBezTo>
                  <a:pt x="14997" y="14138"/>
                  <a:pt x="15163" y="13993"/>
                  <a:pt x="15350" y="13910"/>
                </a:cubicBezTo>
                <a:close/>
                <a:moveTo>
                  <a:pt x="16656" y="15113"/>
                </a:moveTo>
                <a:cubicBezTo>
                  <a:pt x="16811" y="15154"/>
                  <a:pt x="16842" y="15589"/>
                  <a:pt x="16832" y="15797"/>
                </a:cubicBezTo>
                <a:lnTo>
                  <a:pt x="16821" y="15786"/>
                </a:lnTo>
                <a:cubicBezTo>
                  <a:pt x="16797" y="15793"/>
                  <a:pt x="16772" y="15796"/>
                  <a:pt x="16745" y="15796"/>
                </a:cubicBezTo>
                <a:cubicBezTo>
                  <a:pt x="16595" y="15796"/>
                  <a:pt x="16395" y="15699"/>
                  <a:pt x="16158" y="15507"/>
                </a:cubicBezTo>
                <a:lnTo>
                  <a:pt x="16656" y="15113"/>
                </a:lnTo>
                <a:close/>
                <a:moveTo>
                  <a:pt x="14794" y="15338"/>
                </a:moveTo>
                <a:cubicBezTo>
                  <a:pt x="14886" y="15338"/>
                  <a:pt x="14971" y="15360"/>
                  <a:pt x="15049" y="15403"/>
                </a:cubicBezTo>
                <a:cubicBezTo>
                  <a:pt x="15339" y="15413"/>
                  <a:pt x="15360" y="15569"/>
                  <a:pt x="15111" y="15849"/>
                </a:cubicBezTo>
                <a:lnTo>
                  <a:pt x="14821" y="15548"/>
                </a:lnTo>
                <a:cubicBezTo>
                  <a:pt x="14790" y="15486"/>
                  <a:pt x="14759" y="15413"/>
                  <a:pt x="14738" y="15341"/>
                </a:cubicBezTo>
                <a:cubicBezTo>
                  <a:pt x="14757" y="15339"/>
                  <a:pt x="14776" y="15338"/>
                  <a:pt x="14794" y="15338"/>
                </a:cubicBezTo>
                <a:close/>
                <a:moveTo>
                  <a:pt x="8478" y="15507"/>
                </a:moveTo>
                <a:lnTo>
                  <a:pt x="9142" y="15631"/>
                </a:lnTo>
                <a:cubicBezTo>
                  <a:pt x="9131" y="15703"/>
                  <a:pt x="9121" y="15766"/>
                  <a:pt x="9111" y="15828"/>
                </a:cubicBezTo>
                <a:cubicBezTo>
                  <a:pt x="9043" y="15853"/>
                  <a:pt x="8980" y="15865"/>
                  <a:pt x="8921" y="15865"/>
                </a:cubicBezTo>
                <a:cubicBezTo>
                  <a:pt x="8734" y="15865"/>
                  <a:pt x="8588" y="15743"/>
                  <a:pt x="8478" y="15507"/>
                </a:cubicBezTo>
                <a:close/>
                <a:moveTo>
                  <a:pt x="14407" y="14905"/>
                </a:moveTo>
                <a:cubicBezTo>
                  <a:pt x="14407" y="14978"/>
                  <a:pt x="14407" y="15061"/>
                  <a:pt x="14407" y="15133"/>
                </a:cubicBezTo>
                <a:cubicBezTo>
                  <a:pt x="14324" y="15165"/>
                  <a:pt x="14251" y="15206"/>
                  <a:pt x="14179" y="15247"/>
                </a:cubicBezTo>
                <a:cubicBezTo>
                  <a:pt x="13909" y="15403"/>
                  <a:pt x="13712" y="15662"/>
                  <a:pt x="13619" y="15963"/>
                </a:cubicBezTo>
                <a:cubicBezTo>
                  <a:pt x="13577" y="15776"/>
                  <a:pt x="13505" y="15600"/>
                  <a:pt x="13412" y="15424"/>
                </a:cubicBezTo>
                <a:lnTo>
                  <a:pt x="13401" y="15424"/>
                </a:lnTo>
                <a:cubicBezTo>
                  <a:pt x="13505" y="15341"/>
                  <a:pt x="13598" y="15227"/>
                  <a:pt x="13660" y="15113"/>
                </a:cubicBezTo>
                <a:cubicBezTo>
                  <a:pt x="13930" y="15113"/>
                  <a:pt x="14189" y="15040"/>
                  <a:pt x="14407" y="14905"/>
                </a:cubicBezTo>
                <a:close/>
                <a:moveTo>
                  <a:pt x="10427" y="14905"/>
                </a:moveTo>
                <a:cubicBezTo>
                  <a:pt x="10613" y="15071"/>
                  <a:pt x="10717" y="15299"/>
                  <a:pt x="10717" y="15548"/>
                </a:cubicBezTo>
                <a:cubicBezTo>
                  <a:pt x="10717" y="15558"/>
                  <a:pt x="10717" y="15579"/>
                  <a:pt x="10707" y="15589"/>
                </a:cubicBezTo>
                <a:cubicBezTo>
                  <a:pt x="10541" y="15724"/>
                  <a:pt x="10416" y="15900"/>
                  <a:pt x="10354" y="16097"/>
                </a:cubicBezTo>
                <a:cubicBezTo>
                  <a:pt x="10313" y="16118"/>
                  <a:pt x="10271" y="16128"/>
                  <a:pt x="10240" y="16139"/>
                </a:cubicBezTo>
                <a:cubicBezTo>
                  <a:pt x="10180" y="16166"/>
                  <a:pt x="10126" y="16180"/>
                  <a:pt x="10079" y="16180"/>
                </a:cubicBezTo>
                <a:cubicBezTo>
                  <a:pt x="9933" y="16180"/>
                  <a:pt x="9854" y="16048"/>
                  <a:pt x="9846" y="15797"/>
                </a:cubicBezTo>
                <a:cubicBezTo>
                  <a:pt x="9795" y="15745"/>
                  <a:pt x="9763" y="15693"/>
                  <a:pt x="9732" y="15641"/>
                </a:cubicBezTo>
                <a:cubicBezTo>
                  <a:pt x="9815" y="15527"/>
                  <a:pt x="9867" y="15403"/>
                  <a:pt x="9888" y="15268"/>
                </a:cubicBezTo>
                <a:cubicBezTo>
                  <a:pt x="9898" y="15227"/>
                  <a:pt x="9909" y="15185"/>
                  <a:pt x="9909" y="15144"/>
                </a:cubicBezTo>
                <a:cubicBezTo>
                  <a:pt x="9940" y="15123"/>
                  <a:pt x="9981" y="15102"/>
                  <a:pt x="10023" y="15082"/>
                </a:cubicBezTo>
                <a:cubicBezTo>
                  <a:pt x="10137" y="15009"/>
                  <a:pt x="10261" y="14947"/>
                  <a:pt x="10385" y="14916"/>
                </a:cubicBezTo>
                <a:cubicBezTo>
                  <a:pt x="10396" y="14916"/>
                  <a:pt x="10416" y="14916"/>
                  <a:pt x="10427" y="14905"/>
                </a:cubicBezTo>
                <a:close/>
                <a:moveTo>
                  <a:pt x="4861" y="15558"/>
                </a:moveTo>
                <a:lnTo>
                  <a:pt x="4861" y="15558"/>
                </a:lnTo>
                <a:cubicBezTo>
                  <a:pt x="5006" y="15621"/>
                  <a:pt x="5151" y="15672"/>
                  <a:pt x="5307" y="15714"/>
                </a:cubicBezTo>
                <a:cubicBezTo>
                  <a:pt x="5307" y="15724"/>
                  <a:pt x="5307" y="15735"/>
                  <a:pt x="5297" y="15745"/>
                </a:cubicBezTo>
                <a:cubicBezTo>
                  <a:pt x="5276" y="15921"/>
                  <a:pt x="5286" y="16097"/>
                  <a:pt x="5328" y="16263"/>
                </a:cubicBezTo>
                <a:cubicBezTo>
                  <a:pt x="5120" y="16149"/>
                  <a:pt x="4965" y="15963"/>
                  <a:pt x="4903" y="15735"/>
                </a:cubicBezTo>
                <a:lnTo>
                  <a:pt x="4892" y="15724"/>
                </a:lnTo>
                <a:cubicBezTo>
                  <a:pt x="4882" y="15672"/>
                  <a:pt x="4861" y="15621"/>
                  <a:pt x="4861" y="15558"/>
                </a:cubicBezTo>
                <a:close/>
                <a:moveTo>
                  <a:pt x="16490" y="16128"/>
                </a:moveTo>
                <a:cubicBezTo>
                  <a:pt x="16562" y="16139"/>
                  <a:pt x="16645" y="16139"/>
                  <a:pt x="16718" y="16139"/>
                </a:cubicBezTo>
                <a:cubicBezTo>
                  <a:pt x="16687" y="16201"/>
                  <a:pt x="16645" y="16263"/>
                  <a:pt x="16604" y="16325"/>
                </a:cubicBezTo>
                <a:lnTo>
                  <a:pt x="16593" y="16315"/>
                </a:lnTo>
                <a:cubicBezTo>
                  <a:pt x="16562" y="16253"/>
                  <a:pt x="16531" y="16191"/>
                  <a:pt x="16490" y="16128"/>
                </a:cubicBezTo>
                <a:close/>
                <a:moveTo>
                  <a:pt x="8105" y="15289"/>
                </a:moveTo>
                <a:cubicBezTo>
                  <a:pt x="8105" y="15320"/>
                  <a:pt x="8105" y="15361"/>
                  <a:pt x="8116" y="15403"/>
                </a:cubicBezTo>
                <a:cubicBezTo>
                  <a:pt x="7867" y="15652"/>
                  <a:pt x="7732" y="15994"/>
                  <a:pt x="7763" y="16346"/>
                </a:cubicBezTo>
                <a:cubicBezTo>
                  <a:pt x="7680" y="16305"/>
                  <a:pt x="7597" y="16253"/>
                  <a:pt x="7525" y="16191"/>
                </a:cubicBezTo>
                <a:cubicBezTo>
                  <a:pt x="7504" y="16066"/>
                  <a:pt x="7452" y="15952"/>
                  <a:pt x="7380" y="15859"/>
                </a:cubicBezTo>
                <a:lnTo>
                  <a:pt x="7369" y="15859"/>
                </a:lnTo>
                <a:cubicBezTo>
                  <a:pt x="7670" y="15755"/>
                  <a:pt x="7929" y="15548"/>
                  <a:pt x="8105" y="15289"/>
                </a:cubicBezTo>
                <a:close/>
                <a:moveTo>
                  <a:pt x="12064" y="15299"/>
                </a:moveTo>
                <a:lnTo>
                  <a:pt x="12064" y="15299"/>
                </a:lnTo>
                <a:cubicBezTo>
                  <a:pt x="12241" y="15526"/>
                  <a:pt x="12513" y="15651"/>
                  <a:pt x="12793" y="15651"/>
                </a:cubicBezTo>
                <a:cubicBezTo>
                  <a:pt x="12857" y="15651"/>
                  <a:pt x="12922" y="15645"/>
                  <a:pt x="12987" y="15631"/>
                </a:cubicBezTo>
                <a:cubicBezTo>
                  <a:pt x="13111" y="15755"/>
                  <a:pt x="13184" y="15921"/>
                  <a:pt x="13194" y="16108"/>
                </a:cubicBezTo>
                <a:cubicBezTo>
                  <a:pt x="13182" y="16107"/>
                  <a:pt x="13170" y="16107"/>
                  <a:pt x="13158" y="16107"/>
                </a:cubicBezTo>
                <a:cubicBezTo>
                  <a:pt x="12911" y="16107"/>
                  <a:pt x="12667" y="16209"/>
                  <a:pt x="12479" y="16377"/>
                </a:cubicBezTo>
                <a:cubicBezTo>
                  <a:pt x="12365" y="16242"/>
                  <a:pt x="12220" y="16139"/>
                  <a:pt x="12064" y="16056"/>
                </a:cubicBezTo>
                <a:cubicBezTo>
                  <a:pt x="12147" y="15849"/>
                  <a:pt x="12168" y="15621"/>
                  <a:pt x="12106" y="15403"/>
                </a:cubicBezTo>
                <a:cubicBezTo>
                  <a:pt x="12095" y="15372"/>
                  <a:pt x="12085" y="15330"/>
                  <a:pt x="12064" y="15299"/>
                </a:cubicBezTo>
                <a:close/>
                <a:moveTo>
                  <a:pt x="6178" y="15393"/>
                </a:moveTo>
                <a:cubicBezTo>
                  <a:pt x="6250" y="15538"/>
                  <a:pt x="6354" y="15652"/>
                  <a:pt x="6488" y="15745"/>
                </a:cubicBezTo>
                <a:cubicBezTo>
                  <a:pt x="6520" y="15963"/>
                  <a:pt x="6374" y="16180"/>
                  <a:pt x="6064" y="16377"/>
                </a:cubicBezTo>
                <a:cubicBezTo>
                  <a:pt x="5983" y="16397"/>
                  <a:pt x="5903" y="16409"/>
                  <a:pt x="5823" y="16409"/>
                </a:cubicBezTo>
                <a:cubicBezTo>
                  <a:pt x="5779" y="16409"/>
                  <a:pt x="5734" y="16405"/>
                  <a:pt x="5690" y="16398"/>
                </a:cubicBezTo>
                <a:cubicBezTo>
                  <a:pt x="5587" y="16222"/>
                  <a:pt x="5556" y="16014"/>
                  <a:pt x="5608" y="15807"/>
                </a:cubicBezTo>
                <a:lnTo>
                  <a:pt x="5608" y="15766"/>
                </a:lnTo>
                <a:cubicBezTo>
                  <a:pt x="5649" y="15766"/>
                  <a:pt x="5690" y="15755"/>
                  <a:pt x="5742" y="15745"/>
                </a:cubicBezTo>
                <a:cubicBezTo>
                  <a:pt x="5877" y="15693"/>
                  <a:pt x="5960" y="15548"/>
                  <a:pt x="5950" y="15403"/>
                </a:cubicBezTo>
                <a:cubicBezTo>
                  <a:pt x="6032" y="15393"/>
                  <a:pt x="6105" y="15393"/>
                  <a:pt x="6178" y="15393"/>
                </a:cubicBezTo>
                <a:close/>
                <a:moveTo>
                  <a:pt x="8209" y="15714"/>
                </a:moveTo>
                <a:cubicBezTo>
                  <a:pt x="8348" y="15967"/>
                  <a:pt x="8597" y="16079"/>
                  <a:pt x="8864" y="16079"/>
                </a:cubicBezTo>
                <a:cubicBezTo>
                  <a:pt x="8935" y="16079"/>
                  <a:pt x="9007" y="16071"/>
                  <a:pt x="9079" y="16056"/>
                </a:cubicBezTo>
                <a:lnTo>
                  <a:pt x="9079" y="16056"/>
                </a:lnTo>
                <a:cubicBezTo>
                  <a:pt x="9107" y="16384"/>
                  <a:pt x="8965" y="16552"/>
                  <a:pt x="8641" y="16552"/>
                </a:cubicBezTo>
                <a:cubicBezTo>
                  <a:pt x="8597" y="16552"/>
                  <a:pt x="8550" y="16549"/>
                  <a:pt x="8499" y="16543"/>
                </a:cubicBezTo>
                <a:cubicBezTo>
                  <a:pt x="8479" y="16544"/>
                  <a:pt x="8459" y="16545"/>
                  <a:pt x="8439" y="16545"/>
                </a:cubicBezTo>
                <a:cubicBezTo>
                  <a:pt x="8304" y="16545"/>
                  <a:pt x="8169" y="16516"/>
                  <a:pt x="8043" y="16470"/>
                </a:cubicBezTo>
                <a:cubicBezTo>
                  <a:pt x="8002" y="16242"/>
                  <a:pt x="8033" y="16004"/>
                  <a:pt x="8136" y="15797"/>
                </a:cubicBezTo>
                <a:lnTo>
                  <a:pt x="8209" y="15714"/>
                </a:lnTo>
                <a:close/>
                <a:moveTo>
                  <a:pt x="15992" y="16077"/>
                </a:moveTo>
                <a:cubicBezTo>
                  <a:pt x="16200" y="16211"/>
                  <a:pt x="16324" y="16346"/>
                  <a:pt x="16345" y="16512"/>
                </a:cubicBezTo>
                <a:cubicBezTo>
                  <a:pt x="16276" y="16546"/>
                  <a:pt x="16207" y="16566"/>
                  <a:pt x="16133" y="16566"/>
                </a:cubicBezTo>
                <a:cubicBezTo>
                  <a:pt x="16117" y="16566"/>
                  <a:pt x="16102" y="16565"/>
                  <a:pt x="16086" y="16564"/>
                </a:cubicBezTo>
                <a:lnTo>
                  <a:pt x="16075" y="16564"/>
                </a:lnTo>
                <a:lnTo>
                  <a:pt x="15795" y="16522"/>
                </a:lnTo>
                <a:lnTo>
                  <a:pt x="15992" y="16077"/>
                </a:lnTo>
                <a:close/>
                <a:moveTo>
                  <a:pt x="11733" y="15310"/>
                </a:moveTo>
                <a:lnTo>
                  <a:pt x="11733" y="15310"/>
                </a:lnTo>
                <a:cubicBezTo>
                  <a:pt x="12012" y="15745"/>
                  <a:pt x="11805" y="16325"/>
                  <a:pt x="11318" y="16491"/>
                </a:cubicBezTo>
                <a:cubicBezTo>
                  <a:pt x="11206" y="16560"/>
                  <a:pt x="11118" y="16594"/>
                  <a:pt x="11052" y="16594"/>
                </a:cubicBezTo>
                <a:cubicBezTo>
                  <a:pt x="10849" y="16594"/>
                  <a:pt x="10863" y="16268"/>
                  <a:pt x="11090" y="15610"/>
                </a:cubicBezTo>
                <a:cubicBezTo>
                  <a:pt x="11204" y="15527"/>
                  <a:pt x="11328" y="15465"/>
                  <a:pt x="11463" y="15413"/>
                </a:cubicBezTo>
                <a:cubicBezTo>
                  <a:pt x="11546" y="15372"/>
                  <a:pt x="11639" y="15341"/>
                  <a:pt x="11733" y="15310"/>
                </a:cubicBezTo>
                <a:close/>
                <a:moveTo>
                  <a:pt x="12054" y="16336"/>
                </a:moveTo>
                <a:lnTo>
                  <a:pt x="12054" y="16336"/>
                </a:lnTo>
                <a:cubicBezTo>
                  <a:pt x="12147" y="16408"/>
                  <a:pt x="12230" y="16481"/>
                  <a:pt x="12313" y="16574"/>
                </a:cubicBezTo>
                <a:cubicBezTo>
                  <a:pt x="12282" y="16615"/>
                  <a:pt x="12261" y="16657"/>
                  <a:pt x="12240" y="16698"/>
                </a:cubicBezTo>
                <a:cubicBezTo>
                  <a:pt x="12116" y="16626"/>
                  <a:pt x="12054" y="16481"/>
                  <a:pt x="12054" y="16336"/>
                </a:cubicBezTo>
                <a:close/>
                <a:moveTo>
                  <a:pt x="7546" y="16533"/>
                </a:moveTo>
                <a:cubicBezTo>
                  <a:pt x="7587" y="16553"/>
                  <a:pt x="7628" y="16574"/>
                  <a:pt x="7670" y="16605"/>
                </a:cubicBezTo>
                <a:cubicBezTo>
                  <a:pt x="7608" y="16636"/>
                  <a:pt x="7556" y="16667"/>
                  <a:pt x="7504" y="16709"/>
                </a:cubicBezTo>
                <a:cubicBezTo>
                  <a:pt x="7525" y="16647"/>
                  <a:pt x="7535" y="16595"/>
                  <a:pt x="7546" y="16533"/>
                </a:cubicBezTo>
                <a:close/>
                <a:moveTo>
                  <a:pt x="13152" y="16408"/>
                </a:moveTo>
                <a:cubicBezTo>
                  <a:pt x="13080" y="16595"/>
                  <a:pt x="12924" y="16729"/>
                  <a:pt x="12728" y="16771"/>
                </a:cubicBezTo>
                <a:cubicBezTo>
                  <a:pt x="12707" y="16719"/>
                  <a:pt x="12686" y="16678"/>
                  <a:pt x="12655" y="16626"/>
                </a:cubicBezTo>
                <a:lnTo>
                  <a:pt x="12997" y="16439"/>
                </a:lnTo>
                <a:cubicBezTo>
                  <a:pt x="13049" y="16419"/>
                  <a:pt x="13101" y="16408"/>
                  <a:pt x="13152" y="16408"/>
                </a:cubicBezTo>
                <a:close/>
                <a:moveTo>
                  <a:pt x="6945" y="16120"/>
                </a:moveTo>
                <a:cubicBezTo>
                  <a:pt x="7020" y="16120"/>
                  <a:pt x="7094" y="16139"/>
                  <a:pt x="7162" y="16170"/>
                </a:cubicBezTo>
                <a:cubicBezTo>
                  <a:pt x="7193" y="16211"/>
                  <a:pt x="7224" y="16253"/>
                  <a:pt x="7255" y="16284"/>
                </a:cubicBezTo>
                <a:cubicBezTo>
                  <a:pt x="7276" y="16346"/>
                  <a:pt x="7286" y="16408"/>
                  <a:pt x="7276" y="16470"/>
                </a:cubicBezTo>
                <a:lnTo>
                  <a:pt x="7266" y="16470"/>
                </a:lnTo>
                <a:cubicBezTo>
                  <a:pt x="7286" y="16688"/>
                  <a:pt x="7172" y="16895"/>
                  <a:pt x="6976" y="16989"/>
                </a:cubicBezTo>
                <a:cubicBezTo>
                  <a:pt x="6882" y="16781"/>
                  <a:pt x="6716" y="16273"/>
                  <a:pt x="6862" y="16128"/>
                </a:cubicBezTo>
                <a:cubicBezTo>
                  <a:pt x="6889" y="16123"/>
                  <a:pt x="6917" y="16120"/>
                  <a:pt x="6945" y="16120"/>
                </a:cubicBezTo>
                <a:close/>
                <a:moveTo>
                  <a:pt x="6561" y="16429"/>
                </a:moveTo>
                <a:cubicBezTo>
                  <a:pt x="6571" y="16657"/>
                  <a:pt x="6623" y="16875"/>
                  <a:pt x="6706" y="17082"/>
                </a:cubicBezTo>
                <a:cubicBezTo>
                  <a:pt x="6683" y="17084"/>
                  <a:pt x="6660" y="17085"/>
                  <a:pt x="6637" y="17085"/>
                </a:cubicBezTo>
                <a:cubicBezTo>
                  <a:pt x="6360" y="17085"/>
                  <a:pt x="6089" y="16918"/>
                  <a:pt x="5898" y="16698"/>
                </a:cubicBezTo>
                <a:cubicBezTo>
                  <a:pt x="6146" y="16698"/>
                  <a:pt x="6385" y="16605"/>
                  <a:pt x="6561" y="16429"/>
                </a:cubicBezTo>
                <a:close/>
                <a:moveTo>
                  <a:pt x="14697" y="16802"/>
                </a:moveTo>
                <a:cubicBezTo>
                  <a:pt x="14800" y="16926"/>
                  <a:pt x="14883" y="17072"/>
                  <a:pt x="14945" y="17227"/>
                </a:cubicBezTo>
                <a:cubicBezTo>
                  <a:pt x="14831" y="17103"/>
                  <a:pt x="14738" y="16957"/>
                  <a:pt x="14686" y="16802"/>
                </a:cubicBezTo>
                <a:close/>
                <a:moveTo>
                  <a:pt x="10541" y="17237"/>
                </a:moveTo>
                <a:lnTo>
                  <a:pt x="10541" y="17248"/>
                </a:lnTo>
                <a:cubicBezTo>
                  <a:pt x="10551" y="17289"/>
                  <a:pt x="10510" y="17362"/>
                  <a:pt x="10396" y="17455"/>
                </a:cubicBezTo>
                <a:cubicBezTo>
                  <a:pt x="10427" y="17372"/>
                  <a:pt x="10479" y="17300"/>
                  <a:pt x="10541" y="17237"/>
                </a:cubicBezTo>
                <a:close/>
                <a:moveTo>
                  <a:pt x="13422" y="16605"/>
                </a:moveTo>
                <a:cubicBezTo>
                  <a:pt x="13422" y="16657"/>
                  <a:pt x="13422" y="16698"/>
                  <a:pt x="13422" y="16750"/>
                </a:cubicBezTo>
                <a:cubicBezTo>
                  <a:pt x="13432" y="16916"/>
                  <a:pt x="13412" y="17092"/>
                  <a:pt x="13349" y="17248"/>
                </a:cubicBezTo>
                <a:cubicBezTo>
                  <a:pt x="13310" y="17397"/>
                  <a:pt x="13257" y="17472"/>
                  <a:pt x="13190" y="17472"/>
                </a:cubicBezTo>
                <a:cubicBezTo>
                  <a:pt x="13098" y="17472"/>
                  <a:pt x="12980" y="17335"/>
                  <a:pt x="12831" y="17061"/>
                </a:cubicBezTo>
                <a:cubicBezTo>
                  <a:pt x="12987" y="17040"/>
                  <a:pt x="13132" y="16968"/>
                  <a:pt x="13235" y="16854"/>
                </a:cubicBezTo>
                <a:cubicBezTo>
                  <a:pt x="13308" y="16781"/>
                  <a:pt x="13370" y="16698"/>
                  <a:pt x="13422" y="16605"/>
                </a:cubicBezTo>
                <a:close/>
                <a:moveTo>
                  <a:pt x="14458" y="15413"/>
                </a:moveTo>
                <a:cubicBezTo>
                  <a:pt x="14479" y="15507"/>
                  <a:pt x="14521" y="15600"/>
                  <a:pt x="14572" y="15683"/>
                </a:cubicBezTo>
                <a:cubicBezTo>
                  <a:pt x="14686" y="15900"/>
                  <a:pt x="14873" y="16066"/>
                  <a:pt x="15111" y="16159"/>
                </a:cubicBezTo>
                <a:cubicBezTo>
                  <a:pt x="15111" y="16232"/>
                  <a:pt x="15132" y="16305"/>
                  <a:pt x="15163" y="16377"/>
                </a:cubicBezTo>
                <a:cubicBezTo>
                  <a:pt x="15310" y="16724"/>
                  <a:pt x="15690" y="16882"/>
                  <a:pt x="16065" y="16882"/>
                </a:cubicBezTo>
                <a:cubicBezTo>
                  <a:pt x="16138" y="16882"/>
                  <a:pt x="16211" y="16876"/>
                  <a:pt x="16282" y="16864"/>
                </a:cubicBezTo>
                <a:lnTo>
                  <a:pt x="16282" y="16864"/>
                </a:lnTo>
                <a:lnTo>
                  <a:pt x="16272" y="16885"/>
                </a:lnTo>
                <a:cubicBezTo>
                  <a:pt x="16314" y="17092"/>
                  <a:pt x="16189" y="17289"/>
                  <a:pt x="15982" y="17341"/>
                </a:cubicBezTo>
                <a:lnTo>
                  <a:pt x="15971" y="17341"/>
                </a:lnTo>
                <a:cubicBezTo>
                  <a:pt x="15841" y="17448"/>
                  <a:pt x="15672" y="17510"/>
                  <a:pt x="15504" y="17510"/>
                </a:cubicBezTo>
                <a:cubicBezTo>
                  <a:pt x="15445" y="17510"/>
                  <a:pt x="15386" y="17502"/>
                  <a:pt x="15329" y="17486"/>
                </a:cubicBezTo>
                <a:cubicBezTo>
                  <a:pt x="15215" y="16989"/>
                  <a:pt x="14935" y="16543"/>
                  <a:pt x="14521" y="16242"/>
                </a:cubicBezTo>
                <a:cubicBezTo>
                  <a:pt x="14497" y="16224"/>
                  <a:pt x="14472" y="16217"/>
                  <a:pt x="14448" y="16217"/>
                </a:cubicBezTo>
                <a:cubicBezTo>
                  <a:pt x="14373" y="16217"/>
                  <a:pt x="14300" y="16289"/>
                  <a:pt x="14293" y="16367"/>
                </a:cubicBezTo>
                <a:cubicBezTo>
                  <a:pt x="14293" y="16429"/>
                  <a:pt x="14303" y="16491"/>
                  <a:pt x="14303" y="16543"/>
                </a:cubicBezTo>
                <a:cubicBezTo>
                  <a:pt x="14220" y="16481"/>
                  <a:pt x="14127" y="16419"/>
                  <a:pt x="14023" y="16356"/>
                </a:cubicBezTo>
                <a:lnTo>
                  <a:pt x="14023" y="16346"/>
                </a:lnTo>
                <a:cubicBezTo>
                  <a:pt x="13795" y="16004"/>
                  <a:pt x="13868" y="15724"/>
                  <a:pt x="14241" y="15538"/>
                </a:cubicBezTo>
                <a:cubicBezTo>
                  <a:pt x="14303" y="15486"/>
                  <a:pt x="14386" y="15444"/>
                  <a:pt x="14458" y="15413"/>
                </a:cubicBezTo>
                <a:close/>
                <a:moveTo>
                  <a:pt x="9515" y="16222"/>
                </a:moveTo>
                <a:cubicBezTo>
                  <a:pt x="9642" y="16349"/>
                  <a:pt x="9808" y="16412"/>
                  <a:pt x="9980" y="16412"/>
                </a:cubicBezTo>
                <a:cubicBezTo>
                  <a:pt x="10004" y="16412"/>
                  <a:pt x="10029" y="16411"/>
                  <a:pt x="10054" y="16408"/>
                </a:cubicBezTo>
                <a:lnTo>
                  <a:pt x="10054" y="16408"/>
                </a:lnTo>
                <a:cubicBezTo>
                  <a:pt x="9732" y="16522"/>
                  <a:pt x="9515" y="16947"/>
                  <a:pt x="9484" y="17268"/>
                </a:cubicBezTo>
                <a:cubicBezTo>
                  <a:pt x="9473" y="17382"/>
                  <a:pt x="9473" y="17507"/>
                  <a:pt x="9494" y="17621"/>
                </a:cubicBezTo>
                <a:cubicBezTo>
                  <a:pt x="9411" y="17610"/>
                  <a:pt x="9328" y="17590"/>
                  <a:pt x="9245" y="17569"/>
                </a:cubicBezTo>
                <a:cubicBezTo>
                  <a:pt x="9204" y="17393"/>
                  <a:pt x="9131" y="17227"/>
                  <a:pt x="9038" y="17082"/>
                </a:cubicBezTo>
                <a:cubicBezTo>
                  <a:pt x="9009" y="17029"/>
                  <a:pt x="8957" y="17003"/>
                  <a:pt x="8904" y="17003"/>
                </a:cubicBezTo>
                <a:cubicBezTo>
                  <a:pt x="8863" y="17003"/>
                  <a:pt x="8821" y="17019"/>
                  <a:pt x="8789" y="17051"/>
                </a:cubicBezTo>
                <a:cubicBezTo>
                  <a:pt x="8758" y="17082"/>
                  <a:pt x="8717" y="17113"/>
                  <a:pt x="8675" y="17154"/>
                </a:cubicBezTo>
                <a:cubicBezTo>
                  <a:pt x="8655" y="17030"/>
                  <a:pt x="8603" y="16906"/>
                  <a:pt x="8530" y="16802"/>
                </a:cubicBezTo>
                <a:cubicBezTo>
                  <a:pt x="8934" y="16781"/>
                  <a:pt x="9318" y="16636"/>
                  <a:pt x="9494" y="16284"/>
                </a:cubicBezTo>
                <a:lnTo>
                  <a:pt x="9494" y="16294"/>
                </a:lnTo>
                <a:cubicBezTo>
                  <a:pt x="9504" y="16273"/>
                  <a:pt x="9504" y="16242"/>
                  <a:pt x="9515" y="16222"/>
                </a:cubicBezTo>
                <a:close/>
                <a:moveTo>
                  <a:pt x="10188" y="17134"/>
                </a:moveTo>
                <a:cubicBezTo>
                  <a:pt x="10147" y="17186"/>
                  <a:pt x="10116" y="17248"/>
                  <a:pt x="10085" y="17310"/>
                </a:cubicBezTo>
                <a:cubicBezTo>
                  <a:pt x="10054" y="17403"/>
                  <a:pt x="10023" y="17517"/>
                  <a:pt x="10023" y="17621"/>
                </a:cubicBezTo>
                <a:cubicBezTo>
                  <a:pt x="9940" y="17631"/>
                  <a:pt x="9857" y="17631"/>
                  <a:pt x="9763" y="17631"/>
                </a:cubicBezTo>
                <a:lnTo>
                  <a:pt x="9753" y="17642"/>
                </a:lnTo>
                <a:cubicBezTo>
                  <a:pt x="9691" y="17445"/>
                  <a:pt x="9681" y="17248"/>
                  <a:pt x="9784" y="17154"/>
                </a:cubicBezTo>
                <a:cubicBezTo>
                  <a:pt x="9774" y="17154"/>
                  <a:pt x="9981" y="17134"/>
                  <a:pt x="10188" y="17134"/>
                </a:cubicBezTo>
                <a:close/>
                <a:moveTo>
                  <a:pt x="7929" y="16895"/>
                </a:moveTo>
                <a:cubicBezTo>
                  <a:pt x="8053" y="17103"/>
                  <a:pt x="8219" y="17279"/>
                  <a:pt x="8416" y="17424"/>
                </a:cubicBezTo>
                <a:lnTo>
                  <a:pt x="8416" y="17455"/>
                </a:lnTo>
                <a:cubicBezTo>
                  <a:pt x="8292" y="17600"/>
                  <a:pt x="8199" y="17756"/>
                  <a:pt x="8116" y="17932"/>
                </a:cubicBezTo>
                <a:cubicBezTo>
                  <a:pt x="8101" y="17934"/>
                  <a:pt x="8086" y="17935"/>
                  <a:pt x="8071" y="17935"/>
                </a:cubicBezTo>
                <a:cubicBezTo>
                  <a:pt x="7879" y="17935"/>
                  <a:pt x="7632" y="17760"/>
                  <a:pt x="7421" y="17559"/>
                </a:cubicBezTo>
                <a:cubicBezTo>
                  <a:pt x="7411" y="17403"/>
                  <a:pt x="7463" y="17248"/>
                  <a:pt x="7566" y="17134"/>
                </a:cubicBezTo>
                <a:cubicBezTo>
                  <a:pt x="7649" y="17009"/>
                  <a:pt x="7784" y="16916"/>
                  <a:pt x="7929" y="16895"/>
                </a:cubicBezTo>
                <a:close/>
                <a:moveTo>
                  <a:pt x="7680" y="18087"/>
                </a:moveTo>
                <a:lnTo>
                  <a:pt x="7680" y="18087"/>
                </a:lnTo>
                <a:cubicBezTo>
                  <a:pt x="7784" y="18139"/>
                  <a:pt x="7898" y="18170"/>
                  <a:pt x="8022" y="18201"/>
                </a:cubicBezTo>
                <a:cubicBezTo>
                  <a:pt x="8012" y="18243"/>
                  <a:pt x="8002" y="18284"/>
                  <a:pt x="7991" y="18336"/>
                </a:cubicBezTo>
                <a:lnTo>
                  <a:pt x="7960" y="18315"/>
                </a:lnTo>
                <a:cubicBezTo>
                  <a:pt x="7856" y="18253"/>
                  <a:pt x="7763" y="18180"/>
                  <a:pt x="7680" y="18087"/>
                </a:cubicBezTo>
                <a:close/>
                <a:moveTo>
                  <a:pt x="9328" y="17859"/>
                </a:moveTo>
                <a:cubicBezTo>
                  <a:pt x="9411" y="17880"/>
                  <a:pt x="9494" y="17890"/>
                  <a:pt x="9577" y="17901"/>
                </a:cubicBezTo>
                <a:cubicBezTo>
                  <a:pt x="9629" y="18056"/>
                  <a:pt x="9701" y="18201"/>
                  <a:pt x="9795" y="18336"/>
                </a:cubicBezTo>
                <a:cubicBezTo>
                  <a:pt x="9753" y="18315"/>
                  <a:pt x="9712" y="18294"/>
                  <a:pt x="9670" y="18274"/>
                </a:cubicBezTo>
                <a:cubicBezTo>
                  <a:pt x="9556" y="18232"/>
                  <a:pt x="9442" y="18201"/>
                  <a:pt x="9328" y="18201"/>
                </a:cubicBezTo>
                <a:cubicBezTo>
                  <a:pt x="9328" y="18087"/>
                  <a:pt x="9328" y="17973"/>
                  <a:pt x="9318" y="17859"/>
                </a:cubicBezTo>
                <a:close/>
                <a:moveTo>
                  <a:pt x="13111" y="18129"/>
                </a:moveTo>
                <a:cubicBezTo>
                  <a:pt x="13204" y="18222"/>
                  <a:pt x="13287" y="18336"/>
                  <a:pt x="13360" y="18460"/>
                </a:cubicBezTo>
                <a:lnTo>
                  <a:pt x="13339" y="18460"/>
                </a:lnTo>
                <a:cubicBezTo>
                  <a:pt x="13235" y="18388"/>
                  <a:pt x="13142" y="18294"/>
                  <a:pt x="13070" y="18201"/>
                </a:cubicBezTo>
                <a:cubicBezTo>
                  <a:pt x="13080" y="18170"/>
                  <a:pt x="13090" y="18149"/>
                  <a:pt x="13101" y="18129"/>
                </a:cubicBezTo>
                <a:close/>
                <a:moveTo>
                  <a:pt x="10970" y="17078"/>
                </a:moveTo>
                <a:cubicBezTo>
                  <a:pt x="11014" y="17078"/>
                  <a:pt x="11058" y="17083"/>
                  <a:pt x="11100" y="17092"/>
                </a:cubicBezTo>
                <a:cubicBezTo>
                  <a:pt x="11670" y="17186"/>
                  <a:pt x="11774" y="17911"/>
                  <a:pt x="11380" y="18294"/>
                </a:cubicBezTo>
                <a:cubicBezTo>
                  <a:pt x="11297" y="18377"/>
                  <a:pt x="11183" y="18450"/>
                  <a:pt x="11069" y="18491"/>
                </a:cubicBezTo>
                <a:cubicBezTo>
                  <a:pt x="10717" y="18388"/>
                  <a:pt x="10354" y="18160"/>
                  <a:pt x="10333" y="17818"/>
                </a:cubicBezTo>
                <a:cubicBezTo>
                  <a:pt x="10447" y="17766"/>
                  <a:pt x="10551" y="17693"/>
                  <a:pt x="10634" y="17600"/>
                </a:cubicBezTo>
                <a:lnTo>
                  <a:pt x="10634" y="17600"/>
                </a:lnTo>
                <a:lnTo>
                  <a:pt x="10624" y="17610"/>
                </a:lnTo>
                <a:cubicBezTo>
                  <a:pt x="10738" y="17465"/>
                  <a:pt x="10810" y="17279"/>
                  <a:pt x="10810" y="17103"/>
                </a:cubicBezTo>
                <a:cubicBezTo>
                  <a:pt x="10862" y="17085"/>
                  <a:pt x="10916" y="17078"/>
                  <a:pt x="10970" y="17078"/>
                </a:cubicBezTo>
                <a:close/>
                <a:moveTo>
                  <a:pt x="10064" y="17901"/>
                </a:moveTo>
                <a:cubicBezTo>
                  <a:pt x="10147" y="18139"/>
                  <a:pt x="10313" y="18346"/>
                  <a:pt x="10520" y="18502"/>
                </a:cubicBezTo>
                <a:cubicBezTo>
                  <a:pt x="10375" y="18460"/>
                  <a:pt x="10240" y="18388"/>
                  <a:pt x="10126" y="18294"/>
                </a:cubicBezTo>
                <a:cubicBezTo>
                  <a:pt x="10033" y="18180"/>
                  <a:pt x="9950" y="18056"/>
                  <a:pt x="9888" y="17921"/>
                </a:cubicBezTo>
                <a:lnTo>
                  <a:pt x="9877" y="17921"/>
                </a:lnTo>
                <a:cubicBezTo>
                  <a:pt x="9940" y="17911"/>
                  <a:pt x="10002" y="17911"/>
                  <a:pt x="10064" y="17901"/>
                </a:cubicBezTo>
                <a:close/>
                <a:moveTo>
                  <a:pt x="11836" y="16450"/>
                </a:moveTo>
                <a:cubicBezTo>
                  <a:pt x="11888" y="16647"/>
                  <a:pt x="12012" y="16802"/>
                  <a:pt x="12178" y="16916"/>
                </a:cubicBezTo>
                <a:cubicBezTo>
                  <a:pt x="12126" y="17227"/>
                  <a:pt x="12240" y="17548"/>
                  <a:pt x="12479" y="17756"/>
                </a:cubicBezTo>
                <a:cubicBezTo>
                  <a:pt x="12479" y="17766"/>
                  <a:pt x="12479" y="17776"/>
                  <a:pt x="12489" y="17787"/>
                </a:cubicBezTo>
                <a:lnTo>
                  <a:pt x="12479" y="17797"/>
                </a:lnTo>
                <a:cubicBezTo>
                  <a:pt x="12375" y="17932"/>
                  <a:pt x="12303" y="18087"/>
                  <a:pt x="12282" y="18253"/>
                </a:cubicBezTo>
                <a:cubicBezTo>
                  <a:pt x="12054" y="18429"/>
                  <a:pt x="11784" y="18533"/>
                  <a:pt x="11505" y="18554"/>
                </a:cubicBezTo>
                <a:lnTo>
                  <a:pt x="11484" y="18554"/>
                </a:lnTo>
                <a:cubicBezTo>
                  <a:pt x="12033" y="18098"/>
                  <a:pt x="12230" y="17227"/>
                  <a:pt x="11432" y="16875"/>
                </a:cubicBezTo>
                <a:cubicBezTo>
                  <a:pt x="11391" y="16854"/>
                  <a:pt x="11360" y="16843"/>
                  <a:pt x="11318" y="16833"/>
                </a:cubicBezTo>
                <a:cubicBezTo>
                  <a:pt x="11525" y="16761"/>
                  <a:pt x="11702" y="16626"/>
                  <a:pt x="11836" y="16450"/>
                </a:cubicBezTo>
                <a:close/>
                <a:moveTo>
                  <a:pt x="8686" y="17600"/>
                </a:moveTo>
                <a:cubicBezTo>
                  <a:pt x="8748" y="17631"/>
                  <a:pt x="8810" y="17662"/>
                  <a:pt x="8872" y="17693"/>
                </a:cubicBezTo>
                <a:lnTo>
                  <a:pt x="8986" y="17745"/>
                </a:lnTo>
                <a:cubicBezTo>
                  <a:pt x="9038" y="17901"/>
                  <a:pt x="9069" y="18066"/>
                  <a:pt x="9079" y="18232"/>
                </a:cubicBezTo>
                <a:cubicBezTo>
                  <a:pt x="8893" y="18305"/>
                  <a:pt x="8758" y="18471"/>
                  <a:pt x="8717" y="18657"/>
                </a:cubicBezTo>
                <a:cubicBezTo>
                  <a:pt x="8561" y="18616"/>
                  <a:pt x="8416" y="18564"/>
                  <a:pt x="8271" y="18491"/>
                </a:cubicBezTo>
                <a:cubicBezTo>
                  <a:pt x="8281" y="18440"/>
                  <a:pt x="8281" y="18398"/>
                  <a:pt x="8292" y="18357"/>
                </a:cubicBezTo>
                <a:cubicBezTo>
                  <a:pt x="8302" y="18315"/>
                  <a:pt x="8313" y="18263"/>
                  <a:pt x="8333" y="18232"/>
                </a:cubicBezTo>
                <a:lnTo>
                  <a:pt x="8395" y="18232"/>
                </a:lnTo>
                <a:cubicBezTo>
                  <a:pt x="8458" y="18222"/>
                  <a:pt x="8520" y="18180"/>
                  <a:pt x="8541" y="18118"/>
                </a:cubicBezTo>
                <a:cubicBezTo>
                  <a:pt x="8603" y="17952"/>
                  <a:pt x="8655" y="17776"/>
                  <a:pt x="8686" y="17600"/>
                </a:cubicBezTo>
                <a:close/>
                <a:moveTo>
                  <a:pt x="12624" y="18315"/>
                </a:moveTo>
                <a:cubicBezTo>
                  <a:pt x="12634" y="18377"/>
                  <a:pt x="12655" y="18440"/>
                  <a:pt x="12676" y="18502"/>
                </a:cubicBezTo>
                <a:lnTo>
                  <a:pt x="12686" y="18502"/>
                </a:lnTo>
                <a:cubicBezTo>
                  <a:pt x="12686" y="18554"/>
                  <a:pt x="12676" y="18595"/>
                  <a:pt x="12676" y="18647"/>
                </a:cubicBezTo>
                <a:lnTo>
                  <a:pt x="12655" y="18657"/>
                </a:lnTo>
                <a:cubicBezTo>
                  <a:pt x="12624" y="18543"/>
                  <a:pt x="12614" y="18429"/>
                  <a:pt x="12624" y="18315"/>
                </a:cubicBezTo>
                <a:close/>
                <a:moveTo>
                  <a:pt x="13723" y="17564"/>
                </a:moveTo>
                <a:cubicBezTo>
                  <a:pt x="13789" y="17564"/>
                  <a:pt x="13857" y="17582"/>
                  <a:pt x="13919" y="17621"/>
                </a:cubicBezTo>
                <a:cubicBezTo>
                  <a:pt x="13945" y="17618"/>
                  <a:pt x="13969" y="17617"/>
                  <a:pt x="13992" y="17617"/>
                </a:cubicBezTo>
                <a:cubicBezTo>
                  <a:pt x="14271" y="17617"/>
                  <a:pt x="14319" y="17795"/>
                  <a:pt x="14137" y="18160"/>
                </a:cubicBezTo>
                <a:cubicBezTo>
                  <a:pt x="14243" y="18502"/>
                  <a:pt x="14199" y="18674"/>
                  <a:pt x="14000" y="18674"/>
                </a:cubicBezTo>
                <a:cubicBezTo>
                  <a:pt x="13964" y="18674"/>
                  <a:pt x="13924" y="18668"/>
                  <a:pt x="13878" y="18657"/>
                </a:cubicBezTo>
                <a:lnTo>
                  <a:pt x="13868" y="18647"/>
                </a:lnTo>
                <a:lnTo>
                  <a:pt x="13816" y="18647"/>
                </a:lnTo>
                <a:cubicBezTo>
                  <a:pt x="13764" y="18605"/>
                  <a:pt x="13712" y="18574"/>
                  <a:pt x="13650" y="18543"/>
                </a:cubicBezTo>
                <a:cubicBezTo>
                  <a:pt x="13640" y="18491"/>
                  <a:pt x="13629" y="18440"/>
                  <a:pt x="13609" y="18388"/>
                </a:cubicBezTo>
                <a:cubicBezTo>
                  <a:pt x="13546" y="18191"/>
                  <a:pt x="13443" y="18004"/>
                  <a:pt x="13298" y="17859"/>
                </a:cubicBezTo>
                <a:cubicBezTo>
                  <a:pt x="13329" y="17828"/>
                  <a:pt x="13370" y="17797"/>
                  <a:pt x="13401" y="17766"/>
                </a:cubicBezTo>
                <a:cubicBezTo>
                  <a:pt x="13470" y="17635"/>
                  <a:pt x="13593" y="17564"/>
                  <a:pt x="13723" y="17564"/>
                </a:cubicBezTo>
                <a:close/>
                <a:moveTo>
                  <a:pt x="10137" y="18657"/>
                </a:moveTo>
                <a:cubicBezTo>
                  <a:pt x="10219" y="18709"/>
                  <a:pt x="10302" y="18750"/>
                  <a:pt x="10385" y="18782"/>
                </a:cubicBezTo>
                <a:cubicBezTo>
                  <a:pt x="10447" y="18802"/>
                  <a:pt x="10510" y="18813"/>
                  <a:pt x="10572" y="18823"/>
                </a:cubicBezTo>
                <a:cubicBezTo>
                  <a:pt x="10447" y="18833"/>
                  <a:pt x="10333" y="18875"/>
                  <a:pt x="10240" y="18937"/>
                </a:cubicBezTo>
                <a:lnTo>
                  <a:pt x="10230" y="18937"/>
                </a:lnTo>
                <a:cubicBezTo>
                  <a:pt x="10219" y="18833"/>
                  <a:pt x="10188" y="18740"/>
                  <a:pt x="10137" y="18657"/>
                </a:cubicBezTo>
                <a:close/>
                <a:moveTo>
                  <a:pt x="13173" y="18740"/>
                </a:moveTo>
                <a:cubicBezTo>
                  <a:pt x="13246" y="18792"/>
                  <a:pt x="13329" y="18844"/>
                  <a:pt x="13412" y="18885"/>
                </a:cubicBezTo>
                <a:cubicBezTo>
                  <a:pt x="13401" y="18968"/>
                  <a:pt x="13360" y="19051"/>
                  <a:pt x="13308" y="19113"/>
                </a:cubicBezTo>
                <a:cubicBezTo>
                  <a:pt x="13266" y="19196"/>
                  <a:pt x="13173" y="19248"/>
                  <a:pt x="13090" y="19248"/>
                </a:cubicBezTo>
                <a:lnTo>
                  <a:pt x="13080" y="19248"/>
                </a:lnTo>
                <a:cubicBezTo>
                  <a:pt x="13080" y="19092"/>
                  <a:pt x="13059" y="18937"/>
                  <a:pt x="13038" y="18782"/>
                </a:cubicBezTo>
                <a:lnTo>
                  <a:pt x="13173" y="18740"/>
                </a:lnTo>
                <a:close/>
                <a:moveTo>
                  <a:pt x="13733" y="16854"/>
                </a:moveTo>
                <a:cubicBezTo>
                  <a:pt x="13874" y="17056"/>
                  <a:pt x="14112" y="17176"/>
                  <a:pt x="14358" y="17176"/>
                </a:cubicBezTo>
                <a:cubicBezTo>
                  <a:pt x="14402" y="17176"/>
                  <a:pt x="14446" y="17173"/>
                  <a:pt x="14489" y="17165"/>
                </a:cubicBezTo>
                <a:cubicBezTo>
                  <a:pt x="14614" y="17403"/>
                  <a:pt x="14811" y="17590"/>
                  <a:pt x="15049" y="17704"/>
                </a:cubicBezTo>
                <a:cubicBezTo>
                  <a:pt x="15142" y="18398"/>
                  <a:pt x="14749" y="19072"/>
                  <a:pt x="14096" y="19331"/>
                </a:cubicBezTo>
                <a:lnTo>
                  <a:pt x="14085" y="19331"/>
                </a:lnTo>
                <a:cubicBezTo>
                  <a:pt x="14085" y="19206"/>
                  <a:pt x="14065" y="19082"/>
                  <a:pt x="14023" y="18978"/>
                </a:cubicBezTo>
                <a:cubicBezTo>
                  <a:pt x="14075" y="18968"/>
                  <a:pt x="14116" y="18958"/>
                  <a:pt x="14168" y="18947"/>
                </a:cubicBezTo>
                <a:cubicBezTo>
                  <a:pt x="14790" y="18771"/>
                  <a:pt x="15008" y="18077"/>
                  <a:pt x="14562" y="17600"/>
                </a:cubicBezTo>
                <a:cubicBezTo>
                  <a:pt x="14375" y="17387"/>
                  <a:pt x="14111" y="17273"/>
                  <a:pt x="13839" y="17273"/>
                </a:cubicBezTo>
                <a:cubicBezTo>
                  <a:pt x="13780" y="17273"/>
                  <a:pt x="13720" y="17278"/>
                  <a:pt x="13660" y="17289"/>
                </a:cubicBezTo>
                <a:cubicBezTo>
                  <a:pt x="13702" y="17144"/>
                  <a:pt x="13723" y="16999"/>
                  <a:pt x="13733" y="16854"/>
                </a:cubicBezTo>
                <a:close/>
                <a:moveTo>
                  <a:pt x="13671" y="18989"/>
                </a:moveTo>
                <a:cubicBezTo>
                  <a:pt x="13691" y="19041"/>
                  <a:pt x="13712" y="19092"/>
                  <a:pt x="13712" y="19144"/>
                </a:cubicBezTo>
                <a:cubicBezTo>
                  <a:pt x="13754" y="19227"/>
                  <a:pt x="13774" y="19310"/>
                  <a:pt x="13785" y="19403"/>
                </a:cubicBezTo>
                <a:cubicBezTo>
                  <a:pt x="13723" y="19414"/>
                  <a:pt x="13640" y="19414"/>
                  <a:pt x="13557" y="19414"/>
                </a:cubicBezTo>
                <a:lnTo>
                  <a:pt x="13546" y="19414"/>
                </a:lnTo>
                <a:cubicBezTo>
                  <a:pt x="13619" y="19279"/>
                  <a:pt x="13660" y="19134"/>
                  <a:pt x="13671" y="18989"/>
                </a:cubicBezTo>
                <a:close/>
                <a:moveTo>
                  <a:pt x="8281" y="18750"/>
                </a:moveTo>
                <a:cubicBezTo>
                  <a:pt x="8406" y="18813"/>
                  <a:pt x="8541" y="18864"/>
                  <a:pt x="8665" y="18906"/>
                </a:cubicBezTo>
                <a:cubicBezTo>
                  <a:pt x="8655" y="19155"/>
                  <a:pt x="8706" y="19403"/>
                  <a:pt x="8841" y="19621"/>
                </a:cubicBezTo>
                <a:cubicBezTo>
                  <a:pt x="8520" y="19445"/>
                  <a:pt x="8313" y="19124"/>
                  <a:pt x="8281" y="18761"/>
                </a:cubicBezTo>
                <a:lnTo>
                  <a:pt x="8281" y="18750"/>
                </a:lnTo>
                <a:close/>
                <a:moveTo>
                  <a:pt x="9738" y="18684"/>
                </a:moveTo>
                <a:cubicBezTo>
                  <a:pt x="9896" y="18684"/>
                  <a:pt x="9900" y="18954"/>
                  <a:pt x="9753" y="19497"/>
                </a:cubicBezTo>
                <a:lnTo>
                  <a:pt x="9753" y="19486"/>
                </a:lnTo>
                <a:lnTo>
                  <a:pt x="9349" y="19704"/>
                </a:lnTo>
                <a:lnTo>
                  <a:pt x="9318" y="19704"/>
                </a:lnTo>
                <a:cubicBezTo>
                  <a:pt x="9183" y="19631"/>
                  <a:pt x="9079" y="19507"/>
                  <a:pt x="9038" y="19362"/>
                </a:cubicBezTo>
                <a:cubicBezTo>
                  <a:pt x="8831" y="19134"/>
                  <a:pt x="8934" y="18989"/>
                  <a:pt x="9339" y="18927"/>
                </a:cubicBezTo>
                <a:cubicBezTo>
                  <a:pt x="9518" y="18765"/>
                  <a:pt x="9651" y="18684"/>
                  <a:pt x="9738" y="18684"/>
                </a:cubicBezTo>
                <a:close/>
                <a:moveTo>
                  <a:pt x="10176" y="19330"/>
                </a:moveTo>
                <a:cubicBezTo>
                  <a:pt x="10218" y="19330"/>
                  <a:pt x="10286" y="19408"/>
                  <a:pt x="10354" y="19631"/>
                </a:cubicBezTo>
                <a:lnTo>
                  <a:pt x="10365" y="19663"/>
                </a:lnTo>
                <a:cubicBezTo>
                  <a:pt x="10313" y="19756"/>
                  <a:pt x="10271" y="19870"/>
                  <a:pt x="10251" y="19973"/>
                </a:cubicBezTo>
                <a:lnTo>
                  <a:pt x="10240" y="19973"/>
                </a:lnTo>
                <a:cubicBezTo>
                  <a:pt x="10188" y="19973"/>
                  <a:pt x="10137" y="19953"/>
                  <a:pt x="10074" y="19942"/>
                </a:cubicBezTo>
                <a:cubicBezTo>
                  <a:pt x="10054" y="19787"/>
                  <a:pt x="10064" y="19631"/>
                  <a:pt x="10095" y="19486"/>
                </a:cubicBezTo>
                <a:cubicBezTo>
                  <a:pt x="10116" y="19434"/>
                  <a:pt x="10147" y="19383"/>
                  <a:pt x="10168" y="19331"/>
                </a:cubicBezTo>
                <a:cubicBezTo>
                  <a:pt x="10170" y="19330"/>
                  <a:pt x="10173" y="19330"/>
                  <a:pt x="10176" y="19330"/>
                </a:cubicBezTo>
                <a:close/>
                <a:moveTo>
                  <a:pt x="13754" y="19725"/>
                </a:moveTo>
                <a:lnTo>
                  <a:pt x="13754" y="19725"/>
                </a:lnTo>
                <a:cubicBezTo>
                  <a:pt x="13712" y="19870"/>
                  <a:pt x="13640" y="20005"/>
                  <a:pt x="13536" y="20119"/>
                </a:cubicBezTo>
                <a:lnTo>
                  <a:pt x="13526" y="20119"/>
                </a:lnTo>
                <a:cubicBezTo>
                  <a:pt x="13453" y="20005"/>
                  <a:pt x="13381" y="19891"/>
                  <a:pt x="13318" y="19777"/>
                </a:cubicBezTo>
                <a:cubicBezTo>
                  <a:pt x="13463" y="19777"/>
                  <a:pt x="13609" y="19756"/>
                  <a:pt x="13754" y="19725"/>
                </a:cubicBezTo>
                <a:close/>
                <a:moveTo>
                  <a:pt x="12261" y="18554"/>
                </a:moveTo>
                <a:cubicBezTo>
                  <a:pt x="12282" y="18678"/>
                  <a:pt x="12313" y="18813"/>
                  <a:pt x="12365" y="18927"/>
                </a:cubicBezTo>
                <a:cubicBezTo>
                  <a:pt x="12240" y="19103"/>
                  <a:pt x="12282" y="19341"/>
                  <a:pt x="12458" y="19466"/>
                </a:cubicBezTo>
                <a:cubicBezTo>
                  <a:pt x="12541" y="19538"/>
                  <a:pt x="12645" y="19611"/>
                  <a:pt x="12748" y="19652"/>
                </a:cubicBezTo>
                <a:cubicBezTo>
                  <a:pt x="12738" y="19683"/>
                  <a:pt x="12728" y="19704"/>
                  <a:pt x="12717" y="19735"/>
                </a:cubicBezTo>
                <a:lnTo>
                  <a:pt x="12707" y="19725"/>
                </a:lnTo>
                <a:cubicBezTo>
                  <a:pt x="12634" y="19922"/>
                  <a:pt x="12531" y="20087"/>
                  <a:pt x="12396" y="20243"/>
                </a:cubicBezTo>
                <a:cubicBezTo>
                  <a:pt x="12386" y="20201"/>
                  <a:pt x="12375" y="20160"/>
                  <a:pt x="12354" y="20119"/>
                </a:cubicBezTo>
                <a:cubicBezTo>
                  <a:pt x="12199" y="19766"/>
                  <a:pt x="11867" y="19528"/>
                  <a:pt x="11484" y="19486"/>
                </a:cubicBezTo>
                <a:cubicBezTo>
                  <a:pt x="11422" y="19445"/>
                  <a:pt x="11370" y="19414"/>
                  <a:pt x="11308" y="19393"/>
                </a:cubicBezTo>
                <a:cubicBezTo>
                  <a:pt x="11277" y="19289"/>
                  <a:pt x="11225" y="19196"/>
                  <a:pt x="11152" y="19124"/>
                </a:cubicBezTo>
                <a:cubicBezTo>
                  <a:pt x="11038" y="18978"/>
                  <a:pt x="10872" y="18885"/>
                  <a:pt x="10707" y="18844"/>
                </a:cubicBezTo>
                <a:cubicBezTo>
                  <a:pt x="10831" y="18844"/>
                  <a:pt x="10966" y="18823"/>
                  <a:pt x="11090" y="18782"/>
                </a:cubicBezTo>
                <a:lnTo>
                  <a:pt x="11111" y="18782"/>
                </a:lnTo>
                <a:cubicBezTo>
                  <a:pt x="11213" y="18803"/>
                  <a:pt x="11317" y="18813"/>
                  <a:pt x="11419" y="18813"/>
                </a:cubicBezTo>
                <a:cubicBezTo>
                  <a:pt x="11720" y="18813"/>
                  <a:pt x="12014" y="18724"/>
                  <a:pt x="12261" y="18554"/>
                </a:cubicBezTo>
                <a:close/>
                <a:moveTo>
                  <a:pt x="11918" y="19956"/>
                </a:moveTo>
                <a:cubicBezTo>
                  <a:pt x="11938" y="19956"/>
                  <a:pt x="11967" y="20135"/>
                  <a:pt x="12002" y="20492"/>
                </a:cubicBezTo>
                <a:cubicBezTo>
                  <a:pt x="11950" y="20531"/>
                  <a:pt x="11910" y="20551"/>
                  <a:pt x="11883" y="20551"/>
                </a:cubicBezTo>
                <a:cubicBezTo>
                  <a:pt x="11825" y="20551"/>
                  <a:pt x="11828" y="20458"/>
                  <a:pt x="11898" y="20274"/>
                </a:cubicBezTo>
                <a:lnTo>
                  <a:pt x="11888" y="20274"/>
                </a:lnTo>
                <a:cubicBezTo>
                  <a:pt x="11893" y="20062"/>
                  <a:pt x="11903" y="19956"/>
                  <a:pt x="11918" y="19956"/>
                </a:cubicBezTo>
                <a:close/>
                <a:moveTo>
                  <a:pt x="10555" y="20374"/>
                </a:moveTo>
                <a:cubicBezTo>
                  <a:pt x="10610" y="20374"/>
                  <a:pt x="10702" y="20403"/>
                  <a:pt x="10841" y="20471"/>
                </a:cubicBezTo>
                <a:lnTo>
                  <a:pt x="10872" y="20481"/>
                </a:lnTo>
                <a:cubicBezTo>
                  <a:pt x="10924" y="20554"/>
                  <a:pt x="10976" y="20616"/>
                  <a:pt x="11038" y="20668"/>
                </a:cubicBezTo>
                <a:cubicBezTo>
                  <a:pt x="10883" y="20657"/>
                  <a:pt x="10717" y="20637"/>
                  <a:pt x="10561" y="20616"/>
                </a:cubicBezTo>
                <a:lnTo>
                  <a:pt x="10551" y="20606"/>
                </a:lnTo>
                <a:cubicBezTo>
                  <a:pt x="10476" y="20477"/>
                  <a:pt x="10451" y="20374"/>
                  <a:pt x="10555" y="20374"/>
                </a:cubicBezTo>
                <a:close/>
                <a:moveTo>
                  <a:pt x="12023" y="20803"/>
                </a:moveTo>
                <a:lnTo>
                  <a:pt x="12023" y="20803"/>
                </a:lnTo>
                <a:cubicBezTo>
                  <a:pt x="11844" y="21026"/>
                  <a:pt x="11574" y="21153"/>
                  <a:pt x="11298" y="21153"/>
                </a:cubicBezTo>
                <a:cubicBezTo>
                  <a:pt x="11190" y="21153"/>
                  <a:pt x="11081" y="21134"/>
                  <a:pt x="10976" y="21093"/>
                </a:cubicBezTo>
                <a:lnTo>
                  <a:pt x="10966" y="21082"/>
                </a:lnTo>
                <a:cubicBezTo>
                  <a:pt x="10914" y="21062"/>
                  <a:pt x="10872" y="21020"/>
                  <a:pt x="10831" y="20979"/>
                </a:cubicBezTo>
                <a:cubicBezTo>
                  <a:pt x="11018" y="20968"/>
                  <a:pt x="11194" y="20917"/>
                  <a:pt x="11360" y="20834"/>
                </a:cubicBezTo>
                <a:cubicBezTo>
                  <a:pt x="11453" y="20860"/>
                  <a:pt x="11550" y="20874"/>
                  <a:pt x="11647" y="20874"/>
                </a:cubicBezTo>
                <a:cubicBezTo>
                  <a:pt x="11776" y="20874"/>
                  <a:pt x="11904" y="20850"/>
                  <a:pt x="12023" y="20803"/>
                </a:cubicBezTo>
                <a:close/>
                <a:moveTo>
                  <a:pt x="5035" y="0"/>
                </a:moveTo>
                <a:cubicBezTo>
                  <a:pt x="4981" y="0"/>
                  <a:pt x="4933" y="31"/>
                  <a:pt x="4923" y="85"/>
                </a:cubicBezTo>
                <a:cubicBezTo>
                  <a:pt x="4913" y="126"/>
                  <a:pt x="4913" y="178"/>
                  <a:pt x="4923" y="230"/>
                </a:cubicBezTo>
                <a:cubicBezTo>
                  <a:pt x="4747" y="334"/>
                  <a:pt x="4675" y="541"/>
                  <a:pt x="4747" y="727"/>
                </a:cubicBezTo>
                <a:lnTo>
                  <a:pt x="4747" y="738"/>
                </a:lnTo>
                <a:cubicBezTo>
                  <a:pt x="4695" y="841"/>
                  <a:pt x="4706" y="955"/>
                  <a:pt x="4758" y="1059"/>
                </a:cubicBezTo>
                <a:cubicBezTo>
                  <a:pt x="4664" y="1142"/>
                  <a:pt x="4550" y="1204"/>
                  <a:pt x="4426" y="1225"/>
                </a:cubicBezTo>
                <a:cubicBezTo>
                  <a:pt x="4573" y="1310"/>
                  <a:pt x="4743" y="1355"/>
                  <a:pt x="4910" y="1355"/>
                </a:cubicBezTo>
                <a:cubicBezTo>
                  <a:pt x="4967" y="1355"/>
                  <a:pt x="5024" y="1349"/>
                  <a:pt x="5079" y="1339"/>
                </a:cubicBezTo>
                <a:cubicBezTo>
                  <a:pt x="5193" y="1391"/>
                  <a:pt x="5307" y="1443"/>
                  <a:pt x="5421" y="1484"/>
                </a:cubicBezTo>
                <a:cubicBezTo>
                  <a:pt x="5556" y="1525"/>
                  <a:pt x="5690" y="1567"/>
                  <a:pt x="5825" y="1588"/>
                </a:cubicBezTo>
                <a:cubicBezTo>
                  <a:pt x="5659" y="1774"/>
                  <a:pt x="5597" y="2033"/>
                  <a:pt x="5659" y="2272"/>
                </a:cubicBezTo>
                <a:cubicBezTo>
                  <a:pt x="5690" y="2375"/>
                  <a:pt x="5722" y="2469"/>
                  <a:pt x="5773" y="2552"/>
                </a:cubicBezTo>
                <a:cubicBezTo>
                  <a:pt x="5483" y="2790"/>
                  <a:pt x="5307" y="3132"/>
                  <a:pt x="5276" y="3505"/>
                </a:cubicBezTo>
                <a:cubicBezTo>
                  <a:pt x="5172" y="3381"/>
                  <a:pt x="5037" y="3277"/>
                  <a:pt x="4892" y="3194"/>
                </a:cubicBezTo>
                <a:cubicBezTo>
                  <a:pt x="5110" y="3090"/>
                  <a:pt x="5245" y="2873"/>
                  <a:pt x="5245" y="2624"/>
                </a:cubicBezTo>
                <a:cubicBezTo>
                  <a:pt x="5462" y="2282"/>
                  <a:pt x="5400" y="1702"/>
                  <a:pt x="4965" y="1494"/>
                </a:cubicBezTo>
                <a:cubicBezTo>
                  <a:pt x="4949" y="1448"/>
                  <a:pt x="4905" y="1424"/>
                  <a:pt x="4861" y="1424"/>
                </a:cubicBezTo>
                <a:cubicBezTo>
                  <a:pt x="4847" y="1424"/>
                  <a:pt x="4833" y="1427"/>
                  <a:pt x="4820" y="1432"/>
                </a:cubicBezTo>
                <a:cubicBezTo>
                  <a:pt x="4750" y="1414"/>
                  <a:pt x="4678" y="1404"/>
                  <a:pt x="4607" y="1404"/>
                </a:cubicBezTo>
                <a:cubicBezTo>
                  <a:pt x="4479" y="1404"/>
                  <a:pt x="4353" y="1434"/>
                  <a:pt x="4239" y="1494"/>
                </a:cubicBezTo>
                <a:cubicBezTo>
                  <a:pt x="4115" y="1463"/>
                  <a:pt x="3991" y="1443"/>
                  <a:pt x="3866" y="1432"/>
                </a:cubicBezTo>
                <a:cubicBezTo>
                  <a:pt x="3877" y="1411"/>
                  <a:pt x="3897" y="1391"/>
                  <a:pt x="3908" y="1360"/>
                </a:cubicBezTo>
                <a:cubicBezTo>
                  <a:pt x="3934" y="1365"/>
                  <a:pt x="3957" y="1367"/>
                  <a:pt x="3980" y="1367"/>
                </a:cubicBezTo>
                <a:cubicBezTo>
                  <a:pt x="4004" y="1367"/>
                  <a:pt x="4027" y="1365"/>
                  <a:pt x="4053" y="1360"/>
                </a:cubicBezTo>
                <a:cubicBezTo>
                  <a:pt x="4167" y="1349"/>
                  <a:pt x="4271" y="1297"/>
                  <a:pt x="4353" y="1235"/>
                </a:cubicBezTo>
                <a:lnTo>
                  <a:pt x="4353" y="1235"/>
                </a:lnTo>
                <a:cubicBezTo>
                  <a:pt x="4320" y="1238"/>
                  <a:pt x="4286" y="1239"/>
                  <a:pt x="4253" y="1239"/>
                </a:cubicBezTo>
                <a:cubicBezTo>
                  <a:pt x="4152" y="1239"/>
                  <a:pt x="4053" y="1228"/>
                  <a:pt x="3960" y="1204"/>
                </a:cubicBezTo>
                <a:cubicBezTo>
                  <a:pt x="3991" y="1090"/>
                  <a:pt x="4011" y="966"/>
                  <a:pt x="4001" y="852"/>
                </a:cubicBezTo>
                <a:lnTo>
                  <a:pt x="4001" y="852"/>
                </a:lnTo>
                <a:cubicBezTo>
                  <a:pt x="4094" y="997"/>
                  <a:pt x="4229" y="1121"/>
                  <a:pt x="4385" y="1204"/>
                </a:cubicBezTo>
                <a:cubicBezTo>
                  <a:pt x="4716" y="862"/>
                  <a:pt x="4540" y="282"/>
                  <a:pt x="4074" y="178"/>
                </a:cubicBezTo>
                <a:cubicBezTo>
                  <a:pt x="4066" y="176"/>
                  <a:pt x="4059" y="175"/>
                  <a:pt x="4052" y="175"/>
                </a:cubicBezTo>
                <a:cubicBezTo>
                  <a:pt x="4018" y="175"/>
                  <a:pt x="3987" y="194"/>
                  <a:pt x="3970" y="220"/>
                </a:cubicBezTo>
                <a:cubicBezTo>
                  <a:pt x="3939" y="282"/>
                  <a:pt x="3918" y="354"/>
                  <a:pt x="3908" y="427"/>
                </a:cubicBezTo>
                <a:cubicBezTo>
                  <a:pt x="3838" y="309"/>
                  <a:pt x="3736" y="233"/>
                  <a:pt x="3596" y="233"/>
                </a:cubicBezTo>
                <a:cubicBezTo>
                  <a:pt x="3526" y="233"/>
                  <a:pt x="3447" y="251"/>
                  <a:pt x="3359" y="292"/>
                </a:cubicBezTo>
                <a:cubicBezTo>
                  <a:pt x="2903" y="531"/>
                  <a:pt x="3172" y="1007"/>
                  <a:pt x="3555" y="1235"/>
                </a:cubicBezTo>
                <a:lnTo>
                  <a:pt x="3193" y="1370"/>
                </a:lnTo>
                <a:cubicBezTo>
                  <a:pt x="3079" y="987"/>
                  <a:pt x="2778" y="696"/>
                  <a:pt x="2384" y="613"/>
                </a:cubicBezTo>
                <a:cubicBezTo>
                  <a:pt x="2376" y="610"/>
                  <a:pt x="2368" y="609"/>
                  <a:pt x="2360" y="609"/>
                </a:cubicBezTo>
                <a:cubicBezTo>
                  <a:pt x="2315" y="609"/>
                  <a:pt x="2270" y="654"/>
                  <a:pt x="2270" y="707"/>
                </a:cubicBezTo>
                <a:cubicBezTo>
                  <a:pt x="2218" y="1111"/>
                  <a:pt x="2426" y="1494"/>
                  <a:pt x="2789" y="1691"/>
                </a:cubicBezTo>
                <a:cubicBezTo>
                  <a:pt x="2789" y="1722"/>
                  <a:pt x="2799" y="1764"/>
                  <a:pt x="2799" y="1795"/>
                </a:cubicBezTo>
                <a:cubicBezTo>
                  <a:pt x="2726" y="1847"/>
                  <a:pt x="2664" y="1909"/>
                  <a:pt x="2602" y="1971"/>
                </a:cubicBezTo>
                <a:lnTo>
                  <a:pt x="2571" y="1981"/>
                </a:lnTo>
                <a:cubicBezTo>
                  <a:pt x="2529" y="1557"/>
                  <a:pt x="2312" y="1225"/>
                  <a:pt x="1804" y="1183"/>
                </a:cubicBezTo>
                <a:cubicBezTo>
                  <a:pt x="1742" y="1183"/>
                  <a:pt x="1690" y="1225"/>
                  <a:pt x="1680" y="1287"/>
                </a:cubicBezTo>
                <a:cubicBezTo>
                  <a:pt x="1638" y="1391"/>
                  <a:pt x="1617" y="1515"/>
                  <a:pt x="1628" y="1629"/>
                </a:cubicBezTo>
                <a:cubicBezTo>
                  <a:pt x="1607" y="1629"/>
                  <a:pt x="1597" y="1639"/>
                  <a:pt x="1586" y="1650"/>
                </a:cubicBezTo>
                <a:cubicBezTo>
                  <a:pt x="1503" y="1702"/>
                  <a:pt x="1441" y="1785"/>
                  <a:pt x="1410" y="1888"/>
                </a:cubicBezTo>
                <a:cubicBezTo>
                  <a:pt x="1372" y="1873"/>
                  <a:pt x="1337" y="1866"/>
                  <a:pt x="1304" y="1866"/>
                </a:cubicBezTo>
                <a:cubicBezTo>
                  <a:pt x="1111" y="1866"/>
                  <a:pt x="1000" y="2107"/>
                  <a:pt x="964" y="2355"/>
                </a:cubicBezTo>
                <a:cubicBezTo>
                  <a:pt x="902" y="2396"/>
                  <a:pt x="850" y="2469"/>
                  <a:pt x="840" y="2552"/>
                </a:cubicBezTo>
                <a:cubicBezTo>
                  <a:pt x="239" y="3039"/>
                  <a:pt x="42" y="3878"/>
                  <a:pt x="374" y="4593"/>
                </a:cubicBezTo>
                <a:cubicBezTo>
                  <a:pt x="353" y="4614"/>
                  <a:pt x="322" y="4635"/>
                  <a:pt x="312" y="4666"/>
                </a:cubicBezTo>
                <a:cubicBezTo>
                  <a:pt x="1" y="5080"/>
                  <a:pt x="63" y="5599"/>
                  <a:pt x="280" y="6034"/>
                </a:cubicBezTo>
                <a:cubicBezTo>
                  <a:pt x="312" y="6096"/>
                  <a:pt x="343" y="6169"/>
                  <a:pt x="384" y="6241"/>
                </a:cubicBezTo>
                <a:cubicBezTo>
                  <a:pt x="312" y="6459"/>
                  <a:pt x="301" y="6687"/>
                  <a:pt x="353" y="6915"/>
                </a:cubicBezTo>
                <a:cubicBezTo>
                  <a:pt x="166" y="7371"/>
                  <a:pt x="249" y="7889"/>
                  <a:pt x="571" y="8262"/>
                </a:cubicBezTo>
                <a:cubicBezTo>
                  <a:pt x="695" y="8386"/>
                  <a:pt x="840" y="8490"/>
                  <a:pt x="1016" y="8542"/>
                </a:cubicBezTo>
                <a:cubicBezTo>
                  <a:pt x="985" y="8780"/>
                  <a:pt x="1027" y="9019"/>
                  <a:pt x="1120" y="9236"/>
                </a:cubicBezTo>
                <a:cubicBezTo>
                  <a:pt x="923" y="9547"/>
                  <a:pt x="954" y="9900"/>
                  <a:pt x="1089" y="10231"/>
                </a:cubicBezTo>
                <a:cubicBezTo>
                  <a:pt x="1058" y="10293"/>
                  <a:pt x="1037" y="10356"/>
                  <a:pt x="1027" y="10428"/>
                </a:cubicBezTo>
                <a:cubicBezTo>
                  <a:pt x="913" y="11019"/>
                  <a:pt x="1400" y="11682"/>
                  <a:pt x="1980" y="11889"/>
                </a:cubicBezTo>
                <a:cubicBezTo>
                  <a:pt x="2011" y="12263"/>
                  <a:pt x="2156" y="12615"/>
                  <a:pt x="2415" y="12895"/>
                </a:cubicBezTo>
                <a:cubicBezTo>
                  <a:pt x="2488" y="13320"/>
                  <a:pt x="2757" y="13724"/>
                  <a:pt x="3172" y="13859"/>
                </a:cubicBezTo>
                <a:cubicBezTo>
                  <a:pt x="3327" y="14190"/>
                  <a:pt x="3587" y="14470"/>
                  <a:pt x="3897" y="14667"/>
                </a:cubicBezTo>
                <a:cubicBezTo>
                  <a:pt x="3918" y="14729"/>
                  <a:pt x="3939" y="14791"/>
                  <a:pt x="3970" y="14843"/>
                </a:cubicBezTo>
                <a:cubicBezTo>
                  <a:pt x="4115" y="15092"/>
                  <a:pt x="4322" y="15289"/>
                  <a:pt x="4571" y="15424"/>
                </a:cubicBezTo>
                <a:cubicBezTo>
                  <a:pt x="4561" y="15890"/>
                  <a:pt x="4809" y="16315"/>
                  <a:pt x="5214" y="16543"/>
                </a:cubicBezTo>
                <a:cubicBezTo>
                  <a:pt x="5307" y="16584"/>
                  <a:pt x="5400" y="16626"/>
                  <a:pt x="5504" y="16657"/>
                </a:cubicBezTo>
                <a:cubicBezTo>
                  <a:pt x="5680" y="16947"/>
                  <a:pt x="5939" y="17165"/>
                  <a:pt x="6250" y="17289"/>
                </a:cubicBezTo>
                <a:cubicBezTo>
                  <a:pt x="6374" y="17344"/>
                  <a:pt x="6508" y="17372"/>
                  <a:pt x="6645" y="17372"/>
                </a:cubicBezTo>
                <a:cubicBezTo>
                  <a:pt x="6713" y="17372"/>
                  <a:pt x="6782" y="17365"/>
                  <a:pt x="6851" y="17351"/>
                </a:cubicBezTo>
                <a:cubicBezTo>
                  <a:pt x="6924" y="17476"/>
                  <a:pt x="7007" y="17590"/>
                  <a:pt x="7110" y="17683"/>
                </a:cubicBezTo>
                <a:cubicBezTo>
                  <a:pt x="7193" y="18056"/>
                  <a:pt x="7546" y="18367"/>
                  <a:pt x="7960" y="18595"/>
                </a:cubicBezTo>
                <a:cubicBezTo>
                  <a:pt x="7960" y="18688"/>
                  <a:pt x="7970" y="18782"/>
                  <a:pt x="7981" y="18875"/>
                </a:cubicBezTo>
                <a:cubicBezTo>
                  <a:pt x="8064" y="19383"/>
                  <a:pt x="8406" y="19870"/>
                  <a:pt x="8914" y="19994"/>
                </a:cubicBezTo>
                <a:cubicBezTo>
                  <a:pt x="9007" y="20017"/>
                  <a:pt x="9094" y="20029"/>
                  <a:pt x="9185" y="20029"/>
                </a:cubicBezTo>
                <a:cubicBezTo>
                  <a:pt x="9215" y="20029"/>
                  <a:pt x="9245" y="20028"/>
                  <a:pt x="9276" y="20025"/>
                </a:cubicBezTo>
                <a:cubicBezTo>
                  <a:pt x="9442" y="20108"/>
                  <a:pt x="9629" y="20181"/>
                  <a:pt x="9815" y="20222"/>
                </a:cubicBezTo>
                <a:cubicBezTo>
                  <a:pt x="9846" y="20347"/>
                  <a:pt x="9909" y="20471"/>
                  <a:pt x="9981" y="20575"/>
                </a:cubicBezTo>
                <a:cubicBezTo>
                  <a:pt x="10085" y="20709"/>
                  <a:pt x="10230" y="20823"/>
                  <a:pt x="10385" y="20885"/>
                </a:cubicBezTo>
                <a:cubicBezTo>
                  <a:pt x="10416" y="20948"/>
                  <a:pt x="10458" y="21010"/>
                  <a:pt x="10489" y="21062"/>
                </a:cubicBezTo>
                <a:cubicBezTo>
                  <a:pt x="10706" y="21332"/>
                  <a:pt x="11018" y="21450"/>
                  <a:pt x="11329" y="21450"/>
                </a:cubicBezTo>
                <a:cubicBezTo>
                  <a:pt x="11866" y="21450"/>
                  <a:pt x="12402" y="21099"/>
                  <a:pt x="12448" y="20575"/>
                </a:cubicBezTo>
                <a:cubicBezTo>
                  <a:pt x="12707" y="20378"/>
                  <a:pt x="12904" y="20108"/>
                  <a:pt x="13007" y="19797"/>
                </a:cubicBezTo>
                <a:cubicBezTo>
                  <a:pt x="13121" y="20015"/>
                  <a:pt x="13256" y="20222"/>
                  <a:pt x="13391" y="20419"/>
                </a:cubicBezTo>
                <a:cubicBezTo>
                  <a:pt x="13421" y="20467"/>
                  <a:pt x="13472" y="20495"/>
                  <a:pt x="13524" y="20495"/>
                </a:cubicBezTo>
                <a:cubicBezTo>
                  <a:pt x="13561" y="20495"/>
                  <a:pt x="13599" y="20480"/>
                  <a:pt x="13629" y="20450"/>
                </a:cubicBezTo>
                <a:cubicBezTo>
                  <a:pt x="13847" y="20233"/>
                  <a:pt x="14002" y="19953"/>
                  <a:pt x="14065" y="19652"/>
                </a:cubicBezTo>
                <a:cubicBezTo>
                  <a:pt x="14469" y="19517"/>
                  <a:pt x="14821" y="19269"/>
                  <a:pt x="15080" y="18927"/>
                </a:cubicBezTo>
                <a:cubicBezTo>
                  <a:pt x="15308" y="18595"/>
                  <a:pt x="15412" y="18201"/>
                  <a:pt x="15391" y="17797"/>
                </a:cubicBezTo>
                <a:lnTo>
                  <a:pt x="15391" y="17797"/>
                </a:lnTo>
                <a:cubicBezTo>
                  <a:pt x="15441" y="17803"/>
                  <a:pt x="15491" y="17807"/>
                  <a:pt x="15541" y="17807"/>
                </a:cubicBezTo>
                <a:cubicBezTo>
                  <a:pt x="16044" y="17807"/>
                  <a:pt x="16505" y="17479"/>
                  <a:pt x="16666" y="16989"/>
                </a:cubicBezTo>
                <a:cubicBezTo>
                  <a:pt x="16697" y="16895"/>
                  <a:pt x="16707" y="16792"/>
                  <a:pt x="16697" y="16698"/>
                </a:cubicBezTo>
                <a:cubicBezTo>
                  <a:pt x="16935" y="16533"/>
                  <a:pt x="17101" y="16284"/>
                  <a:pt x="17153" y="16004"/>
                </a:cubicBezTo>
                <a:cubicBezTo>
                  <a:pt x="17371" y="15880"/>
                  <a:pt x="17526" y="15672"/>
                  <a:pt x="17609" y="15444"/>
                </a:cubicBezTo>
                <a:cubicBezTo>
                  <a:pt x="17723" y="15113"/>
                  <a:pt x="17650" y="14760"/>
                  <a:pt x="17412" y="14512"/>
                </a:cubicBezTo>
                <a:cubicBezTo>
                  <a:pt x="17661" y="14470"/>
                  <a:pt x="17889" y="14356"/>
                  <a:pt x="18075" y="14201"/>
                </a:cubicBezTo>
                <a:lnTo>
                  <a:pt x="18210" y="14201"/>
                </a:lnTo>
                <a:cubicBezTo>
                  <a:pt x="18594" y="14201"/>
                  <a:pt x="18956" y="14056"/>
                  <a:pt x="19247" y="13796"/>
                </a:cubicBezTo>
                <a:cubicBezTo>
                  <a:pt x="19270" y="13798"/>
                  <a:pt x="19295" y="13799"/>
                  <a:pt x="19319" y="13799"/>
                </a:cubicBezTo>
                <a:cubicBezTo>
                  <a:pt x="19432" y="13799"/>
                  <a:pt x="19550" y="13781"/>
                  <a:pt x="19661" y="13755"/>
                </a:cubicBezTo>
                <a:cubicBezTo>
                  <a:pt x="20252" y="13548"/>
                  <a:pt x="20666" y="13019"/>
                  <a:pt x="20708" y="12397"/>
                </a:cubicBezTo>
                <a:cubicBezTo>
                  <a:pt x="20770" y="12346"/>
                  <a:pt x="20822" y="12283"/>
                  <a:pt x="20874" y="12221"/>
                </a:cubicBezTo>
                <a:cubicBezTo>
                  <a:pt x="21174" y="11817"/>
                  <a:pt x="21205" y="11185"/>
                  <a:pt x="21019" y="10656"/>
                </a:cubicBezTo>
                <a:cubicBezTo>
                  <a:pt x="21174" y="10573"/>
                  <a:pt x="21299" y="10428"/>
                  <a:pt x="21361" y="10252"/>
                </a:cubicBezTo>
                <a:cubicBezTo>
                  <a:pt x="21392" y="10159"/>
                  <a:pt x="21413" y="10055"/>
                  <a:pt x="21413" y="9941"/>
                </a:cubicBezTo>
                <a:lnTo>
                  <a:pt x="21485" y="9869"/>
                </a:lnTo>
                <a:cubicBezTo>
                  <a:pt x="21641" y="9682"/>
                  <a:pt x="21744" y="9454"/>
                  <a:pt x="21796" y="9216"/>
                </a:cubicBezTo>
                <a:cubicBezTo>
                  <a:pt x="21993" y="9174"/>
                  <a:pt x="22169" y="9070"/>
                  <a:pt x="22294" y="8915"/>
                </a:cubicBezTo>
                <a:cubicBezTo>
                  <a:pt x="22687" y="8449"/>
                  <a:pt x="22687" y="7568"/>
                  <a:pt x="22449" y="7018"/>
                </a:cubicBezTo>
                <a:cubicBezTo>
                  <a:pt x="22418" y="6946"/>
                  <a:pt x="22387" y="6884"/>
                  <a:pt x="22335" y="6821"/>
                </a:cubicBezTo>
                <a:cubicBezTo>
                  <a:pt x="22501" y="6676"/>
                  <a:pt x="22615" y="6490"/>
                  <a:pt x="22667" y="6272"/>
                </a:cubicBezTo>
                <a:cubicBezTo>
                  <a:pt x="22801" y="5661"/>
                  <a:pt x="22376" y="5184"/>
                  <a:pt x="21889" y="4832"/>
                </a:cubicBezTo>
                <a:cubicBezTo>
                  <a:pt x="21920" y="4749"/>
                  <a:pt x="21931" y="4655"/>
                  <a:pt x="21941" y="4573"/>
                </a:cubicBezTo>
                <a:cubicBezTo>
                  <a:pt x="22221" y="4407"/>
                  <a:pt x="22387" y="4096"/>
                  <a:pt x="22345" y="3774"/>
                </a:cubicBezTo>
                <a:cubicBezTo>
                  <a:pt x="22294" y="3360"/>
                  <a:pt x="21962" y="3049"/>
                  <a:pt x="21547" y="3018"/>
                </a:cubicBezTo>
                <a:cubicBezTo>
                  <a:pt x="21620" y="2790"/>
                  <a:pt x="21599" y="2552"/>
                  <a:pt x="21496" y="2344"/>
                </a:cubicBezTo>
                <a:cubicBezTo>
                  <a:pt x="21288" y="1909"/>
                  <a:pt x="20884" y="1785"/>
                  <a:pt x="20449" y="1712"/>
                </a:cubicBezTo>
                <a:cubicBezTo>
                  <a:pt x="20615" y="1536"/>
                  <a:pt x="20739" y="1318"/>
                  <a:pt x="20822" y="1090"/>
                </a:cubicBezTo>
                <a:cubicBezTo>
                  <a:pt x="20853" y="987"/>
                  <a:pt x="20791" y="893"/>
                  <a:pt x="20697" y="862"/>
                </a:cubicBezTo>
                <a:cubicBezTo>
                  <a:pt x="20480" y="816"/>
                  <a:pt x="20257" y="792"/>
                  <a:pt x="20034" y="792"/>
                </a:cubicBezTo>
                <a:cubicBezTo>
                  <a:pt x="19811" y="792"/>
                  <a:pt x="19589" y="816"/>
                  <a:pt x="19371" y="862"/>
                </a:cubicBezTo>
                <a:cubicBezTo>
                  <a:pt x="19247" y="800"/>
                  <a:pt x="19133" y="738"/>
                  <a:pt x="19008" y="696"/>
                </a:cubicBezTo>
                <a:cubicBezTo>
                  <a:pt x="18894" y="572"/>
                  <a:pt x="18770" y="468"/>
                  <a:pt x="18625" y="375"/>
                </a:cubicBezTo>
                <a:cubicBezTo>
                  <a:pt x="18382" y="223"/>
                  <a:pt x="18100" y="148"/>
                  <a:pt x="17825" y="148"/>
                </a:cubicBezTo>
                <a:cubicBezTo>
                  <a:pt x="17537" y="148"/>
                  <a:pt x="17257" y="231"/>
                  <a:pt x="17039" y="396"/>
                </a:cubicBezTo>
                <a:cubicBezTo>
                  <a:pt x="16915" y="375"/>
                  <a:pt x="16801" y="365"/>
                  <a:pt x="16676" y="365"/>
                </a:cubicBezTo>
                <a:cubicBezTo>
                  <a:pt x="16282" y="385"/>
                  <a:pt x="15899" y="541"/>
                  <a:pt x="15588" y="790"/>
                </a:cubicBezTo>
                <a:cubicBezTo>
                  <a:pt x="15538" y="785"/>
                  <a:pt x="15487" y="783"/>
                  <a:pt x="15436" y="783"/>
                </a:cubicBezTo>
                <a:cubicBezTo>
                  <a:pt x="15027" y="783"/>
                  <a:pt x="14616" y="931"/>
                  <a:pt x="14386" y="1235"/>
                </a:cubicBezTo>
                <a:cubicBezTo>
                  <a:pt x="14355" y="1266"/>
                  <a:pt x="14334" y="1297"/>
                  <a:pt x="14313" y="1339"/>
                </a:cubicBezTo>
                <a:cubicBezTo>
                  <a:pt x="13733" y="1411"/>
                  <a:pt x="13101" y="1681"/>
                  <a:pt x="12873" y="2168"/>
                </a:cubicBezTo>
                <a:cubicBezTo>
                  <a:pt x="12831" y="2189"/>
                  <a:pt x="12790" y="2220"/>
                  <a:pt x="12759" y="2251"/>
                </a:cubicBezTo>
                <a:cubicBezTo>
                  <a:pt x="12562" y="2438"/>
                  <a:pt x="12458" y="2697"/>
                  <a:pt x="12468" y="2956"/>
                </a:cubicBezTo>
                <a:cubicBezTo>
                  <a:pt x="12417" y="2976"/>
                  <a:pt x="12375" y="2997"/>
                  <a:pt x="12323" y="3018"/>
                </a:cubicBezTo>
                <a:cubicBezTo>
                  <a:pt x="12137" y="3122"/>
                  <a:pt x="11981" y="3277"/>
                  <a:pt x="11888" y="3464"/>
                </a:cubicBezTo>
                <a:cubicBezTo>
                  <a:pt x="11864" y="3461"/>
                  <a:pt x="11840" y="3459"/>
                  <a:pt x="11818" y="3459"/>
                </a:cubicBezTo>
                <a:cubicBezTo>
                  <a:pt x="11763" y="3459"/>
                  <a:pt x="11711" y="3467"/>
                  <a:pt x="11660" y="3474"/>
                </a:cubicBezTo>
                <a:cubicBezTo>
                  <a:pt x="11567" y="3432"/>
                  <a:pt x="11463" y="3412"/>
                  <a:pt x="11370" y="3401"/>
                </a:cubicBezTo>
                <a:cubicBezTo>
                  <a:pt x="11432" y="3070"/>
                  <a:pt x="11132" y="2873"/>
                  <a:pt x="10841" y="2738"/>
                </a:cubicBezTo>
                <a:cubicBezTo>
                  <a:pt x="10841" y="2655"/>
                  <a:pt x="10831" y="2562"/>
                  <a:pt x="10800" y="2479"/>
                </a:cubicBezTo>
                <a:cubicBezTo>
                  <a:pt x="10779" y="2427"/>
                  <a:pt x="10727" y="2386"/>
                  <a:pt x="10665" y="2386"/>
                </a:cubicBezTo>
                <a:cubicBezTo>
                  <a:pt x="10580" y="2375"/>
                  <a:pt x="10494" y="2369"/>
                  <a:pt x="10409" y="2369"/>
                </a:cubicBezTo>
                <a:cubicBezTo>
                  <a:pt x="10257" y="2369"/>
                  <a:pt x="10107" y="2387"/>
                  <a:pt x="9960" y="2427"/>
                </a:cubicBezTo>
                <a:cubicBezTo>
                  <a:pt x="10012" y="2158"/>
                  <a:pt x="9805" y="1971"/>
                  <a:pt x="9546" y="1857"/>
                </a:cubicBezTo>
                <a:cubicBezTo>
                  <a:pt x="9577" y="1826"/>
                  <a:pt x="9598" y="1785"/>
                  <a:pt x="9598" y="1743"/>
                </a:cubicBezTo>
                <a:cubicBezTo>
                  <a:pt x="9630" y="1367"/>
                  <a:pt x="9328" y="1075"/>
                  <a:pt x="8985" y="1075"/>
                </a:cubicBezTo>
                <a:cubicBezTo>
                  <a:pt x="8893" y="1075"/>
                  <a:pt x="8798" y="1096"/>
                  <a:pt x="8706" y="1142"/>
                </a:cubicBezTo>
                <a:cubicBezTo>
                  <a:pt x="8686" y="1111"/>
                  <a:pt x="8665" y="1090"/>
                  <a:pt x="8644" y="1059"/>
                </a:cubicBezTo>
                <a:cubicBezTo>
                  <a:pt x="8613" y="1023"/>
                  <a:pt x="8575" y="1007"/>
                  <a:pt x="8538" y="1007"/>
                </a:cubicBezTo>
                <a:cubicBezTo>
                  <a:pt x="8498" y="1007"/>
                  <a:pt x="8458" y="1026"/>
                  <a:pt x="8426" y="1055"/>
                </a:cubicBezTo>
                <a:lnTo>
                  <a:pt x="8426" y="1055"/>
                </a:lnTo>
                <a:cubicBezTo>
                  <a:pt x="8430" y="1050"/>
                  <a:pt x="8433" y="1044"/>
                  <a:pt x="8437" y="1038"/>
                </a:cubicBezTo>
                <a:cubicBezTo>
                  <a:pt x="8491" y="937"/>
                  <a:pt x="8411" y="853"/>
                  <a:pt x="8324" y="853"/>
                </a:cubicBezTo>
                <a:cubicBezTo>
                  <a:pt x="8295" y="853"/>
                  <a:pt x="8266" y="862"/>
                  <a:pt x="8240" y="883"/>
                </a:cubicBezTo>
                <a:cubicBezTo>
                  <a:pt x="8017" y="516"/>
                  <a:pt x="7355" y="110"/>
                  <a:pt x="6891" y="110"/>
                </a:cubicBezTo>
                <a:cubicBezTo>
                  <a:pt x="6686" y="110"/>
                  <a:pt x="6520" y="189"/>
                  <a:pt x="6447" y="385"/>
                </a:cubicBezTo>
                <a:cubicBezTo>
                  <a:pt x="6437" y="427"/>
                  <a:pt x="6426" y="458"/>
                  <a:pt x="6426" y="499"/>
                </a:cubicBezTo>
                <a:cubicBezTo>
                  <a:pt x="6364" y="479"/>
                  <a:pt x="6302" y="468"/>
                  <a:pt x="6229" y="458"/>
                </a:cubicBezTo>
                <a:cubicBezTo>
                  <a:pt x="5960" y="230"/>
                  <a:pt x="5628" y="95"/>
                  <a:pt x="5276" y="95"/>
                </a:cubicBezTo>
                <a:cubicBezTo>
                  <a:pt x="5203" y="54"/>
                  <a:pt x="5131" y="23"/>
                  <a:pt x="5058" y="2"/>
                </a:cubicBezTo>
                <a:cubicBezTo>
                  <a:pt x="5050" y="1"/>
                  <a:pt x="5042" y="0"/>
                  <a:pt x="5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is Blended Learning?</a:t>
            </a:r>
            <a:endParaRPr/>
          </a:p>
        </p:txBody>
      </p:sp>
      <p:sp>
        <p:nvSpPr>
          <p:cNvPr id="771" name="Google Shape;771;p36"/>
          <p:cNvSpPr txBox="1">
            <a:spLocks noGrp="1"/>
          </p:cNvSpPr>
          <p:nvPr>
            <p:ph type="body" idx="1"/>
          </p:nvPr>
        </p:nvSpPr>
        <p:spPr>
          <a:xfrm>
            <a:off x="1752600" y="1487950"/>
            <a:ext cx="5638800" cy="27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In a nutshell, Blended Learning is a research-based instructional approach where students learn partially online, partially in a brick and mortar location, and along a more individualized path designed to provide a more integrated learning experience.  NOW, given the many challenges presented to us this year, we will not be able to fully operationalize a Blended Learning model but this well-established instructional approach does provide us with a wealth of information that will assist our teachers as they plan and prepare for instruction. </a:t>
            </a:r>
            <a:endParaRP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1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36"/>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Blended Learning Cont…</a:t>
            </a:r>
            <a:endParaRPr/>
          </a:p>
        </p:txBody>
      </p:sp>
      <p:sp>
        <p:nvSpPr>
          <p:cNvPr id="771" name="Google Shape;771;p36"/>
          <p:cNvSpPr txBox="1">
            <a:spLocks noGrp="1"/>
          </p:cNvSpPr>
          <p:nvPr>
            <p:ph type="body" idx="1"/>
          </p:nvPr>
        </p:nvSpPr>
        <p:spPr>
          <a:xfrm>
            <a:off x="1245454" y="1129511"/>
            <a:ext cx="5638800" cy="27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 If, ultimately, Blended Learning is a chance to reinvent what learning looks like for our students, then we see this next year as an opportunity to develop some ways-of-work that will sustain us in the future.  The 1:1 commitment made by our district ensures that our students will have blended learning experiences for years to come.  We all know what they say about life, lemons, and lemonade….we are going to approach the 2020-2021 school year as chance to make some lemonade!! </a:t>
            </a:r>
            <a:endParaRPr/>
          </a:p>
        </p:txBody>
      </p:sp>
      <p:sp>
        <p:nvSpPr>
          <p:cNvPr id="772" name="Google Shape;772;p36"/>
          <p:cNvSpPr/>
          <p:nvPr/>
        </p:nvSpPr>
        <p:spPr>
          <a:xfrm rot="548498">
            <a:off x="392295" y="798912"/>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close up of a sign&#10;&#10;Description automatically generated">
            <a:extLst>
              <a:ext uri="{FF2B5EF4-FFF2-40B4-BE49-F238E27FC236}">
                <a16:creationId xmlns:a16="http://schemas.microsoft.com/office/drawing/2014/main" id="{3F44EA6B-90F2-496C-8C29-CBDF64F8D993}"/>
              </a:ext>
            </a:extLst>
          </p:cNvPr>
          <p:cNvPicPr>
            <a:picLocks noChangeAspect="1"/>
          </p:cNvPicPr>
          <p:nvPr/>
        </p:nvPicPr>
        <p:blipFill>
          <a:blip r:embed="rId3"/>
          <a:stretch>
            <a:fillRect/>
          </a:stretch>
        </p:blipFill>
        <p:spPr>
          <a:xfrm>
            <a:off x="6134722" y="3347573"/>
            <a:ext cx="2301006" cy="1440408"/>
          </a:xfrm>
          <a:prstGeom prst="rect">
            <a:avLst/>
          </a:prstGeom>
        </p:spPr>
      </p:pic>
      <p:pic>
        <p:nvPicPr>
          <p:cNvPr id="4" name="Picture 3">
            <a:extLst>
              <a:ext uri="{FF2B5EF4-FFF2-40B4-BE49-F238E27FC236}">
                <a16:creationId xmlns:a16="http://schemas.microsoft.com/office/drawing/2014/main" id="{D42956D6-865D-4511-B7EE-7F79396A13A2}"/>
              </a:ext>
            </a:extLst>
          </p:cNvPr>
          <p:cNvPicPr>
            <a:picLocks noChangeAspect="1"/>
          </p:cNvPicPr>
          <p:nvPr/>
        </p:nvPicPr>
        <p:blipFill>
          <a:blip r:embed="rId4"/>
          <a:stretch>
            <a:fillRect/>
          </a:stretch>
        </p:blipFill>
        <p:spPr>
          <a:xfrm>
            <a:off x="6765138" y="2828260"/>
            <a:ext cx="1953560" cy="2098018"/>
          </a:xfrm>
          <a:prstGeom prst="rect">
            <a:avLst/>
          </a:prstGeom>
        </p:spPr>
      </p:pic>
    </p:spTree>
    <p:extLst>
      <p:ext uri="{BB962C8B-B14F-4D97-AF65-F5344CB8AC3E}">
        <p14:creationId xmlns:p14="http://schemas.microsoft.com/office/powerpoint/2010/main" val="202985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195" name="Google Shape;1195;p44"/>
          <p:cNvGrpSpPr/>
          <p:nvPr/>
        </p:nvGrpSpPr>
        <p:grpSpPr>
          <a:xfrm>
            <a:off x="3103929" y="690148"/>
            <a:ext cx="5542214" cy="3191203"/>
            <a:chOff x="2816832" y="845264"/>
            <a:chExt cx="5542214" cy="3191203"/>
          </a:xfrm>
        </p:grpSpPr>
        <p:grpSp>
          <p:nvGrpSpPr>
            <p:cNvPr id="1196" name="Google Shape;1196;p44"/>
            <p:cNvGrpSpPr/>
            <p:nvPr/>
          </p:nvGrpSpPr>
          <p:grpSpPr>
            <a:xfrm rot="248040">
              <a:off x="2816832" y="1169527"/>
              <a:ext cx="5542214" cy="2866940"/>
              <a:chOff x="4219534" y="-908625"/>
              <a:chExt cx="4902266" cy="2535900"/>
            </a:xfrm>
          </p:grpSpPr>
          <p:sp>
            <p:nvSpPr>
              <p:cNvPr id="1197" name="Google Shape;1197;p44"/>
              <p:cNvSpPr/>
              <p:nvPr/>
            </p:nvSpPr>
            <p:spPr>
              <a:xfrm>
                <a:off x="6705600" y="-908625"/>
                <a:ext cx="2416200" cy="2535900"/>
              </a:xfrm>
              <a:prstGeom prst="rect">
                <a:avLst/>
              </a:prstGeom>
              <a:solidFill>
                <a:schemeClr val="dk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8" name="Google Shape;1198;p44"/>
              <p:cNvGrpSpPr/>
              <p:nvPr/>
            </p:nvGrpSpPr>
            <p:grpSpPr>
              <a:xfrm>
                <a:off x="4219534" y="-908625"/>
                <a:ext cx="4902266" cy="2535900"/>
                <a:chOff x="4219534" y="-908625"/>
                <a:chExt cx="4902266" cy="2535900"/>
              </a:xfrm>
            </p:grpSpPr>
            <p:sp>
              <p:nvSpPr>
                <p:cNvPr id="1199" name="Google Shape;1199;p44"/>
                <p:cNvSpPr/>
                <p:nvPr/>
              </p:nvSpPr>
              <p:spPr>
                <a:xfrm rot="-5400000">
                  <a:off x="4240679" y="-929754"/>
                  <a:ext cx="2535853" cy="2578143"/>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chemeClr val="accen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6705600" y="-908625"/>
                  <a:ext cx="2416200" cy="2535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44"/>
              <p:cNvGrpSpPr/>
              <p:nvPr/>
            </p:nvGrpSpPr>
            <p:grpSpPr>
              <a:xfrm>
                <a:off x="4827654" y="-506149"/>
                <a:ext cx="4009237" cy="1776775"/>
                <a:chOff x="1673825" y="1519425"/>
                <a:chExt cx="4250675" cy="3416875"/>
              </a:xfrm>
            </p:grpSpPr>
            <p:sp>
              <p:nvSpPr>
                <p:cNvPr id="1202" name="Google Shape;1202;p44"/>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chemeClr val="dk2"/>
                </a:solidFill>
                <a:ln w="16575" cap="flat" cmpd="sng">
                  <a:solidFill>
                    <a:srgbClr val="FFD7DB"/>
                  </a:solidFill>
                  <a:prstDash val="solid"/>
                  <a:miter lim="5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0" name="Google Shape;1210;p44"/>
            <p:cNvSpPr/>
            <p:nvPr/>
          </p:nvSpPr>
          <p:spPr>
            <a:xfrm rot="2948074">
              <a:off x="6726373" y="826700"/>
              <a:ext cx="810490" cy="847618"/>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1" name="Google Shape;1211;p44"/>
          <p:cNvSpPr txBox="1">
            <a:spLocks noGrp="1"/>
          </p:cNvSpPr>
          <p:nvPr>
            <p:ph type="ctrTitle"/>
          </p:nvPr>
        </p:nvSpPr>
        <p:spPr>
          <a:xfrm rot="248135" flipH="1">
            <a:off x="3966225" y="1709932"/>
            <a:ext cx="4093358" cy="7077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Safety First!</a:t>
            </a:r>
            <a:endParaRPr/>
          </a:p>
        </p:txBody>
      </p:sp>
      <p:sp>
        <p:nvSpPr>
          <p:cNvPr id="1212" name="Google Shape;1212;p44"/>
          <p:cNvSpPr txBox="1">
            <a:spLocks noGrp="1"/>
          </p:cNvSpPr>
          <p:nvPr>
            <p:ph type="subTitle" idx="1"/>
          </p:nvPr>
        </p:nvSpPr>
        <p:spPr>
          <a:xfrm rot="248338" flipH="1">
            <a:off x="4218413" y="2553159"/>
            <a:ext cx="3420822" cy="8752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Kate Sullivan Elementary School 2020 Protocols and Procedures</a:t>
            </a:r>
            <a:endParaRPr/>
          </a:p>
        </p:txBody>
      </p:sp>
      <p:sp>
        <p:nvSpPr>
          <p:cNvPr id="1214" name="Google Shape;1214;p44"/>
          <p:cNvSpPr/>
          <p:nvPr/>
        </p:nvSpPr>
        <p:spPr>
          <a:xfrm rot="10190941">
            <a:off x="3368904" y="976274"/>
            <a:ext cx="397539" cy="470285"/>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lt2"/>
          </a:solidFill>
          <a:ln>
            <a:noFill/>
          </a:ln>
          <a:effectLst>
            <a:outerShdw blurRad="42863" dist="9525"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026FD79-0DC9-4F17-BA0B-13FCFA7C2F33}"/>
              </a:ext>
            </a:extLst>
          </p:cNvPr>
          <p:cNvPicPr>
            <a:picLocks noChangeAspect="1"/>
          </p:cNvPicPr>
          <p:nvPr/>
        </p:nvPicPr>
        <p:blipFill>
          <a:blip r:embed="rId3"/>
          <a:stretch>
            <a:fillRect/>
          </a:stretch>
        </p:blipFill>
        <p:spPr>
          <a:xfrm rot="20980533">
            <a:off x="1558330" y="1969909"/>
            <a:ext cx="2291716" cy="22917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46"/>
          <p:cNvSpPr txBox="1">
            <a:spLocks noGrp="1"/>
          </p:cNvSpPr>
          <p:nvPr>
            <p:ph type="title" idx="6"/>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0">
                <a:latin typeface="Chelsea Market"/>
                <a:ea typeface="Chelsea Market"/>
                <a:cs typeface="Chelsea Market"/>
                <a:sym typeface="Chelsea Market"/>
              </a:rPr>
              <a:t>Prevention</a:t>
            </a:r>
            <a:endParaRPr sz="3000" b="0">
              <a:latin typeface="Chelsea Market"/>
              <a:ea typeface="Chelsea Market"/>
              <a:cs typeface="Chelsea Market"/>
              <a:sym typeface="Chelsea Market"/>
            </a:endParaRPr>
          </a:p>
        </p:txBody>
      </p:sp>
      <p:sp>
        <p:nvSpPr>
          <p:cNvPr id="1251" name="Google Shape;1251;p46"/>
          <p:cNvSpPr txBox="1">
            <a:spLocks noGrp="1"/>
          </p:cNvSpPr>
          <p:nvPr>
            <p:ph type="ctrTitle"/>
          </p:nvPr>
        </p:nvSpPr>
        <p:spPr>
          <a:xfrm flipH="1">
            <a:off x="1470078" y="2714098"/>
            <a:ext cx="1560600" cy="41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MASKS</a:t>
            </a:r>
            <a:endParaRPr/>
          </a:p>
        </p:txBody>
      </p:sp>
      <p:sp>
        <p:nvSpPr>
          <p:cNvPr id="1252" name="Google Shape;1252;p46"/>
          <p:cNvSpPr txBox="1">
            <a:spLocks noGrp="1"/>
          </p:cNvSpPr>
          <p:nvPr>
            <p:ph type="subTitle" idx="1"/>
          </p:nvPr>
        </p:nvSpPr>
        <p:spPr>
          <a:xfrm flipH="1">
            <a:off x="1184825" y="2993249"/>
            <a:ext cx="2131200" cy="17158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Masks must be worn anytime you are inside or around others, especially within six feet.</a:t>
            </a:r>
            <a:endParaRPr/>
          </a:p>
        </p:txBody>
      </p:sp>
      <p:sp>
        <p:nvSpPr>
          <p:cNvPr id="1253" name="Google Shape;1253;p46"/>
          <p:cNvSpPr txBox="1">
            <a:spLocks noGrp="1"/>
          </p:cNvSpPr>
          <p:nvPr>
            <p:ph type="ctrTitle" idx="2"/>
          </p:nvPr>
        </p:nvSpPr>
        <p:spPr>
          <a:xfrm flipH="1">
            <a:off x="3795647" y="2714098"/>
            <a:ext cx="1560600" cy="41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SPACE</a:t>
            </a:r>
            <a:endParaRPr/>
          </a:p>
        </p:txBody>
      </p:sp>
      <p:sp>
        <p:nvSpPr>
          <p:cNvPr id="1254" name="Google Shape;1254;p46"/>
          <p:cNvSpPr txBox="1">
            <a:spLocks noGrp="1"/>
          </p:cNvSpPr>
          <p:nvPr>
            <p:ph type="subTitle" idx="3"/>
          </p:nvPr>
        </p:nvSpPr>
        <p:spPr>
          <a:xfrm flipH="1">
            <a:off x="3510352" y="2993241"/>
            <a:ext cx="2131200" cy="17158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Students and staff must remain six feet apart to every extent possible.</a:t>
            </a:r>
            <a:endParaRPr/>
          </a:p>
        </p:txBody>
      </p:sp>
      <p:sp>
        <p:nvSpPr>
          <p:cNvPr id="1255" name="Google Shape;1255;p46"/>
          <p:cNvSpPr txBox="1">
            <a:spLocks noGrp="1"/>
          </p:cNvSpPr>
          <p:nvPr>
            <p:ph type="ctrTitle" idx="4"/>
          </p:nvPr>
        </p:nvSpPr>
        <p:spPr>
          <a:xfrm flipH="1">
            <a:off x="6118925" y="2714098"/>
            <a:ext cx="1560600" cy="41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HANDS</a:t>
            </a:r>
            <a:endParaRPr/>
          </a:p>
        </p:txBody>
      </p:sp>
      <p:sp>
        <p:nvSpPr>
          <p:cNvPr id="1256" name="Google Shape;1256;p46"/>
          <p:cNvSpPr txBox="1">
            <a:spLocks noGrp="1"/>
          </p:cNvSpPr>
          <p:nvPr>
            <p:ph type="subTitle" idx="5"/>
          </p:nvPr>
        </p:nvSpPr>
        <p:spPr>
          <a:xfrm flipH="1">
            <a:off x="5833625" y="2993249"/>
            <a:ext cx="2131200" cy="16558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Hand washing and sanitizing must occur frequently. </a:t>
            </a:r>
            <a:endParaRPr/>
          </a:p>
        </p:txBody>
      </p:sp>
      <p:sp>
        <p:nvSpPr>
          <p:cNvPr id="1257" name="Google Shape;1257;p46"/>
          <p:cNvSpPr txBox="1">
            <a:spLocks noGrp="1"/>
          </p:cNvSpPr>
          <p:nvPr>
            <p:ph type="ctrTitle"/>
          </p:nvPr>
        </p:nvSpPr>
        <p:spPr>
          <a:xfrm flipH="1">
            <a:off x="1900150" y="1720900"/>
            <a:ext cx="700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accent3"/>
                </a:solidFill>
                <a:latin typeface="Chelsea Market"/>
                <a:ea typeface="Chelsea Market"/>
                <a:cs typeface="Chelsea Market"/>
                <a:sym typeface="Chelsea Market"/>
              </a:rPr>
              <a:t>01</a:t>
            </a:r>
            <a:endParaRPr sz="3000" b="0">
              <a:solidFill>
                <a:schemeClr val="accent3"/>
              </a:solidFill>
              <a:latin typeface="Chelsea Market"/>
              <a:ea typeface="Chelsea Market"/>
              <a:cs typeface="Chelsea Market"/>
              <a:sym typeface="Chelsea Market"/>
            </a:endParaRPr>
          </a:p>
        </p:txBody>
      </p:sp>
      <p:sp>
        <p:nvSpPr>
          <p:cNvPr id="1258" name="Google Shape;1258;p46"/>
          <p:cNvSpPr txBox="1">
            <a:spLocks noGrp="1"/>
          </p:cNvSpPr>
          <p:nvPr>
            <p:ph type="ctrTitle" idx="2"/>
          </p:nvPr>
        </p:nvSpPr>
        <p:spPr>
          <a:xfrm flipH="1">
            <a:off x="4115579" y="1720900"/>
            <a:ext cx="920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accent1"/>
                </a:solidFill>
                <a:latin typeface="Chelsea Market"/>
                <a:ea typeface="Chelsea Market"/>
                <a:cs typeface="Chelsea Market"/>
                <a:sym typeface="Chelsea Market"/>
              </a:rPr>
              <a:t>02</a:t>
            </a:r>
            <a:endParaRPr sz="3000" b="0">
              <a:solidFill>
                <a:schemeClr val="accent1"/>
              </a:solidFill>
              <a:latin typeface="Chelsea Market"/>
              <a:ea typeface="Chelsea Market"/>
              <a:cs typeface="Chelsea Market"/>
              <a:sym typeface="Chelsea Market"/>
            </a:endParaRPr>
          </a:p>
        </p:txBody>
      </p:sp>
      <p:sp>
        <p:nvSpPr>
          <p:cNvPr id="1259" name="Google Shape;1259;p46"/>
          <p:cNvSpPr txBox="1">
            <a:spLocks noGrp="1"/>
          </p:cNvSpPr>
          <p:nvPr>
            <p:ph type="ctrTitle" idx="4"/>
          </p:nvPr>
        </p:nvSpPr>
        <p:spPr>
          <a:xfrm flipH="1">
            <a:off x="6438837" y="1720900"/>
            <a:ext cx="920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0">
                <a:solidFill>
                  <a:schemeClr val="accent3"/>
                </a:solidFill>
                <a:latin typeface="Chelsea Market"/>
                <a:ea typeface="Chelsea Market"/>
                <a:cs typeface="Chelsea Market"/>
                <a:sym typeface="Chelsea Market"/>
              </a:rPr>
              <a:t>03</a:t>
            </a:r>
            <a:endParaRPr sz="3000" b="0">
              <a:solidFill>
                <a:schemeClr val="accent3"/>
              </a:solidFill>
              <a:latin typeface="Chelsea Market"/>
              <a:ea typeface="Chelsea Market"/>
              <a:cs typeface="Chelsea Market"/>
              <a:sym typeface="Chelsea Market"/>
            </a:endParaRPr>
          </a:p>
        </p:txBody>
      </p:sp>
      <p:sp>
        <p:nvSpPr>
          <p:cNvPr id="1260" name="Google Shape;1260;p46"/>
          <p:cNvSpPr/>
          <p:nvPr/>
        </p:nvSpPr>
        <p:spPr>
          <a:xfrm>
            <a:off x="1790065" y="1572094"/>
            <a:ext cx="920644" cy="875417"/>
          </a:xfrm>
          <a:custGeom>
            <a:avLst/>
            <a:gdLst/>
            <a:ahLst/>
            <a:cxnLst/>
            <a:rect l="l" t="t" r="r" b="b"/>
            <a:pathLst>
              <a:path w="24346" h="23150" extrusionOk="0">
                <a:moveTo>
                  <a:pt x="8147" y="1866"/>
                </a:moveTo>
                <a:lnTo>
                  <a:pt x="8147" y="1866"/>
                </a:lnTo>
                <a:cubicBezTo>
                  <a:pt x="7390" y="2136"/>
                  <a:pt x="6685" y="2498"/>
                  <a:pt x="6032" y="2954"/>
                </a:cubicBezTo>
                <a:cubicBezTo>
                  <a:pt x="6105" y="2830"/>
                  <a:pt x="6178" y="2716"/>
                  <a:pt x="6260" y="2602"/>
                </a:cubicBezTo>
                <a:cubicBezTo>
                  <a:pt x="6851" y="2281"/>
                  <a:pt x="7483" y="2032"/>
                  <a:pt x="8147" y="1866"/>
                </a:cubicBezTo>
                <a:close/>
                <a:moveTo>
                  <a:pt x="12293" y="197"/>
                </a:moveTo>
                <a:cubicBezTo>
                  <a:pt x="14379" y="197"/>
                  <a:pt x="16676" y="458"/>
                  <a:pt x="18469" y="1493"/>
                </a:cubicBezTo>
                <a:cubicBezTo>
                  <a:pt x="19288" y="1980"/>
                  <a:pt x="19972" y="2664"/>
                  <a:pt x="20469" y="3473"/>
                </a:cubicBezTo>
                <a:cubicBezTo>
                  <a:pt x="18993" y="2225"/>
                  <a:pt x="17075" y="1583"/>
                  <a:pt x="15149" y="1583"/>
                </a:cubicBezTo>
                <a:cubicBezTo>
                  <a:pt x="15074" y="1583"/>
                  <a:pt x="14999" y="1584"/>
                  <a:pt x="14925" y="1586"/>
                </a:cubicBezTo>
                <a:lnTo>
                  <a:pt x="14904" y="1586"/>
                </a:lnTo>
                <a:cubicBezTo>
                  <a:pt x="14158" y="1441"/>
                  <a:pt x="13401" y="1348"/>
                  <a:pt x="12645" y="1306"/>
                </a:cubicBezTo>
                <a:cubicBezTo>
                  <a:pt x="12238" y="1249"/>
                  <a:pt x="11827" y="1220"/>
                  <a:pt x="11416" y="1220"/>
                </a:cubicBezTo>
                <a:cubicBezTo>
                  <a:pt x="10936" y="1220"/>
                  <a:pt x="10455" y="1259"/>
                  <a:pt x="9981" y="1338"/>
                </a:cubicBezTo>
                <a:cubicBezTo>
                  <a:pt x="9763" y="1369"/>
                  <a:pt x="9546" y="1420"/>
                  <a:pt x="9339" y="1483"/>
                </a:cubicBezTo>
                <a:cubicBezTo>
                  <a:pt x="8344" y="1566"/>
                  <a:pt x="7380" y="1835"/>
                  <a:pt x="6488" y="2270"/>
                </a:cubicBezTo>
                <a:cubicBezTo>
                  <a:pt x="6862" y="1742"/>
                  <a:pt x="7338" y="1296"/>
                  <a:pt x="7888" y="954"/>
                </a:cubicBezTo>
                <a:cubicBezTo>
                  <a:pt x="8965" y="301"/>
                  <a:pt x="10313" y="239"/>
                  <a:pt x="11546" y="208"/>
                </a:cubicBezTo>
                <a:cubicBezTo>
                  <a:pt x="11791" y="201"/>
                  <a:pt x="12041" y="197"/>
                  <a:pt x="12293" y="197"/>
                </a:cubicBezTo>
                <a:close/>
                <a:moveTo>
                  <a:pt x="15940" y="1825"/>
                </a:moveTo>
                <a:cubicBezTo>
                  <a:pt x="17640" y="1939"/>
                  <a:pt x="19247" y="2623"/>
                  <a:pt x="20511" y="3763"/>
                </a:cubicBezTo>
                <a:cubicBezTo>
                  <a:pt x="20615" y="3846"/>
                  <a:pt x="20708" y="3939"/>
                  <a:pt x="20791" y="4032"/>
                </a:cubicBezTo>
                <a:cubicBezTo>
                  <a:pt x="20822" y="4084"/>
                  <a:pt x="20853" y="4146"/>
                  <a:pt x="20884" y="4208"/>
                </a:cubicBezTo>
                <a:cubicBezTo>
                  <a:pt x="19754" y="3255"/>
                  <a:pt x="18438" y="2550"/>
                  <a:pt x="17029" y="2125"/>
                </a:cubicBezTo>
                <a:cubicBezTo>
                  <a:pt x="16676" y="2011"/>
                  <a:pt x="16303" y="1918"/>
                  <a:pt x="15940" y="1825"/>
                </a:cubicBezTo>
                <a:close/>
                <a:moveTo>
                  <a:pt x="14977" y="1804"/>
                </a:moveTo>
                <a:cubicBezTo>
                  <a:pt x="15474" y="1908"/>
                  <a:pt x="15961" y="2022"/>
                  <a:pt x="16448" y="2156"/>
                </a:cubicBezTo>
                <a:cubicBezTo>
                  <a:pt x="18179" y="2633"/>
                  <a:pt x="19796" y="3421"/>
                  <a:pt x="21091" y="4644"/>
                </a:cubicBezTo>
                <a:cubicBezTo>
                  <a:pt x="21340" y="5234"/>
                  <a:pt x="21547" y="5846"/>
                  <a:pt x="21703" y="6478"/>
                </a:cubicBezTo>
                <a:cubicBezTo>
                  <a:pt x="21703" y="6488"/>
                  <a:pt x="21703" y="6509"/>
                  <a:pt x="21713" y="6530"/>
                </a:cubicBezTo>
                <a:cubicBezTo>
                  <a:pt x="21185" y="5525"/>
                  <a:pt x="20573" y="4550"/>
                  <a:pt x="19682" y="3835"/>
                </a:cubicBezTo>
                <a:cubicBezTo>
                  <a:pt x="18863" y="3172"/>
                  <a:pt x="17868" y="2747"/>
                  <a:pt x="16873" y="2405"/>
                </a:cubicBezTo>
                <a:cubicBezTo>
                  <a:pt x="16262" y="2198"/>
                  <a:pt x="15629" y="1990"/>
                  <a:pt x="14977" y="1804"/>
                </a:cubicBezTo>
                <a:close/>
                <a:moveTo>
                  <a:pt x="5898" y="2809"/>
                </a:moveTo>
                <a:cubicBezTo>
                  <a:pt x="5877" y="2851"/>
                  <a:pt x="5846" y="2892"/>
                  <a:pt x="5825" y="2934"/>
                </a:cubicBezTo>
                <a:cubicBezTo>
                  <a:pt x="5763" y="3037"/>
                  <a:pt x="5701" y="3131"/>
                  <a:pt x="5649" y="3234"/>
                </a:cubicBezTo>
                <a:cubicBezTo>
                  <a:pt x="5120" y="3628"/>
                  <a:pt x="4623" y="4074"/>
                  <a:pt x="4177" y="4561"/>
                </a:cubicBezTo>
                <a:cubicBezTo>
                  <a:pt x="3493" y="5297"/>
                  <a:pt x="2882" y="6095"/>
                  <a:pt x="2353" y="6955"/>
                </a:cubicBezTo>
                <a:cubicBezTo>
                  <a:pt x="2789" y="5898"/>
                  <a:pt x="3421" y="4944"/>
                  <a:pt x="4229" y="4125"/>
                </a:cubicBezTo>
                <a:cubicBezTo>
                  <a:pt x="4727" y="3618"/>
                  <a:pt x="5286" y="3172"/>
                  <a:pt x="5898" y="2809"/>
                </a:cubicBezTo>
                <a:close/>
                <a:moveTo>
                  <a:pt x="21444" y="4996"/>
                </a:moveTo>
                <a:cubicBezTo>
                  <a:pt x="21568" y="5131"/>
                  <a:pt x="21692" y="5266"/>
                  <a:pt x="21817" y="5411"/>
                </a:cubicBezTo>
                <a:cubicBezTo>
                  <a:pt x="22356" y="6447"/>
                  <a:pt x="22687" y="7577"/>
                  <a:pt x="22770" y="8748"/>
                </a:cubicBezTo>
                <a:cubicBezTo>
                  <a:pt x="22563" y="8240"/>
                  <a:pt x="22325" y="7732"/>
                  <a:pt x="22076" y="7235"/>
                </a:cubicBezTo>
                <a:cubicBezTo>
                  <a:pt x="22003" y="6893"/>
                  <a:pt x="21920" y="6561"/>
                  <a:pt x="21838" y="6229"/>
                </a:cubicBezTo>
                <a:cubicBezTo>
                  <a:pt x="21724" y="5815"/>
                  <a:pt x="21599" y="5400"/>
                  <a:pt x="21444" y="4996"/>
                </a:cubicBezTo>
                <a:close/>
                <a:moveTo>
                  <a:pt x="22221" y="7971"/>
                </a:moveTo>
                <a:lnTo>
                  <a:pt x="22221" y="7971"/>
                </a:lnTo>
                <a:cubicBezTo>
                  <a:pt x="22449" y="8427"/>
                  <a:pt x="22646" y="8903"/>
                  <a:pt x="22812" y="9390"/>
                </a:cubicBezTo>
                <a:cubicBezTo>
                  <a:pt x="22832" y="10323"/>
                  <a:pt x="22770" y="11256"/>
                  <a:pt x="22615" y="12178"/>
                </a:cubicBezTo>
                <a:lnTo>
                  <a:pt x="22615" y="12168"/>
                </a:lnTo>
                <a:cubicBezTo>
                  <a:pt x="22615" y="10758"/>
                  <a:pt x="22490" y="9349"/>
                  <a:pt x="22221" y="7971"/>
                </a:cubicBezTo>
                <a:close/>
                <a:moveTo>
                  <a:pt x="22957" y="9857"/>
                </a:moveTo>
                <a:cubicBezTo>
                  <a:pt x="23257" y="10924"/>
                  <a:pt x="23351" y="12023"/>
                  <a:pt x="23040" y="13194"/>
                </a:cubicBezTo>
                <a:cubicBezTo>
                  <a:pt x="22874" y="13816"/>
                  <a:pt x="22646" y="14427"/>
                  <a:pt x="22345" y="14997"/>
                </a:cubicBezTo>
                <a:cubicBezTo>
                  <a:pt x="22428" y="14562"/>
                  <a:pt x="22501" y="14116"/>
                  <a:pt x="22542" y="13671"/>
                </a:cubicBezTo>
                <a:cubicBezTo>
                  <a:pt x="22553" y="13557"/>
                  <a:pt x="22563" y="13432"/>
                  <a:pt x="22573" y="13318"/>
                </a:cubicBezTo>
                <a:cubicBezTo>
                  <a:pt x="22822" y="12178"/>
                  <a:pt x="22946" y="11018"/>
                  <a:pt x="22957" y="9857"/>
                </a:cubicBezTo>
                <a:close/>
                <a:moveTo>
                  <a:pt x="22231" y="14583"/>
                </a:moveTo>
                <a:lnTo>
                  <a:pt x="22231" y="14583"/>
                </a:lnTo>
                <a:cubicBezTo>
                  <a:pt x="22180" y="14914"/>
                  <a:pt x="22107" y="15246"/>
                  <a:pt x="22024" y="15567"/>
                </a:cubicBezTo>
                <a:cubicBezTo>
                  <a:pt x="21900" y="15775"/>
                  <a:pt x="21775" y="15972"/>
                  <a:pt x="21641" y="16168"/>
                </a:cubicBezTo>
                <a:cubicBezTo>
                  <a:pt x="21869" y="15650"/>
                  <a:pt x="22066" y="15122"/>
                  <a:pt x="22231" y="14583"/>
                </a:cubicBezTo>
                <a:close/>
                <a:moveTo>
                  <a:pt x="21838" y="16220"/>
                </a:moveTo>
                <a:cubicBezTo>
                  <a:pt x="21454" y="17402"/>
                  <a:pt x="20811" y="18490"/>
                  <a:pt x="19951" y="19392"/>
                </a:cubicBezTo>
                <a:cubicBezTo>
                  <a:pt x="19319" y="20013"/>
                  <a:pt x="18594" y="20542"/>
                  <a:pt x="17796" y="20936"/>
                </a:cubicBezTo>
                <a:cubicBezTo>
                  <a:pt x="18003" y="20791"/>
                  <a:pt x="18220" y="20635"/>
                  <a:pt x="18428" y="20470"/>
                </a:cubicBezTo>
                <a:cubicBezTo>
                  <a:pt x="19557" y="19537"/>
                  <a:pt x="20501" y="18386"/>
                  <a:pt x="21185" y="17091"/>
                </a:cubicBezTo>
                <a:cubicBezTo>
                  <a:pt x="21413" y="16811"/>
                  <a:pt x="21630" y="16521"/>
                  <a:pt x="21838" y="16220"/>
                </a:cubicBezTo>
                <a:close/>
                <a:moveTo>
                  <a:pt x="22356" y="6126"/>
                </a:moveTo>
                <a:cubicBezTo>
                  <a:pt x="23485" y="7815"/>
                  <a:pt x="24107" y="9795"/>
                  <a:pt x="24159" y="11826"/>
                </a:cubicBezTo>
                <a:cubicBezTo>
                  <a:pt x="24221" y="14065"/>
                  <a:pt x="23724" y="16604"/>
                  <a:pt x="22408" y="18449"/>
                </a:cubicBezTo>
                <a:cubicBezTo>
                  <a:pt x="21055" y="20338"/>
                  <a:pt x="18757" y="21168"/>
                  <a:pt x="16578" y="21656"/>
                </a:cubicBezTo>
                <a:lnTo>
                  <a:pt x="16578" y="21656"/>
                </a:lnTo>
                <a:cubicBezTo>
                  <a:pt x="17847" y="21179"/>
                  <a:pt x="19043" y="20528"/>
                  <a:pt x="19993" y="19589"/>
                </a:cubicBezTo>
                <a:cubicBezTo>
                  <a:pt x="21081" y="18511"/>
                  <a:pt x="21786" y="17122"/>
                  <a:pt x="22180" y="15661"/>
                </a:cubicBezTo>
                <a:cubicBezTo>
                  <a:pt x="22646" y="14904"/>
                  <a:pt x="22988" y="14096"/>
                  <a:pt x="23216" y="13246"/>
                </a:cubicBezTo>
                <a:cubicBezTo>
                  <a:pt x="23589" y="11816"/>
                  <a:pt x="23392" y="10489"/>
                  <a:pt x="22946" y="9204"/>
                </a:cubicBezTo>
                <a:cubicBezTo>
                  <a:pt x="22926" y="8157"/>
                  <a:pt x="22718" y="7110"/>
                  <a:pt x="22356" y="6126"/>
                </a:cubicBezTo>
                <a:close/>
                <a:moveTo>
                  <a:pt x="20449" y="17951"/>
                </a:moveTo>
                <a:cubicBezTo>
                  <a:pt x="19889" y="18801"/>
                  <a:pt x="19215" y="19568"/>
                  <a:pt x="18438" y="20221"/>
                </a:cubicBezTo>
                <a:cubicBezTo>
                  <a:pt x="17837" y="20729"/>
                  <a:pt x="17174" y="21154"/>
                  <a:pt x="16469" y="21506"/>
                </a:cubicBezTo>
                <a:cubicBezTo>
                  <a:pt x="16023" y="21672"/>
                  <a:pt x="15578" y="21806"/>
                  <a:pt x="15122" y="21920"/>
                </a:cubicBezTo>
                <a:lnTo>
                  <a:pt x="15132" y="21920"/>
                </a:lnTo>
                <a:cubicBezTo>
                  <a:pt x="14925" y="21952"/>
                  <a:pt x="14717" y="21972"/>
                  <a:pt x="14510" y="21993"/>
                </a:cubicBezTo>
                <a:cubicBezTo>
                  <a:pt x="16417" y="21433"/>
                  <a:pt x="18117" y="20231"/>
                  <a:pt x="19537" y="18873"/>
                </a:cubicBezTo>
                <a:cubicBezTo>
                  <a:pt x="19848" y="18583"/>
                  <a:pt x="20148" y="18272"/>
                  <a:pt x="20449" y="17951"/>
                </a:cubicBezTo>
                <a:close/>
                <a:moveTo>
                  <a:pt x="7846" y="2177"/>
                </a:moveTo>
                <a:lnTo>
                  <a:pt x="7846" y="2177"/>
                </a:lnTo>
                <a:cubicBezTo>
                  <a:pt x="6623" y="2954"/>
                  <a:pt x="5659" y="4105"/>
                  <a:pt x="4903" y="5348"/>
                </a:cubicBezTo>
                <a:cubicBezTo>
                  <a:pt x="3732" y="7245"/>
                  <a:pt x="3099" y="9421"/>
                  <a:pt x="3068" y="11660"/>
                </a:cubicBezTo>
                <a:cubicBezTo>
                  <a:pt x="3017" y="15785"/>
                  <a:pt x="5442" y="19837"/>
                  <a:pt x="9297" y="21464"/>
                </a:cubicBezTo>
                <a:cubicBezTo>
                  <a:pt x="9919" y="21724"/>
                  <a:pt x="10572" y="21920"/>
                  <a:pt x="11246" y="22045"/>
                </a:cubicBezTo>
                <a:cubicBezTo>
                  <a:pt x="10002" y="21848"/>
                  <a:pt x="8800" y="21340"/>
                  <a:pt x="7660" y="20666"/>
                </a:cubicBezTo>
                <a:cubicBezTo>
                  <a:pt x="5929" y="19630"/>
                  <a:pt x="4229" y="18314"/>
                  <a:pt x="3162" y="16562"/>
                </a:cubicBezTo>
                <a:cubicBezTo>
                  <a:pt x="1887" y="14458"/>
                  <a:pt x="2167" y="12209"/>
                  <a:pt x="2861" y="9950"/>
                </a:cubicBezTo>
                <a:cubicBezTo>
                  <a:pt x="3566" y="7691"/>
                  <a:pt x="4519" y="5525"/>
                  <a:pt x="5711" y="3483"/>
                </a:cubicBezTo>
                <a:lnTo>
                  <a:pt x="5794" y="3359"/>
                </a:lnTo>
                <a:cubicBezTo>
                  <a:pt x="6426" y="2871"/>
                  <a:pt x="7121" y="2478"/>
                  <a:pt x="7846" y="2177"/>
                </a:cubicBezTo>
                <a:close/>
                <a:moveTo>
                  <a:pt x="11757" y="1459"/>
                </a:moveTo>
                <a:cubicBezTo>
                  <a:pt x="12001" y="1459"/>
                  <a:pt x="12246" y="1467"/>
                  <a:pt x="12489" y="1483"/>
                </a:cubicBezTo>
                <a:cubicBezTo>
                  <a:pt x="12904" y="1534"/>
                  <a:pt x="13308" y="1607"/>
                  <a:pt x="13712" y="1700"/>
                </a:cubicBezTo>
                <a:cubicBezTo>
                  <a:pt x="11847" y="1970"/>
                  <a:pt x="10085" y="2768"/>
                  <a:pt x="8520" y="3815"/>
                </a:cubicBezTo>
                <a:cubicBezTo>
                  <a:pt x="8476" y="3841"/>
                  <a:pt x="8506" y="3904"/>
                  <a:pt x="8542" y="3904"/>
                </a:cubicBezTo>
                <a:cubicBezTo>
                  <a:pt x="8548" y="3904"/>
                  <a:pt x="8555" y="3902"/>
                  <a:pt x="8561" y="3897"/>
                </a:cubicBezTo>
                <a:cubicBezTo>
                  <a:pt x="10261" y="2809"/>
                  <a:pt x="12282" y="2022"/>
                  <a:pt x="14303" y="1835"/>
                </a:cubicBezTo>
                <a:cubicBezTo>
                  <a:pt x="15028" y="2022"/>
                  <a:pt x="15743" y="2239"/>
                  <a:pt x="16428" y="2467"/>
                </a:cubicBezTo>
                <a:cubicBezTo>
                  <a:pt x="17433" y="2789"/>
                  <a:pt x="18448" y="3172"/>
                  <a:pt x="19319" y="3804"/>
                </a:cubicBezTo>
                <a:cubicBezTo>
                  <a:pt x="20283" y="4499"/>
                  <a:pt x="20936" y="5483"/>
                  <a:pt x="21485" y="6520"/>
                </a:cubicBezTo>
                <a:cubicBezTo>
                  <a:pt x="21620" y="6768"/>
                  <a:pt x="21755" y="7017"/>
                  <a:pt x="21889" y="7276"/>
                </a:cubicBezTo>
                <a:cubicBezTo>
                  <a:pt x="22314" y="9214"/>
                  <a:pt x="22490" y="11204"/>
                  <a:pt x="22387" y="13184"/>
                </a:cubicBezTo>
                <a:cubicBezTo>
                  <a:pt x="22387" y="13225"/>
                  <a:pt x="22387" y="13267"/>
                  <a:pt x="22387" y="13308"/>
                </a:cubicBezTo>
                <a:cubicBezTo>
                  <a:pt x="22211" y="14044"/>
                  <a:pt x="21983" y="14769"/>
                  <a:pt x="21713" y="15484"/>
                </a:cubicBezTo>
                <a:cubicBezTo>
                  <a:pt x="21506" y="16013"/>
                  <a:pt x="21267" y="16521"/>
                  <a:pt x="20998" y="17029"/>
                </a:cubicBezTo>
                <a:cubicBezTo>
                  <a:pt x="20552" y="17578"/>
                  <a:pt x="20065" y="18107"/>
                  <a:pt x="19557" y="18594"/>
                </a:cubicBezTo>
                <a:cubicBezTo>
                  <a:pt x="18024" y="20096"/>
                  <a:pt x="16179" y="21413"/>
                  <a:pt x="14075" y="21931"/>
                </a:cubicBezTo>
                <a:cubicBezTo>
                  <a:pt x="13878" y="21983"/>
                  <a:pt x="13681" y="22024"/>
                  <a:pt x="13484" y="22055"/>
                </a:cubicBezTo>
                <a:cubicBezTo>
                  <a:pt x="13402" y="22057"/>
                  <a:pt x="13320" y="22058"/>
                  <a:pt x="13237" y="22058"/>
                </a:cubicBezTo>
                <a:cubicBezTo>
                  <a:pt x="12004" y="22058"/>
                  <a:pt x="10775" y="21840"/>
                  <a:pt x="9618" y="21402"/>
                </a:cubicBezTo>
                <a:cubicBezTo>
                  <a:pt x="7774" y="20666"/>
                  <a:pt x="6198" y="19402"/>
                  <a:pt x="5079" y="17754"/>
                </a:cubicBezTo>
                <a:cubicBezTo>
                  <a:pt x="2654" y="14230"/>
                  <a:pt x="2737" y="9577"/>
                  <a:pt x="4789" y="5887"/>
                </a:cubicBezTo>
                <a:cubicBezTo>
                  <a:pt x="5753" y="4157"/>
                  <a:pt x="7162" y="2457"/>
                  <a:pt x="9059" y="1762"/>
                </a:cubicBezTo>
                <a:cubicBezTo>
                  <a:pt x="9256" y="1721"/>
                  <a:pt x="9453" y="1680"/>
                  <a:pt x="9660" y="1638"/>
                </a:cubicBezTo>
                <a:cubicBezTo>
                  <a:pt x="10352" y="1523"/>
                  <a:pt x="11055" y="1459"/>
                  <a:pt x="11757" y="1459"/>
                </a:cubicBezTo>
                <a:close/>
                <a:moveTo>
                  <a:pt x="5379" y="3669"/>
                </a:moveTo>
                <a:lnTo>
                  <a:pt x="5379" y="3669"/>
                </a:lnTo>
                <a:cubicBezTo>
                  <a:pt x="4260" y="5649"/>
                  <a:pt x="3359" y="7732"/>
                  <a:pt x="2695" y="9909"/>
                </a:cubicBezTo>
                <a:cubicBezTo>
                  <a:pt x="2011" y="12137"/>
                  <a:pt x="1711" y="14375"/>
                  <a:pt x="2923" y="16490"/>
                </a:cubicBezTo>
                <a:cubicBezTo>
                  <a:pt x="3980" y="18345"/>
                  <a:pt x="5763" y="19734"/>
                  <a:pt x="7577" y="20812"/>
                </a:cubicBezTo>
                <a:cubicBezTo>
                  <a:pt x="9068" y="21698"/>
                  <a:pt x="10692" y="22311"/>
                  <a:pt x="12392" y="22311"/>
                </a:cubicBezTo>
                <a:cubicBezTo>
                  <a:pt x="12759" y="22311"/>
                  <a:pt x="13131" y="22282"/>
                  <a:pt x="13505" y="22221"/>
                </a:cubicBezTo>
                <a:lnTo>
                  <a:pt x="13878" y="22211"/>
                </a:lnTo>
                <a:lnTo>
                  <a:pt x="13764" y="22231"/>
                </a:lnTo>
                <a:cubicBezTo>
                  <a:pt x="12707" y="22437"/>
                  <a:pt x="11477" y="22629"/>
                  <a:pt x="10263" y="22629"/>
                </a:cubicBezTo>
                <a:cubicBezTo>
                  <a:pt x="8906" y="22629"/>
                  <a:pt x="7570" y="22389"/>
                  <a:pt x="6520" y="21661"/>
                </a:cubicBezTo>
                <a:cubicBezTo>
                  <a:pt x="4778" y="20459"/>
                  <a:pt x="3514" y="18303"/>
                  <a:pt x="2685" y="16407"/>
                </a:cubicBezTo>
                <a:cubicBezTo>
                  <a:pt x="1545" y="13785"/>
                  <a:pt x="1182" y="10707"/>
                  <a:pt x="1980" y="7981"/>
                </a:cubicBezTo>
                <a:cubicBezTo>
                  <a:pt x="2571" y="6841"/>
                  <a:pt x="3307" y="5794"/>
                  <a:pt x="4167" y="4841"/>
                </a:cubicBezTo>
                <a:cubicBezTo>
                  <a:pt x="4550" y="4426"/>
                  <a:pt x="4955" y="4032"/>
                  <a:pt x="5379" y="3669"/>
                </a:cubicBezTo>
                <a:close/>
                <a:moveTo>
                  <a:pt x="1607" y="8831"/>
                </a:moveTo>
                <a:cubicBezTo>
                  <a:pt x="1545" y="9100"/>
                  <a:pt x="1493" y="9380"/>
                  <a:pt x="1462" y="9660"/>
                </a:cubicBezTo>
                <a:cubicBezTo>
                  <a:pt x="1161" y="11961"/>
                  <a:pt x="1586" y="14282"/>
                  <a:pt x="2498" y="16396"/>
                </a:cubicBezTo>
                <a:cubicBezTo>
                  <a:pt x="3338" y="18355"/>
                  <a:pt x="4633" y="20594"/>
                  <a:pt x="6437" y="21817"/>
                </a:cubicBezTo>
                <a:cubicBezTo>
                  <a:pt x="7523" y="22560"/>
                  <a:pt x="8869" y="22799"/>
                  <a:pt x="10231" y="22799"/>
                </a:cubicBezTo>
                <a:cubicBezTo>
                  <a:pt x="11337" y="22799"/>
                  <a:pt x="12454" y="22642"/>
                  <a:pt x="13453" y="22470"/>
                </a:cubicBezTo>
                <a:cubicBezTo>
                  <a:pt x="13919" y="22387"/>
                  <a:pt x="14396" y="22294"/>
                  <a:pt x="14873" y="22180"/>
                </a:cubicBezTo>
                <a:lnTo>
                  <a:pt x="14873" y="22180"/>
                </a:lnTo>
                <a:cubicBezTo>
                  <a:pt x="14033" y="22459"/>
                  <a:pt x="13173" y="22677"/>
                  <a:pt x="12292" y="22822"/>
                </a:cubicBezTo>
                <a:cubicBezTo>
                  <a:pt x="11696" y="22924"/>
                  <a:pt x="11103" y="22977"/>
                  <a:pt x="10518" y="22977"/>
                </a:cubicBezTo>
                <a:cubicBezTo>
                  <a:pt x="8958" y="22977"/>
                  <a:pt x="7450" y="22599"/>
                  <a:pt x="6064" y="21755"/>
                </a:cubicBezTo>
                <a:cubicBezTo>
                  <a:pt x="4374" y="20698"/>
                  <a:pt x="3006" y="19205"/>
                  <a:pt x="2115" y="17422"/>
                </a:cubicBezTo>
                <a:cubicBezTo>
                  <a:pt x="1058" y="15350"/>
                  <a:pt x="581" y="12893"/>
                  <a:pt x="1058" y="10582"/>
                </a:cubicBezTo>
                <a:cubicBezTo>
                  <a:pt x="1182" y="9981"/>
                  <a:pt x="1369" y="9390"/>
                  <a:pt x="1607" y="8831"/>
                </a:cubicBezTo>
                <a:close/>
                <a:moveTo>
                  <a:pt x="12327" y="1"/>
                </a:moveTo>
                <a:cubicBezTo>
                  <a:pt x="11981" y="1"/>
                  <a:pt x="11640" y="8"/>
                  <a:pt x="11308" y="21"/>
                </a:cubicBezTo>
                <a:cubicBezTo>
                  <a:pt x="10188" y="63"/>
                  <a:pt x="8997" y="156"/>
                  <a:pt x="7981" y="674"/>
                </a:cubicBezTo>
                <a:cubicBezTo>
                  <a:pt x="7204" y="1078"/>
                  <a:pt x="6613" y="1752"/>
                  <a:pt x="6126" y="2467"/>
                </a:cubicBezTo>
                <a:cubicBezTo>
                  <a:pt x="4115" y="3587"/>
                  <a:pt x="2612" y="5535"/>
                  <a:pt x="1876" y="7774"/>
                </a:cubicBezTo>
                <a:cubicBezTo>
                  <a:pt x="1420" y="8644"/>
                  <a:pt x="1078" y="9577"/>
                  <a:pt x="882" y="10530"/>
                </a:cubicBezTo>
                <a:cubicBezTo>
                  <a:pt x="1" y="14821"/>
                  <a:pt x="2208" y="19557"/>
                  <a:pt x="5898" y="21848"/>
                </a:cubicBezTo>
                <a:cubicBezTo>
                  <a:pt x="7312" y="22729"/>
                  <a:pt x="8865" y="23150"/>
                  <a:pt x="10479" y="23150"/>
                </a:cubicBezTo>
                <a:cubicBezTo>
                  <a:pt x="10934" y="23150"/>
                  <a:pt x="11394" y="23116"/>
                  <a:pt x="11857" y="23050"/>
                </a:cubicBezTo>
                <a:cubicBezTo>
                  <a:pt x="13225" y="22874"/>
                  <a:pt x="14562" y="22522"/>
                  <a:pt x="15837" y="21993"/>
                </a:cubicBezTo>
                <a:cubicBezTo>
                  <a:pt x="15961" y="21972"/>
                  <a:pt x="16085" y="21952"/>
                  <a:pt x="16200" y="21931"/>
                </a:cubicBezTo>
                <a:cubicBezTo>
                  <a:pt x="18428" y="21475"/>
                  <a:pt x="20905" y="20677"/>
                  <a:pt x="22356" y="18822"/>
                </a:cubicBezTo>
                <a:cubicBezTo>
                  <a:pt x="23786" y="17008"/>
                  <a:pt x="24346" y="14448"/>
                  <a:pt x="24346" y="12178"/>
                </a:cubicBezTo>
                <a:cubicBezTo>
                  <a:pt x="24346" y="9909"/>
                  <a:pt x="23703" y="7639"/>
                  <a:pt x="22366" y="5804"/>
                </a:cubicBezTo>
                <a:cubicBezTo>
                  <a:pt x="22231" y="5628"/>
                  <a:pt x="22107" y="5462"/>
                  <a:pt x="21972" y="5297"/>
                </a:cubicBezTo>
                <a:cubicBezTo>
                  <a:pt x="21703" y="4799"/>
                  <a:pt x="21371" y="4343"/>
                  <a:pt x="20977" y="3939"/>
                </a:cubicBezTo>
                <a:cubicBezTo>
                  <a:pt x="20418" y="2871"/>
                  <a:pt x="19651" y="1939"/>
                  <a:pt x="18573" y="1317"/>
                </a:cubicBezTo>
                <a:cubicBezTo>
                  <a:pt x="16756" y="284"/>
                  <a:pt x="14442" y="1"/>
                  <a:pt x="12327" y="1"/>
                </a:cubicBezTo>
                <a:close/>
              </a:path>
            </a:pathLst>
          </a:custGeom>
          <a:solidFill>
            <a:srgbClr val="154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6"/>
          <p:cNvSpPr/>
          <p:nvPr/>
        </p:nvSpPr>
        <p:spPr>
          <a:xfrm>
            <a:off x="4115630" y="1572094"/>
            <a:ext cx="920644" cy="875417"/>
          </a:xfrm>
          <a:custGeom>
            <a:avLst/>
            <a:gdLst/>
            <a:ahLst/>
            <a:cxnLst/>
            <a:rect l="l" t="t" r="r" b="b"/>
            <a:pathLst>
              <a:path w="24346" h="23150" extrusionOk="0">
                <a:moveTo>
                  <a:pt x="8147" y="1866"/>
                </a:moveTo>
                <a:lnTo>
                  <a:pt x="8147" y="1866"/>
                </a:lnTo>
                <a:cubicBezTo>
                  <a:pt x="7390" y="2136"/>
                  <a:pt x="6685" y="2498"/>
                  <a:pt x="6032" y="2954"/>
                </a:cubicBezTo>
                <a:cubicBezTo>
                  <a:pt x="6105" y="2830"/>
                  <a:pt x="6178" y="2716"/>
                  <a:pt x="6260" y="2602"/>
                </a:cubicBezTo>
                <a:cubicBezTo>
                  <a:pt x="6851" y="2281"/>
                  <a:pt x="7483" y="2032"/>
                  <a:pt x="8147" y="1866"/>
                </a:cubicBezTo>
                <a:close/>
                <a:moveTo>
                  <a:pt x="12293" y="197"/>
                </a:moveTo>
                <a:cubicBezTo>
                  <a:pt x="14379" y="197"/>
                  <a:pt x="16676" y="458"/>
                  <a:pt x="18469" y="1493"/>
                </a:cubicBezTo>
                <a:cubicBezTo>
                  <a:pt x="19288" y="1980"/>
                  <a:pt x="19972" y="2664"/>
                  <a:pt x="20469" y="3473"/>
                </a:cubicBezTo>
                <a:cubicBezTo>
                  <a:pt x="18993" y="2225"/>
                  <a:pt x="17075" y="1583"/>
                  <a:pt x="15149" y="1583"/>
                </a:cubicBezTo>
                <a:cubicBezTo>
                  <a:pt x="15074" y="1583"/>
                  <a:pt x="14999" y="1584"/>
                  <a:pt x="14925" y="1586"/>
                </a:cubicBezTo>
                <a:lnTo>
                  <a:pt x="14904" y="1586"/>
                </a:lnTo>
                <a:cubicBezTo>
                  <a:pt x="14158" y="1441"/>
                  <a:pt x="13401" y="1348"/>
                  <a:pt x="12645" y="1306"/>
                </a:cubicBezTo>
                <a:cubicBezTo>
                  <a:pt x="12238" y="1249"/>
                  <a:pt x="11827" y="1220"/>
                  <a:pt x="11416" y="1220"/>
                </a:cubicBezTo>
                <a:cubicBezTo>
                  <a:pt x="10936" y="1220"/>
                  <a:pt x="10455" y="1259"/>
                  <a:pt x="9981" y="1338"/>
                </a:cubicBezTo>
                <a:cubicBezTo>
                  <a:pt x="9763" y="1369"/>
                  <a:pt x="9546" y="1420"/>
                  <a:pt x="9339" y="1483"/>
                </a:cubicBezTo>
                <a:cubicBezTo>
                  <a:pt x="8344" y="1566"/>
                  <a:pt x="7380" y="1835"/>
                  <a:pt x="6488" y="2270"/>
                </a:cubicBezTo>
                <a:cubicBezTo>
                  <a:pt x="6862" y="1742"/>
                  <a:pt x="7338" y="1296"/>
                  <a:pt x="7888" y="954"/>
                </a:cubicBezTo>
                <a:cubicBezTo>
                  <a:pt x="8965" y="301"/>
                  <a:pt x="10313" y="239"/>
                  <a:pt x="11546" y="208"/>
                </a:cubicBezTo>
                <a:cubicBezTo>
                  <a:pt x="11791" y="201"/>
                  <a:pt x="12041" y="197"/>
                  <a:pt x="12293" y="197"/>
                </a:cubicBezTo>
                <a:close/>
                <a:moveTo>
                  <a:pt x="15940" y="1825"/>
                </a:moveTo>
                <a:cubicBezTo>
                  <a:pt x="17640" y="1939"/>
                  <a:pt x="19247" y="2623"/>
                  <a:pt x="20511" y="3763"/>
                </a:cubicBezTo>
                <a:cubicBezTo>
                  <a:pt x="20615" y="3846"/>
                  <a:pt x="20708" y="3939"/>
                  <a:pt x="20791" y="4032"/>
                </a:cubicBezTo>
                <a:cubicBezTo>
                  <a:pt x="20822" y="4084"/>
                  <a:pt x="20853" y="4146"/>
                  <a:pt x="20884" y="4208"/>
                </a:cubicBezTo>
                <a:cubicBezTo>
                  <a:pt x="19754" y="3255"/>
                  <a:pt x="18438" y="2550"/>
                  <a:pt x="17029" y="2125"/>
                </a:cubicBezTo>
                <a:cubicBezTo>
                  <a:pt x="16676" y="2011"/>
                  <a:pt x="16303" y="1918"/>
                  <a:pt x="15940" y="1825"/>
                </a:cubicBezTo>
                <a:close/>
                <a:moveTo>
                  <a:pt x="14977" y="1804"/>
                </a:moveTo>
                <a:cubicBezTo>
                  <a:pt x="15474" y="1908"/>
                  <a:pt x="15961" y="2022"/>
                  <a:pt x="16448" y="2156"/>
                </a:cubicBezTo>
                <a:cubicBezTo>
                  <a:pt x="18179" y="2633"/>
                  <a:pt x="19796" y="3421"/>
                  <a:pt x="21091" y="4644"/>
                </a:cubicBezTo>
                <a:cubicBezTo>
                  <a:pt x="21340" y="5234"/>
                  <a:pt x="21547" y="5846"/>
                  <a:pt x="21703" y="6478"/>
                </a:cubicBezTo>
                <a:cubicBezTo>
                  <a:pt x="21703" y="6488"/>
                  <a:pt x="21703" y="6509"/>
                  <a:pt x="21713" y="6530"/>
                </a:cubicBezTo>
                <a:cubicBezTo>
                  <a:pt x="21185" y="5525"/>
                  <a:pt x="20573" y="4550"/>
                  <a:pt x="19682" y="3835"/>
                </a:cubicBezTo>
                <a:cubicBezTo>
                  <a:pt x="18863" y="3172"/>
                  <a:pt x="17868" y="2747"/>
                  <a:pt x="16873" y="2405"/>
                </a:cubicBezTo>
                <a:cubicBezTo>
                  <a:pt x="16262" y="2198"/>
                  <a:pt x="15629" y="1990"/>
                  <a:pt x="14977" y="1804"/>
                </a:cubicBezTo>
                <a:close/>
                <a:moveTo>
                  <a:pt x="5898" y="2809"/>
                </a:moveTo>
                <a:cubicBezTo>
                  <a:pt x="5877" y="2851"/>
                  <a:pt x="5846" y="2892"/>
                  <a:pt x="5825" y="2934"/>
                </a:cubicBezTo>
                <a:cubicBezTo>
                  <a:pt x="5763" y="3037"/>
                  <a:pt x="5701" y="3131"/>
                  <a:pt x="5649" y="3234"/>
                </a:cubicBezTo>
                <a:cubicBezTo>
                  <a:pt x="5120" y="3628"/>
                  <a:pt x="4623" y="4074"/>
                  <a:pt x="4177" y="4561"/>
                </a:cubicBezTo>
                <a:cubicBezTo>
                  <a:pt x="3493" y="5297"/>
                  <a:pt x="2882" y="6095"/>
                  <a:pt x="2353" y="6955"/>
                </a:cubicBezTo>
                <a:cubicBezTo>
                  <a:pt x="2789" y="5898"/>
                  <a:pt x="3421" y="4944"/>
                  <a:pt x="4229" y="4125"/>
                </a:cubicBezTo>
                <a:cubicBezTo>
                  <a:pt x="4727" y="3618"/>
                  <a:pt x="5286" y="3172"/>
                  <a:pt x="5898" y="2809"/>
                </a:cubicBezTo>
                <a:close/>
                <a:moveTo>
                  <a:pt x="21444" y="4996"/>
                </a:moveTo>
                <a:cubicBezTo>
                  <a:pt x="21568" y="5131"/>
                  <a:pt x="21692" y="5266"/>
                  <a:pt x="21817" y="5411"/>
                </a:cubicBezTo>
                <a:cubicBezTo>
                  <a:pt x="22356" y="6447"/>
                  <a:pt x="22687" y="7577"/>
                  <a:pt x="22770" y="8748"/>
                </a:cubicBezTo>
                <a:cubicBezTo>
                  <a:pt x="22563" y="8240"/>
                  <a:pt x="22325" y="7732"/>
                  <a:pt x="22076" y="7235"/>
                </a:cubicBezTo>
                <a:cubicBezTo>
                  <a:pt x="22003" y="6893"/>
                  <a:pt x="21920" y="6561"/>
                  <a:pt x="21838" y="6229"/>
                </a:cubicBezTo>
                <a:cubicBezTo>
                  <a:pt x="21724" y="5815"/>
                  <a:pt x="21599" y="5400"/>
                  <a:pt x="21444" y="4996"/>
                </a:cubicBezTo>
                <a:close/>
                <a:moveTo>
                  <a:pt x="22221" y="7971"/>
                </a:moveTo>
                <a:lnTo>
                  <a:pt x="22221" y="7971"/>
                </a:lnTo>
                <a:cubicBezTo>
                  <a:pt x="22449" y="8427"/>
                  <a:pt x="22646" y="8903"/>
                  <a:pt x="22812" y="9390"/>
                </a:cubicBezTo>
                <a:cubicBezTo>
                  <a:pt x="22832" y="10323"/>
                  <a:pt x="22770" y="11256"/>
                  <a:pt x="22615" y="12178"/>
                </a:cubicBezTo>
                <a:lnTo>
                  <a:pt x="22615" y="12168"/>
                </a:lnTo>
                <a:cubicBezTo>
                  <a:pt x="22615" y="10758"/>
                  <a:pt x="22490" y="9349"/>
                  <a:pt x="22221" y="7971"/>
                </a:cubicBezTo>
                <a:close/>
                <a:moveTo>
                  <a:pt x="22957" y="9857"/>
                </a:moveTo>
                <a:cubicBezTo>
                  <a:pt x="23257" y="10924"/>
                  <a:pt x="23351" y="12023"/>
                  <a:pt x="23040" y="13194"/>
                </a:cubicBezTo>
                <a:cubicBezTo>
                  <a:pt x="22874" y="13816"/>
                  <a:pt x="22646" y="14427"/>
                  <a:pt x="22345" y="14997"/>
                </a:cubicBezTo>
                <a:cubicBezTo>
                  <a:pt x="22428" y="14562"/>
                  <a:pt x="22501" y="14116"/>
                  <a:pt x="22542" y="13671"/>
                </a:cubicBezTo>
                <a:cubicBezTo>
                  <a:pt x="22553" y="13557"/>
                  <a:pt x="22563" y="13432"/>
                  <a:pt x="22573" y="13318"/>
                </a:cubicBezTo>
                <a:cubicBezTo>
                  <a:pt x="22822" y="12178"/>
                  <a:pt x="22946" y="11018"/>
                  <a:pt x="22957" y="9857"/>
                </a:cubicBezTo>
                <a:close/>
                <a:moveTo>
                  <a:pt x="22231" y="14583"/>
                </a:moveTo>
                <a:lnTo>
                  <a:pt x="22231" y="14583"/>
                </a:lnTo>
                <a:cubicBezTo>
                  <a:pt x="22180" y="14914"/>
                  <a:pt x="22107" y="15246"/>
                  <a:pt x="22024" y="15567"/>
                </a:cubicBezTo>
                <a:cubicBezTo>
                  <a:pt x="21900" y="15775"/>
                  <a:pt x="21775" y="15972"/>
                  <a:pt x="21641" y="16168"/>
                </a:cubicBezTo>
                <a:cubicBezTo>
                  <a:pt x="21869" y="15650"/>
                  <a:pt x="22066" y="15122"/>
                  <a:pt x="22231" y="14583"/>
                </a:cubicBezTo>
                <a:close/>
                <a:moveTo>
                  <a:pt x="21838" y="16220"/>
                </a:moveTo>
                <a:cubicBezTo>
                  <a:pt x="21454" y="17402"/>
                  <a:pt x="20811" y="18490"/>
                  <a:pt x="19951" y="19392"/>
                </a:cubicBezTo>
                <a:cubicBezTo>
                  <a:pt x="19319" y="20013"/>
                  <a:pt x="18594" y="20542"/>
                  <a:pt x="17796" y="20936"/>
                </a:cubicBezTo>
                <a:cubicBezTo>
                  <a:pt x="18003" y="20791"/>
                  <a:pt x="18220" y="20635"/>
                  <a:pt x="18428" y="20470"/>
                </a:cubicBezTo>
                <a:cubicBezTo>
                  <a:pt x="19557" y="19537"/>
                  <a:pt x="20501" y="18386"/>
                  <a:pt x="21185" y="17091"/>
                </a:cubicBezTo>
                <a:cubicBezTo>
                  <a:pt x="21413" y="16811"/>
                  <a:pt x="21630" y="16521"/>
                  <a:pt x="21838" y="16220"/>
                </a:cubicBezTo>
                <a:close/>
                <a:moveTo>
                  <a:pt x="22356" y="6126"/>
                </a:moveTo>
                <a:cubicBezTo>
                  <a:pt x="23485" y="7815"/>
                  <a:pt x="24107" y="9795"/>
                  <a:pt x="24159" y="11826"/>
                </a:cubicBezTo>
                <a:cubicBezTo>
                  <a:pt x="24221" y="14065"/>
                  <a:pt x="23724" y="16604"/>
                  <a:pt x="22408" y="18449"/>
                </a:cubicBezTo>
                <a:cubicBezTo>
                  <a:pt x="21055" y="20338"/>
                  <a:pt x="18757" y="21168"/>
                  <a:pt x="16578" y="21656"/>
                </a:cubicBezTo>
                <a:lnTo>
                  <a:pt x="16578" y="21656"/>
                </a:lnTo>
                <a:cubicBezTo>
                  <a:pt x="17847" y="21179"/>
                  <a:pt x="19043" y="20528"/>
                  <a:pt x="19993" y="19589"/>
                </a:cubicBezTo>
                <a:cubicBezTo>
                  <a:pt x="21081" y="18511"/>
                  <a:pt x="21786" y="17122"/>
                  <a:pt x="22180" y="15661"/>
                </a:cubicBezTo>
                <a:cubicBezTo>
                  <a:pt x="22646" y="14904"/>
                  <a:pt x="22988" y="14096"/>
                  <a:pt x="23216" y="13246"/>
                </a:cubicBezTo>
                <a:cubicBezTo>
                  <a:pt x="23589" y="11816"/>
                  <a:pt x="23392" y="10489"/>
                  <a:pt x="22946" y="9204"/>
                </a:cubicBezTo>
                <a:cubicBezTo>
                  <a:pt x="22926" y="8157"/>
                  <a:pt x="22718" y="7110"/>
                  <a:pt x="22356" y="6126"/>
                </a:cubicBezTo>
                <a:close/>
                <a:moveTo>
                  <a:pt x="20449" y="17951"/>
                </a:moveTo>
                <a:cubicBezTo>
                  <a:pt x="19889" y="18801"/>
                  <a:pt x="19215" y="19568"/>
                  <a:pt x="18438" y="20221"/>
                </a:cubicBezTo>
                <a:cubicBezTo>
                  <a:pt x="17837" y="20729"/>
                  <a:pt x="17174" y="21154"/>
                  <a:pt x="16469" y="21506"/>
                </a:cubicBezTo>
                <a:cubicBezTo>
                  <a:pt x="16023" y="21672"/>
                  <a:pt x="15578" y="21806"/>
                  <a:pt x="15122" y="21920"/>
                </a:cubicBezTo>
                <a:lnTo>
                  <a:pt x="15132" y="21920"/>
                </a:lnTo>
                <a:cubicBezTo>
                  <a:pt x="14925" y="21952"/>
                  <a:pt x="14717" y="21972"/>
                  <a:pt x="14510" y="21993"/>
                </a:cubicBezTo>
                <a:cubicBezTo>
                  <a:pt x="16417" y="21433"/>
                  <a:pt x="18117" y="20231"/>
                  <a:pt x="19537" y="18873"/>
                </a:cubicBezTo>
                <a:cubicBezTo>
                  <a:pt x="19848" y="18583"/>
                  <a:pt x="20148" y="18272"/>
                  <a:pt x="20449" y="17951"/>
                </a:cubicBezTo>
                <a:close/>
                <a:moveTo>
                  <a:pt x="7846" y="2177"/>
                </a:moveTo>
                <a:lnTo>
                  <a:pt x="7846" y="2177"/>
                </a:lnTo>
                <a:cubicBezTo>
                  <a:pt x="6623" y="2954"/>
                  <a:pt x="5659" y="4105"/>
                  <a:pt x="4903" y="5348"/>
                </a:cubicBezTo>
                <a:cubicBezTo>
                  <a:pt x="3732" y="7245"/>
                  <a:pt x="3099" y="9421"/>
                  <a:pt x="3068" y="11660"/>
                </a:cubicBezTo>
                <a:cubicBezTo>
                  <a:pt x="3017" y="15785"/>
                  <a:pt x="5442" y="19837"/>
                  <a:pt x="9297" y="21464"/>
                </a:cubicBezTo>
                <a:cubicBezTo>
                  <a:pt x="9919" y="21724"/>
                  <a:pt x="10572" y="21920"/>
                  <a:pt x="11246" y="22045"/>
                </a:cubicBezTo>
                <a:cubicBezTo>
                  <a:pt x="10002" y="21848"/>
                  <a:pt x="8800" y="21340"/>
                  <a:pt x="7660" y="20666"/>
                </a:cubicBezTo>
                <a:cubicBezTo>
                  <a:pt x="5929" y="19630"/>
                  <a:pt x="4229" y="18314"/>
                  <a:pt x="3162" y="16562"/>
                </a:cubicBezTo>
                <a:cubicBezTo>
                  <a:pt x="1887" y="14458"/>
                  <a:pt x="2167" y="12209"/>
                  <a:pt x="2861" y="9950"/>
                </a:cubicBezTo>
                <a:cubicBezTo>
                  <a:pt x="3566" y="7691"/>
                  <a:pt x="4519" y="5525"/>
                  <a:pt x="5711" y="3483"/>
                </a:cubicBezTo>
                <a:lnTo>
                  <a:pt x="5794" y="3359"/>
                </a:lnTo>
                <a:cubicBezTo>
                  <a:pt x="6426" y="2871"/>
                  <a:pt x="7121" y="2478"/>
                  <a:pt x="7846" y="2177"/>
                </a:cubicBezTo>
                <a:close/>
                <a:moveTo>
                  <a:pt x="11757" y="1459"/>
                </a:moveTo>
                <a:cubicBezTo>
                  <a:pt x="12001" y="1459"/>
                  <a:pt x="12246" y="1467"/>
                  <a:pt x="12489" y="1483"/>
                </a:cubicBezTo>
                <a:cubicBezTo>
                  <a:pt x="12904" y="1534"/>
                  <a:pt x="13308" y="1607"/>
                  <a:pt x="13712" y="1700"/>
                </a:cubicBezTo>
                <a:cubicBezTo>
                  <a:pt x="11847" y="1970"/>
                  <a:pt x="10085" y="2768"/>
                  <a:pt x="8520" y="3815"/>
                </a:cubicBezTo>
                <a:cubicBezTo>
                  <a:pt x="8476" y="3841"/>
                  <a:pt x="8506" y="3904"/>
                  <a:pt x="8542" y="3904"/>
                </a:cubicBezTo>
                <a:cubicBezTo>
                  <a:pt x="8548" y="3904"/>
                  <a:pt x="8555" y="3902"/>
                  <a:pt x="8561" y="3897"/>
                </a:cubicBezTo>
                <a:cubicBezTo>
                  <a:pt x="10261" y="2809"/>
                  <a:pt x="12282" y="2022"/>
                  <a:pt x="14303" y="1835"/>
                </a:cubicBezTo>
                <a:cubicBezTo>
                  <a:pt x="15028" y="2022"/>
                  <a:pt x="15743" y="2239"/>
                  <a:pt x="16428" y="2467"/>
                </a:cubicBezTo>
                <a:cubicBezTo>
                  <a:pt x="17433" y="2789"/>
                  <a:pt x="18448" y="3172"/>
                  <a:pt x="19319" y="3804"/>
                </a:cubicBezTo>
                <a:cubicBezTo>
                  <a:pt x="20283" y="4499"/>
                  <a:pt x="20936" y="5483"/>
                  <a:pt x="21485" y="6520"/>
                </a:cubicBezTo>
                <a:cubicBezTo>
                  <a:pt x="21620" y="6768"/>
                  <a:pt x="21755" y="7017"/>
                  <a:pt x="21889" y="7276"/>
                </a:cubicBezTo>
                <a:cubicBezTo>
                  <a:pt x="22314" y="9214"/>
                  <a:pt x="22490" y="11204"/>
                  <a:pt x="22387" y="13184"/>
                </a:cubicBezTo>
                <a:cubicBezTo>
                  <a:pt x="22387" y="13225"/>
                  <a:pt x="22387" y="13267"/>
                  <a:pt x="22387" y="13308"/>
                </a:cubicBezTo>
                <a:cubicBezTo>
                  <a:pt x="22211" y="14044"/>
                  <a:pt x="21983" y="14769"/>
                  <a:pt x="21713" y="15484"/>
                </a:cubicBezTo>
                <a:cubicBezTo>
                  <a:pt x="21506" y="16013"/>
                  <a:pt x="21267" y="16521"/>
                  <a:pt x="20998" y="17029"/>
                </a:cubicBezTo>
                <a:cubicBezTo>
                  <a:pt x="20552" y="17578"/>
                  <a:pt x="20065" y="18107"/>
                  <a:pt x="19557" y="18594"/>
                </a:cubicBezTo>
                <a:cubicBezTo>
                  <a:pt x="18024" y="20096"/>
                  <a:pt x="16179" y="21413"/>
                  <a:pt x="14075" y="21931"/>
                </a:cubicBezTo>
                <a:cubicBezTo>
                  <a:pt x="13878" y="21983"/>
                  <a:pt x="13681" y="22024"/>
                  <a:pt x="13484" y="22055"/>
                </a:cubicBezTo>
                <a:cubicBezTo>
                  <a:pt x="13402" y="22057"/>
                  <a:pt x="13320" y="22058"/>
                  <a:pt x="13237" y="22058"/>
                </a:cubicBezTo>
                <a:cubicBezTo>
                  <a:pt x="12004" y="22058"/>
                  <a:pt x="10775" y="21840"/>
                  <a:pt x="9618" y="21402"/>
                </a:cubicBezTo>
                <a:cubicBezTo>
                  <a:pt x="7774" y="20666"/>
                  <a:pt x="6198" y="19402"/>
                  <a:pt x="5079" y="17754"/>
                </a:cubicBezTo>
                <a:cubicBezTo>
                  <a:pt x="2654" y="14230"/>
                  <a:pt x="2737" y="9577"/>
                  <a:pt x="4789" y="5887"/>
                </a:cubicBezTo>
                <a:cubicBezTo>
                  <a:pt x="5753" y="4157"/>
                  <a:pt x="7162" y="2457"/>
                  <a:pt x="9059" y="1762"/>
                </a:cubicBezTo>
                <a:cubicBezTo>
                  <a:pt x="9256" y="1721"/>
                  <a:pt x="9453" y="1680"/>
                  <a:pt x="9660" y="1638"/>
                </a:cubicBezTo>
                <a:cubicBezTo>
                  <a:pt x="10352" y="1523"/>
                  <a:pt x="11055" y="1459"/>
                  <a:pt x="11757" y="1459"/>
                </a:cubicBezTo>
                <a:close/>
                <a:moveTo>
                  <a:pt x="5379" y="3669"/>
                </a:moveTo>
                <a:lnTo>
                  <a:pt x="5379" y="3669"/>
                </a:lnTo>
                <a:cubicBezTo>
                  <a:pt x="4260" y="5649"/>
                  <a:pt x="3359" y="7732"/>
                  <a:pt x="2695" y="9909"/>
                </a:cubicBezTo>
                <a:cubicBezTo>
                  <a:pt x="2011" y="12137"/>
                  <a:pt x="1711" y="14375"/>
                  <a:pt x="2923" y="16490"/>
                </a:cubicBezTo>
                <a:cubicBezTo>
                  <a:pt x="3980" y="18345"/>
                  <a:pt x="5763" y="19734"/>
                  <a:pt x="7577" y="20812"/>
                </a:cubicBezTo>
                <a:cubicBezTo>
                  <a:pt x="9068" y="21698"/>
                  <a:pt x="10692" y="22311"/>
                  <a:pt x="12392" y="22311"/>
                </a:cubicBezTo>
                <a:cubicBezTo>
                  <a:pt x="12759" y="22311"/>
                  <a:pt x="13131" y="22282"/>
                  <a:pt x="13505" y="22221"/>
                </a:cubicBezTo>
                <a:lnTo>
                  <a:pt x="13878" y="22211"/>
                </a:lnTo>
                <a:lnTo>
                  <a:pt x="13764" y="22231"/>
                </a:lnTo>
                <a:cubicBezTo>
                  <a:pt x="12707" y="22437"/>
                  <a:pt x="11477" y="22629"/>
                  <a:pt x="10263" y="22629"/>
                </a:cubicBezTo>
                <a:cubicBezTo>
                  <a:pt x="8906" y="22629"/>
                  <a:pt x="7570" y="22389"/>
                  <a:pt x="6520" y="21661"/>
                </a:cubicBezTo>
                <a:cubicBezTo>
                  <a:pt x="4778" y="20459"/>
                  <a:pt x="3514" y="18303"/>
                  <a:pt x="2685" y="16407"/>
                </a:cubicBezTo>
                <a:cubicBezTo>
                  <a:pt x="1545" y="13785"/>
                  <a:pt x="1182" y="10707"/>
                  <a:pt x="1980" y="7981"/>
                </a:cubicBezTo>
                <a:cubicBezTo>
                  <a:pt x="2571" y="6841"/>
                  <a:pt x="3307" y="5794"/>
                  <a:pt x="4167" y="4841"/>
                </a:cubicBezTo>
                <a:cubicBezTo>
                  <a:pt x="4550" y="4426"/>
                  <a:pt x="4955" y="4032"/>
                  <a:pt x="5379" y="3669"/>
                </a:cubicBezTo>
                <a:close/>
                <a:moveTo>
                  <a:pt x="1607" y="8831"/>
                </a:moveTo>
                <a:cubicBezTo>
                  <a:pt x="1545" y="9100"/>
                  <a:pt x="1493" y="9380"/>
                  <a:pt x="1462" y="9660"/>
                </a:cubicBezTo>
                <a:cubicBezTo>
                  <a:pt x="1161" y="11961"/>
                  <a:pt x="1586" y="14282"/>
                  <a:pt x="2498" y="16396"/>
                </a:cubicBezTo>
                <a:cubicBezTo>
                  <a:pt x="3338" y="18355"/>
                  <a:pt x="4633" y="20594"/>
                  <a:pt x="6437" y="21817"/>
                </a:cubicBezTo>
                <a:cubicBezTo>
                  <a:pt x="7523" y="22560"/>
                  <a:pt x="8869" y="22799"/>
                  <a:pt x="10231" y="22799"/>
                </a:cubicBezTo>
                <a:cubicBezTo>
                  <a:pt x="11337" y="22799"/>
                  <a:pt x="12454" y="22642"/>
                  <a:pt x="13453" y="22470"/>
                </a:cubicBezTo>
                <a:cubicBezTo>
                  <a:pt x="13919" y="22387"/>
                  <a:pt x="14396" y="22294"/>
                  <a:pt x="14873" y="22180"/>
                </a:cubicBezTo>
                <a:lnTo>
                  <a:pt x="14873" y="22180"/>
                </a:lnTo>
                <a:cubicBezTo>
                  <a:pt x="14033" y="22459"/>
                  <a:pt x="13173" y="22677"/>
                  <a:pt x="12292" y="22822"/>
                </a:cubicBezTo>
                <a:cubicBezTo>
                  <a:pt x="11696" y="22924"/>
                  <a:pt x="11103" y="22977"/>
                  <a:pt x="10518" y="22977"/>
                </a:cubicBezTo>
                <a:cubicBezTo>
                  <a:pt x="8958" y="22977"/>
                  <a:pt x="7450" y="22599"/>
                  <a:pt x="6064" y="21755"/>
                </a:cubicBezTo>
                <a:cubicBezTo>
                  <a:pt x="4374" y="20698"/>
                  <a:pt x="3006" y="19205"/>
                  <a:pt x="2115" y="17422"/>
                </a:cubicBezTo>
                <a:cubicBezTo>
                  <a:pt x="1058" y="15350"/>
                  <a:pt x="581" y="12893"/>
                  <a:pt x="1058" y="10582"/>
                </a:cubicBezTo>
                <a:cubicBezTo>
                  <a:pt x="1182" y="9981"/>
                  <a:pt x="1369" y="9390"/>
                  <a:pt x="1607" y="8831"/>
                </a:cubicBezTo>
                <a:close/>
                <a:moveTo>
                  <a:pt x="12327" y="1"/>
                </a:moveTo>
                <a:cubicBezTo>
                  <a:pt x="11981" y="1"/>
                  <a:pt x="11640" y="8"/>
                  <a:pt x="11308" y="21"/>
                </a:cubicBezTo>
                <a:cubicBezTo>
                  <a:pt x="10188" y="63"/>
                  <a:pt x="8997" y="156"/>
                  <a:pt x="7981" y="674"/>
                </a:cubicBezTo>
                <a:cubicBezTo>
                  <a:pt x="7204" y="1078"/>
                  <a:pt x="6613" y="1752"/>
                  <a:pt x="6126" y="2467"/>
                </a:cubicBezTo>
                <a:cubicBezTo>
                  <a:pt x="4115" y="3587"/>
                  <a:pt x="2612" y="5535"/>
                  <a:pt x="1876" y="7774"/>
                </a:cubicBezTo>
                <a:cubicBezTo>
                  <a:pt x="1420" y="8644"/>
                  <a:pt x="1078" y="9577"/>
                  <a:pt x="882" y="10530"/>
                </a:cubicBezTo>
                <a:cubicBezTo>
                  <a:pt x="1" y="14821"/>
                  <a:pt x="2208" y="19557"/>
                  <a:pt x="5898" y="21848"/>
                </a:cubicBezTo>
                <a:cubicBezTo>
                  <a:pt x="7312" y="22729"/>
                  <a:pt x="8865" y="23150"/>
                  <a:pt x="10479" y="23150"/>
                </a:cubicBezTo>
                <a:cubicBezTo>
                  <a:pt x="10934" y="23150"/>
                  <a:pt x="11394" y="23116"/>
                  <a:pt x="11857" y="23050"/>
                </a:cubicBezTo>
                <a:cubicBezTo>
                  <a:pt x="13225" y="22874"/>
                  <a:pt x="14562" y="22522"/>
                  <a:pt x="15837" y="21993"/>
                </a:cubicBezTo>
                <a:cubicBezTo>
                  <a:pt x="15961" y="21972"/>
                  <a:pt x="16085" y="21952"/>
                  <a:pt x="16200" y="21931"/>
                </a:cubicBezTo>
                <a:cubicBezTo>
                  <a:pt x="18428" y="21475"/>
                  <a:pt x="20905" y="20677"/>
                  <a:pt x="22356" y="18822"/>
                </a:cubicBezTo>
                <a:cubicBezTo>
                  <a:pt x="23786" y="17008"/>
                  <a:pt x="24346" y="14448"/>
                  <a:pt x="24346" y="12178"/>
                </a:cubicBezTo>
                <a:cubicBezTo>
                  <a:pt x="24346" y="9909"/>
                  <a:pt x="23703" y="7639"/>
                  <a:pt x="22366" y="5804"/>
                </a:cubicBezTo>
                <a:cubicBezTo>
                  <a:pt x="22231" y="5628"/>
                  <a:pt x="22107" y="5462"/>
                  <a:pt x="21972" y="5297"/>
                </a:cubicBezTo>
                <a:cubicBezTo>
                  <a:pt x="21703" y="4799"/>
                  <a:pt x="21371" y="4343"/>
                  <a:pt x="20977" y="3939"/>
                </a:cubicBezTo>
                <a:cubicBezTo>
                  <a:pt x="20418" y="2871"/>
                  <a:pt x="19651" y="1939"/>
                  <a:pt x="18573" y="1317"/>
                </a:cubicBezTo>
                <a:cubicBezTo>
                  <a:pt x="16756" y="284"/>
                  <a:pt x="14442" y="1"/>
                  <a:pt x="12327" y="1"/>
                </a:cubicBezTo>
                <a:close/>
              </a:path>
            </a:pathLst>
          </a:custGeom>
          <a:solidFill>
            <a:srgbClr val="154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6"/>
          <p:cNvSpPr/>
          <p:nvPr/>
        </p:nvSpPr>
        <p:spPr>
          <a:xfrm>
            <a:off x="6438903" y="1572094"/>
            <a:ext cx="920644" cy="875417"/>
          </a:xfrm>
          <a:custGeom>
            <a:avLst/>
            <a:gdLst/>
            <a:ahLst/>
            <a:cxnLst/>
            <a:rect l="l" t="t" r="r" b="b"/>
            <a:pathLst>
              <a:path w="24346" h="23150" extrusionOk="0">
                <a:moveTo>
                  <a:pt x="8147" y="1866"/>
                </a:moveTo>
                <a:lnTo>
                  <a:pt x="8147" y="1866"/>
                </a:lnTo>
                <a:cubicBezTo>
                  <a:pt x="7390" y="2136"/>
                  <a:pt x="6685" y="2498"/>
                  <a:pt x="6032" y="2954"/>
                </a:cubicBezTo>
                <a:cubicBezTo>
                  <a:pt x="6105" y="2830"/>
                  <a:pt x="6178" y="2716"/>
                  <a:pt x="6260" y="2602"/>
                </a:cubicBezTo>
                <a:cubicBezTo>
                  <a:pt x="6851" y="2281"/>
                  <a:pt x="7483" y="2032"/>
                  <a:pt x="8147" y="1866"/>
                </a:cubicBezTo>
                <a:close/>
                <a:moveTo>
                  <a:pt x="12293" y="197"/>
                </a:moveTo>
                <a:cubicBezTo>
                  <a:pt x="14379" y="197"/>
                  <a:pt x="16676" y="458"/>
                  <a:pt x="18469" y="1493"/>
                </a:cubicBezTo>
                <a:cubicBezTo>
                  <a:pt x="19288" y="1980"/>
                  <a:pt x="19972" y="2664"/>
                  <a:pt x="20469" y="3473"/>
                </a:cubicBezTo>
                <a:cubicBezTo>
                  <a:pt x="18993" y="2225"/>
                  <a:pt x="17075" y="1583"/>
                  <a:pt x="15149" y="1583"/>
                </a:cubicBezTo>
                <a:cubicBezTo>
                  <a:pt x="15074" y="1583"/>
                  <a:pt x="14999" y="1584"/>
                  <a:pt x="14925" y="1586"/>
                </a:cubicBezTo>
                <a:lnTo>
                  <a:pt x="14904" y="1586"/>
                </a:lnTo>
                <a:cubicBezTo>
                  <a:pt x="14158" y="1441"/>
                  <a:pt x="13401" y="1348"/>
                  <a:pt x="12645" y="1306"/>
                </a:cubicBezTo>
                <a:cubicBezTo>
                  <a:pt x="12238" y="1249"/>
                  <a:pt x="11827" y="1220"/>
                  <a:pt x="11416" y="1220"/>
                </a:cubicBezTo>
                <a:cubicBezTo>
                  <a:pt x="10936" y="1220"/>
                  <a:pt x="10455" y="1259"/>
                  <a:pt x="9981" y="1338"/>
                </a:cubicBezTo>
                <a:cubicBezTo>
                  <a:pt x="9763" y="1369"/>
                  <a:pt x="9546" y="1420"/>
                  <a:pt x="9339" y="1483"/>
                </a:cubicBezTo>
                <a:cubicBezTo>
                  <a:pt x="8344" y="1566"/>
                  <a:pt x="7380" y="1835"/>
                  <a:pt x="6488" y="2270"/>
                </a:cubicBezTo>
                <a:cubicBezTo>
                  <a:pt x="6862" y="1742"/>
                  <a:pt x="7338" y="1296"/>
                  <a:pt x="7888" y="954"/>
                </a:cubicBezTo>
                <a:cubicBezTo>
                  <a:pt x="8965" y="301"/>
                  <a:pt x="10313" y="239"/>
                  <a:pt x="11546" y="208"/>
                </a:cubicBezTo>
                <a:cubicBezTo>
                  <a:pt x="11791" y="201"/>
                  <a:pt x="12041" y="197"/>
                  <a:pt x="12293" y="197"/>
                </a:cubicBezTo>
                <a:close/>
                <a:moveTo>
                  <a:pt x="15940" y="1825"/>
                </a:moveTo>
                <a:cubicBezTo>
                  <a:pt x="17640" y="1939"/>
                  <a:pt x="19247" y="2623"/>
                  <a:pt x="20511" y="3763"/>
                </a:cubicBezTo>
                <a:cubicBezTo>
                  <a:pt x="20615" y="3846"/>
                  <a:pt x="20708" y="3939"/>
                  <a:pt x="20791" y="4032"/>
                </a:cubicBezTo>
                <a:cubicBezTo>
                  <a:pt x="20822" y="4084"/>
                  <a:pt x="20853" y="4146"/>
                  <a:pt x="20884" y="4208"/>
                </a:cubicBezTo>
                <a:cubicBezTo>
                  <a:pt x="19754" y="3255"/>
                  <a:pt x="18438" y="2550"/>
                  <a:pt x="17029" y="2125"/>
                </a:cubicBezTo>
                <a:cubicBezTo>
                  <a:pt x="16676" y="2011"/>
                  <a:pt x="16303" y="1918"/>
                  <a:pt x="15940" y="1825"/>
                </a:cubicBezTo>
                <a:close/>
                <a:moveTo>
                  <a:pt x="14977" y="1804"/>
                </a:moveTo>
                <a:cubicBezTo>
                  <a:pt x="15474" y="1908"/>
                  <a:pt x="15961" y="2022"/>
                  <a:pt x="16448" y="2156"/>
                </a:cubicBezTo>
                <a:cubicBezTo>
                  <a:pt x="18179" y="2633"/>
                  <a:pt x="19796" y="3421"/>
                  <a:pt x="21091" y="4644"/>
                </a:cubicBezTo>
                <a:cubicBezTo>
                  <a:pt x="21340" y="5234"/>
                  <a:pt x="21547" y="5846"/>
                  <a:pt x="21703" y="6478"/>
                </a:cubicBezTo>
                <a:cubicBezTo>
                  <a:pt x="21703" y="6488"/>
                  <a:pt x="21703" y="6509"/>
                  <a:pt x="21713" y="6530"/>
                </a:cubicBezTo>
                <a:cubicBezTo>
                  <a:pt x="21185" y="5525"/>
                  <a:pt x="20573" y="4550"/>
                  <a:pt x="19682" y="3835"/>
                </a:cubicBezTo>
                <a:cubicBezTo>
                  <a:pt x="18863" y="3172"/>
                  <a:pt x="17868" y="2747"/>
                  <a:pt x="16873" y="2405"/>
                </a:cubicBezTo>
                <a:cubicBezTo>
                  <a:pt x="16262" y="2198"/>
                  <a:pt x="15629" y="1990"/>
                  <a:pt x="14977" y="1804"/>
                </a:cubicBezTo>
                <a:close/>
                <a:moveTo>
                  <a:pt x="5898" y="2809"/>
                </a:moveTo>
                <a:cubicBezTo>
                  <a:pt x="5877" y="2851"/>
                  <a:pt x="5846" y="2892"/>
                  <a:pt x="5825" y="2934"/>
                </a:cubicBezTo>
                <a:cubicBezTo>
                  <a:pt x="5763" y="3037"/>
                  <a:pt x="5701" y="3131"/>
                  <a:pt x="5649" y="3234"/>
                </a:cubicBezTo>
                <a:cubicBezTo>
                  <a:pt x="5120" y="3628"/>
                  <a:pt x="4623" y="4074"/>
                  <a:pt x="4177" y="4561"/>
                </a:cubicBezTo>
                <a:cubicBezTo>
                  <a:pt x="3493" y="5297"/>
                  <a:pt x="2882" y="6095"/>
                  <a:pt x="2353" y="6955"/>
                </a:cubicBezTo>
                <a:cubicBezTo>
                  <a:pt x="2789" y="5898"/>
                  <a:pt x="3421" y="4944"/>
                  <a:pt x="4229" y="4125"/>
                </a:cubicBezTo>
                <a:cubicBezTo>
                  <a:pt x="4727" y="3618"/>
                  <a:pt x="5286" y="3172"/>
                  <a:pt x="5898" y="2809"/>
                </a:cubicBezTo>
                <a:close/>
                <a:moveTo>
                  <a:pt x="21444" y="4996"/>
                </a:moveTo>
                <a:cubicBezTo>
                  <a:pt x="21568" y="5131"/>
                  <a:pt x="21692" y="5266"/>
                  <a:pt x="21817" y="5411"/>
                </a:cubicBezTo>
                <a:cubicBezTo>
                  <a:pt x="22356" y="6447"/>
                  <a:pt x="22687" y="7577"/>
                  <a:pt x="22770" y="8748"/>
                </a:cubicBezTo>
                <a:cubicBezTo>
                  <a:pt x="22563" y="8240"/>
                  <a:pt x="22325" y="7732"/>
                  <a:pt x="22076" y="7235"/>
                </a:cubicBezTo>
                <a:cubicBezTo>
                  <a:pt x="22003" y="6893"/>
                  <a:pt x="21920" y="6561"/>
                  <a:pt x="21838" y="6229"/>
                </a:cubicBezTo>
                <a:cubicBezTo>
                  <a:pt x="21724" y="5815"/>
                  <a:pt x="21599" y="5400"/>
                  <a:pt x="21444" y="4996"/>
                </a:cubicBezTo>
                <a:close/>
                <a:moveTo>
                  <a:pt x="22221" y="7971"/>
                </a:moveTo>
                <a:lnTo>
                  <a:pt x="22221" y="7971"/>
                </a:lnTo>
                <a:cubicBezTo>
                  <a:pt x="22449" y="8427"/>
                  <a:pt x="22646" y="8903"/>
                  <a:pt x="22812" y="9390"/>
                </a:cubicBezTo>
                <a:cubicBezTo>
                  <a:pt x="22832" y="10323"/>
                  <a:pt x="22770" y="11256"/>
                  <a:pt x="22615" y="12178"/>
                </a:cubicBezTo>
                <a:lnTo>
                  <a:pt x="22615" y="12168"/>
                </a:lnTo>
                <a:cubicBezTo>
                  <a:pt x="22615" y="10758"/>
                  <a:pt x="22490" y="9349"/>
                  <a:pt x="22221" y="7971"/>
                </a:cubicBezTo>
                <a:close/>
                <a:moveTo>
                  <a:pt x="22957" y="9857"/>
                </a:moveTo>
                <a:cubicBezTo>
                  <a:pt x="23257" y="10924"/>
                  <a:pt x="23351" y="12023"/>
                  <a:pt x="23040" y="13194"/>
                </a:cubicBezTo>
                <a:cubicBezTo>
                  <a:pt x="22874" y="13816"/>
                  <a:pt x="22646" y="14427"/>
                  <a:pt x="22345" y="14997"/>
                </a:cubicBezTo>
                <a:cubicBezTo>
                  <a:pt x="22428" y="14562"/>
                  <a:pt x="22501" y="14116"/>
                  <a:pt x="22542" y="13671"/>
                </a:cubicBezTo>
                <a:cubicBezTo>
                  <a:pt x="22553" y="13557"/>
                  <a:pt x="22563" y="13432"/>
                  <a:pt x="22573" y="13318"/>
                </a:cubicBezTo>
                <a:cubicBezTo>
                  <a:pt x="22822" y="12178"/>
                  <a:pt x="22946" y="11018"/>
                  <a:pt x="22957" y="9857"/>
                </a:cubicBezTo>
                <a:close/>
                <a:moveTo>
                  <a:pt x="22231" y="14583"/>
                </a:moveTo>
                <a:lnTo>
                  <a:pt x="22231" y="14583"/>
                </a:lnTo>
                <a:cubicBezTo>
                  <a:pt x="22180" y="14914"/>
                  <a:pt x="22107" y="15246"/>
                  <a:pt x="22024" y="15567"/>
                </a:cubicBezTo>
                <a:cubicBezTo>
                  <a:pt x="21900" y="15775"/>
                  <a:pt x="21775" y="15972"/>
                  <a:pt x="21641" y="16168"/>
                </a:cubicBezTo>
                <a:cubicBezTo>
                  <a:pt x="21869" y="15650"/>
                  <a:pt x="22066" y="15122"/>
                  <a:pt x="22231" y="14583"/>
                </a:cubicBezTo>
                <a:close/>
                <a:moveTo>
                  <a:pt x="21838" y="16220"/>
                </a:moveTo>
                <a:cubicBezTo>
                  <a:pt x="21454" y="17402"/>
                  <a:pt x="20811" y="18490"/>
                  <a:pt x="19951" y="19392"/>
                </a:cubicBezTo>
                <a:cubicBezTo>
                  <a:pt x="19319" y="20013"/>
                  <a:pt x="18594" y="20542"/>
                  <a:pt x="17796" y="20936"/>
                </a:cubicBezTo>
                <a:cubicBezTo>
                  <a:pt x="18003" y="20791"/>
                  <a:pt x="18220" y="20635"/>
                  <a:pt x="18428" y="20470"/>
                </a:cubicBezTo>
                <a:cubicBezTo>
                  <a:pt x="19557" y="19537"/>
                  <a:pt x="20501" y="18386"/>
                  <a:pt x="21185" y="17091"/>
                </a:cubicBezTo>
                <a:cubicBezTo>
                  <a:pt x="21413" y="16811"/>
                  <a:pt x="21630" y="16521"/>
                  <a:pt x="21838" y="16220"/>
                </a:cubicBezTo>
                <a:close/>
                <a:moveTo>
                  <a:pt x="22356" y="6126"/>
                </a:moveTo>
                <a:cubicBezTo>
                  <a:pt x="23485" y="7815"/>
                  <a:pt x="24107" y="9795"/>
                  <a:pt x="24159" y="11826"/>
                </a:cubicBezTo>
                <a:cubicBezTo>
                  <a:pt x="24221" y="14065"/>
                  <a:pt x="23724" y="16604"/>
                  <a:pt x="22408" y="18449"/>
                </a:cubicBezTo>
                <a:cubicBezTo>
                  <a:pt x="21055" y="20338"/>
                  <a:pt x="18757" y="21168"/>
                  <a:pt x="16578" y="21656"/>
                </a:cubicBezTo>
                <a:lnTo>
                  <a:pt x="16578" y="21656"/>
                </a:lnTo>
                <a:cubicBezTo>
                  <a:pt x="17847" y="21179"/>
                  <a:pt x="19043" y="20528"/>
                  <a:pt x="19993" y="19589"/>
                </a:cubicBezTo>
                <a:cubicBezTo>
                  <a:pt x="21081" y="18511"/>
                  <a:pt x="21786" y="17122"/>
                  <a:pt x="22180" y="15661"/>
                </a:cubicBezTo>
                <a:cubicBezTo>
                  <a:pt x="22646" y="14904"/>
                  <a:pt x="22988" y="14096"/>
                  <a:pt x="23216" y="13246"/>
                </a:cubicBezTo>
                <a:cubicBezTo>
                  <a:pt x="23589" y="11816"/>
                  <a:pt x="23392" y="10489"/>
                  <a:pt x="22946" y="9204"/>
                </a:cubicBezTo>
                <a:cubicBezTo>
                  <a:pt x="22926" y="8157"/>
                  <a:pt x="22718" y="7110"/>
                  <a:pt x="22356" y="6126"/>
                </a:cubicBezTo>
                <a:close/>
                <a:moveTo>
                  <a:pt x="20449" y="17951"/>
                </a:moveTo>
                <a:cubicBezTo>
                  <a:pt x="19889" y="18801"/>
                  <a:pt x="19215" y="19568"/>
                  <a:pt x="18438" y="20221"/>
                </a:cubicBezTo>
                <a:cubicBezTo>
                  <a:pt x="17837" y="20729"/>
                  <a:pt x="17174" y="21154"/>
                  <a:pt x="16469" y="21506"/>
                </a:cubicBezTo>
                <a:cubicBezTo>
                  <a:pt x="16023" y="21672"/>
                  <a:pt x="15578" y="21806"/>
                  <a:pt x="15122" y="21920"/>
                </a:cubicBezTo>
                <a:lnTo>
                  <a:pt x="15132" y="21920"/>
                </a:lnTo>
                <a:cubicBezTo>
                  <a:pt x="14925" y="21952"/>
                  <a:pt x="14717" y="21972"/>
                  <a:pt x="14510" y="21993"/>
                </a:cubicBezTo>
                <a:cubicBezTo>
                  <a:pt x="16417" y="21433"/>
                  <a:pt x="18117" y="20231"/>
                  <a:pt x="19537" y="18873"/>
                </a:cubicBezTo>
                <a:cubicBezTo>
                  <a:pt x="19848" y="18583"/>
                  <a:pt x="20148" y="18272"/>
                  <a:pt x="20449" y="17951"/>
                </a:cubicBezTo>
                <a:close/>
                <a:moveTo>
                  <a:pt x="7846" y="2177"/>
                </a:moveTo>
                <a:lnTo>
                  <a:pt x="7846" y="2177"/>
                </a:lnTo>
                <a:cubicBezTo>
                  <a:pt x="6623" y="2954"/>
                  <a:pt x="5659" y="4105"/>
                  <a:pt x="4903" y="5348"/>
                </a:cubicBezTo>
                <a:cubicBezTo>
                  <a:pt x="3732" y="7245"/>
                  <a:pt x="3099" y="9421"/>
                  <a:pt x="3068" y="11660"/>
                </a:cubicBezTo>
                <a:cubicBezTo>
                  <a:pt x="3017" y="15785"/>
                  <a:pt x="5442" y="19837"/>
                  <a:pt x="9297" y="21464"/>
                </a:cubicBezTo>
                <a:cubicBezTo>
                  <a:pt x="9919" y="21724"/>
                  <a:pt x="10572" y="21920"/>
                  <a:pt x="11246" y="22045"/>
                </a:cubicBezTo>
                <a:cubicBezTo>
                  <a:pt x="10002" y="21848"/>
                  <a:pt x="8800" y="21340"/>
                  <a:pt x="7660" y="20666"/>
                </a:cubicBezTo>
                <a:cubicBezTo>
                  <a:pt x="5929" y="19630"/>
                  <a:pt x="4229" y="18314"/>
                  <a:pt x="3162" y="16562"/>
                </a:cubicBezTo>
                <a:cubicBezTo>
                  <a:pt x="1887" y="14458"/>
                  <a:pt x="2167" y="12209"/>
                  <a:pt x="2861" y="9950"/>
                </a:cubicBezTo>
                <a:cubicBezTo>
                  <a:pt x="3566" y="7691"/>
                  <a:pt x="4519" y="5525"/>
                  <a:pt x="5711" y="3483"/>
                </a:cubicBezTo>
                <a:lnTo>
                  <a:pt x="5794" y="3359"/>
                </a:lnTo>
                <a:cubicBezTo>
                  <a:pt x="6426" y="2871"/>
                  <a:pt x="7121" y="2478"/>
                  <a:pt x="7846" y="2177"/>
                </a:cubicBezTo>
                <a:close/>
                <a:moveTo>
                  <a:pt x="11757" y="1459"/>
                </a:moveTo>
                <a:cubicBezTo>
                  <a:pt x="12001" y="1459"/>
                  <a:pt x="12246" y="1467"/>
                  <a:pt x="12489" y="1483"/>
                </a:cubicBezTo>
                <a:cubicBezTo>
                  <a:pt x="12904" y="1534"/>
                  <a:pt x="13308" y="1607"/>
                  <a:pt x="13712" y="1700"/>
                </a:cubicBezTo>
                <a:cubicBezTo>
                  <a:pt x="11847" y="1970"/>
                  <a:pt x="10085" y="2768"/>
                  <a:pt x="8520" y="3815"/>
                </a:cubicBezTo>
                <a:cubicBezTo>
                  <a:pt x="8476" y="3841"/>
                  <a:pt x="8506" y="3904"/>
                  <a:pt x="8542" y="3904"/>
                </a:cubicBezTo>
                <a:cubicBezTo>
                  <a:pt x="8548" y="3904"/>
                  <a:pt x="8555" y="3902"/>
                  <a:pt x="8561" y="3897"/>
                </a:cubicBezTo>
                <a:cubicBezTo>
                  <a:pt x="10261" y="2809"/>
                  <a:pt x="12282" y="2022"/>
                  <a:pt x="14303" y="1835"/>
                </a:cubicBezTo>
                <a:cubicBezTo>
                  <a:pt x="15028" y="2022"/>
                  <a:pt x="15743" y="2239"/>
                  <a:pt x="16428" y="2467"/>
                </a:cubicBezTo>
                <a:cubicBezTo>
                  <a:pt x="17433" y="2789"/>
                  <a:pt x="18448" y="3172"/>
                  <a:pt x="19319" y="3804"/>
                </a:cubicBezTo>
                <a:cubicBezTo>
                  <a:pt x="20283" y="4499"/>
                  <a:pt x="20936" y="5483"/>
                  <a:pt x="21485" y="6520"/>
                </a:cubicBezTo>
                <a:cubicBezTo>
                  <a:pt x="21620" y="6768"/>
                  <a:pt x="21755" y="7017"/>
                  <a:pt x="21889" y="7276"/>
                </a:cubicBezTo>
                <a:cubicBezTo>
                  <a:pt x="22314" y="9214"/>
                  <a:pt x="22490" y="11204"/>
                  <a:pt x="22387" y="13184"/>
                </a:cubicBezTo>
                <a:cubicBezTo>
                  <a:pt x="22387" y="13225"/>
                  <a:pt x="22387" y="13267"/>
                  <a:pt x="22387" y="13308"/>
                </a:cubicBezTo>
                <a:cubicBezTo>
                  <a:pt x="22211" y="14044"/>
                  <a:pt x="21983" y="14769"/>
                  <a:pt x="21713" y="15484"/>
                </a:cubicBezTo>
                <a:cubicBezTo>
                  <a:pt x="21506" y="16013"/>
                  <a:pt x="21267" y="16521"/>
                  <a:pt x="20998" y="17029"/>
                </a:cubicBezTo>
                <a:cubicBezTo>
                  <a:pt x="20552" y="17578"/>
                  <a:pt x="20065" y="18107"/>
                  <a:pt x="19557" y="18594"/>
                </a:cubicBezTo>
                <a:cubicBezTo>
                  <a:pt x="18024" y="20096"/>
                  <a:pt x="16179" y="21413"/>
                  <a:pt x="14075" y="21931"/>
                </a:cubicBezTo>
                <a:cubicBezTo>
                  <a:pt x="13878" y="21983"/>
                  <a:pt x="13681" y="22024"/>
                  <a:pt x="13484" y="22055"/>
                </a:cubicBezTo>
                <a:cubicBezTo>
                  <a:pt x="13402" y="22057"/>
                  <a:pt x="13320" y="22058"/>
                  <a:pt x="13237" y="22058"/>
                </a:cubicBezTo>
                <a:cubicBezTo>
                  <a:pt x="12004" y="22058"/>
                  <a:pt x="10775" y="21840"/>
                  <a:pt x="9618" y="21402"/>
                </a:cubicBezTo>
                <a:cubicBezTo>
                  <a:pt x="7774" y="20666"/>
                  <a:pt x="6198" y="19402"/>
                  <a:pt x="5079" y="17754"/>
                </a:cubicBezTo>
                <a:cubicBezTo>
                  <a:pt x="2654" y="14230"/>
                  <a:pt x="2737" y="9577"/>
                  <a:pt x="4789" y="5887"/>
                </a:cubicBezTo>
                <a:cubicBezTo>
                  <a:pt x="5753" y="4157"/>
                  <a:pt x="7162" y="2457"/>
                  <a:pt x="9059" y="1762"/>
                </a:cubicBezTo>
                <a:cubicBezTo>
                  <a:pt x="9256" y="1721"/>
                  <a:pt x="9453" y="1680"/>
                  <a:pt x="9660" y="1638"/>
                </a:cubicBezTo>
                <a:cubicBezTo>
                  <a:pt x="10352" y="1523"/>
                  <a:pt x="11055" y="1459"/>
                  <a:pt x="11757" y="1459"/>
                </a:cubicBezTo>
                <a:close/>
                <a:moveTo>
                  <a:pt x="5379" y="3669"/>
                </a:moveTo>
                <a:lnTo>
                  <a:pt x="5379" y="3669"/>
                </a:lnTo>
                <a:cubicBezTo>
                  <a:pt x="4260" y="5649"/>
                  <a:pt x="3359" y="7732"/>
                  <a:pt x="2695" y="9909"/>
                </a:cubicBezTo>
                <a:cubicBezTo>
                  <a:pt x="2011" y="12137"/>
                  <a:pt x="1711" y="14375"/>
                  <a:pt x="2923" y="16490"/>
                </a:cubicBezTo>
                <a:cubicBezTo>
                  <a:pt x="3980" y="18345"/>
                  <a:pt x="5763" y="19734"/>
                  <a:pt x="7577" y="20812"/>
                </a:cubicBezTo>
                <a:cubicBezTo>
                  <a:pt x="9068" y="21698"/>
                  <a:pt x="10692" y="22311"/>
                  <a:pt x="12392" y="22311"/>
                </a:cubicBezTo>
                <a:cubicBezTo>
                  <a:pt x="12759" y="22311"/>
                  <a:pt x="13131" y="22282"/>
                  <a:pt x="13505" y="22221"/>
                </a:cubicBezTo>
                <a:lnTo>
                  <a:pt x="13878" y="22211"/>
                </a:lnTo>
                <a:lnTo>
                  <a:pt x="13764" y="22231"/>
                </a:lnTo>
                <a:cubicBezTo>
                  <a:pt x="12707" y="22437"/>
                  <a:pt x="11477" y="22629"/>
                  <a:pt x="10263" y="22629"/>
                </a:cubicBezTo>
                <a:cubicBezTo>
                  <a:pt x="8906" y="22629"/>
                  <a:pt x="7570" y="22389"/>
                  <a:pt x="6520" y="21661"/>
                </a:cubicBezTo>
                <a:cubicBezTo>
                  <a:pt x="4778" y="20459"/>
                  <a:pt x="3514" y="18303"/>
                  <a:pt x="2685" y="16407"/>
                </a:cubicBezTo>
                <a:cubicBezTo>
                  <a:pt x="1545" y="13785"/>
                  <a:pt x="1182" y="10707"/>
                  <a:pt x="1980" y="7981"/>
                </a:cubicBezTo>
                <a:cubicBezTo>
                  <a:pt x="2571" y="6841"/>
                  <a:pt x="3307" y="5794"/>
                  <a:pt x="4167" y="4841"/>
                </a:cubicBezTo>
                <a:cubicBezTo>
                  <a:pt x="4550" y="4426"/>
                  <a:pt x="4955" y="4032"/>
                  <a:pt x="5379" y="3669"/>
                </a:cubicBezTo>
                <a:close/>
                <a:moveTo>
                  <a:pt x="1607" y="8831"/>
                </a:moveTo>
                <a:cubicBezTo>
                  <a:pt x="1545" y="9100"/>
                  <a:pt x="1493" y="9380"/>
                  <a:pt x="1462" y="9660"/>
                </a:cubicBezTo>
                <a:cubicBezTo>
                  <a:pt x="1161" y="11961"/>
                  <a:pt x="1586" y="14282"/>
                  <a:pt x="2498" y="16396"/>
                </a:cubicBezTo>
                <a:cubicBezTo>
                  <a:pt x="3338" y="18355"/>
                  <a:pt x="4633" y="20594"/>
                  <a:pt x="6437" y="21817"/>
                </a:cubicBezTo>
                <a:cubicBezTo>
                  <a:pt x="7523" y="22560"/>
                  <a:pt x="8869" y="22799"/>
                  <a:pt x="10231" y="22799"/>
                </a:cubicBezTo>
                <a:cubicBezTo>
                  <a:pt x="11337" y="22799"/>
                  <a:pt x="12454" y="22642"/>
                  <a:pt x="13453" y="22470"/>
                </a:cubicBezTo>
                <a:cubicBezTo>
                  <a:pt x="13919" y="22387"/>
                  <a:pt x="14396" y="22294"/>
                  <a:pt x="14873" y="22180"/>
                </a:cubicBezTo>
                <a:lnTo>
                  <a:pt x="14873" y="22180"/>
                </a:lnTo>
                <a:cubicBezTo>
                  <a:pt x="14033" y="22459"/>
                  <a:pt x="13173" y="22677"/>
                  <a:pt x="12292" y="22822"/>
                </a:cubicBezTo>
                <a:cubicBezTo>
                  <a:pt x="11696" y="22924"/>
                  <a:pt x="11103" y="22977"/>
                  <a:pt x="10518" y="22977"/>
                </a:cubicBezTo>
                <a:cubicBezTo>
                  <a:pt x="8958" y="22977"/>
                  <a:pt x="7450" y="22599"/>
                  <a:pt x="6064" y="21755"/>
                </a:cubicBezTo>
                <a:cubicBezTo>
                  <a:pt x="4374" y="20698"/>
                  <a:pt x="3006" y="19205"/>
                  <a:pt x="2115" y="17422"/>
                </a:cubicBezTo>
                <a:cubicBezTo>
                  <a:pt x="1058" y="15350"/>
                  <a:pt x="581" y="12893"/>
                  <a:pt x="1058" y="10582"/>
                </a:cubicBezTo>
                <a:cubicBezTo>
                  <a:pt x="1182" y="9981"/>
                  <a:pt x="1369" y="9390"/>
                  <a:pt x="1607" y="8831"/>
                </a:cubicBezTo>
                <a:close/>
                <a:moveTo>
                  <a:pt x="12327" y="1"/>
                </a:moveTo>
                <a:cubicBezTo>
                  <a:pt x="11981" y="1"/>
                  <a:pt x="11640" y="8"/>
                  <a:pt x="11308" y="21"/>
                </a:cubicBezTo>
                <a:cubicBezTo>
                  <a:pt x="10188" y="63"/>
                  <a:pt x="8997" y="156"/>
                  <a:pt x="7981" y="674"/>
                </a:cubicBezTo>
                <a:cubicBezTo>
                  <a:pt x="7204" y="1078"/>
                  <a:pt x="6613" y="1752"/>
                  <a:pt x="6126" y="2467"/>
                </a:cubicBezTo>
                <a:cubicBezTo>
                  <a:pt x="4115" y="3587"/>
                  <a:pt x="2612" y="5535"/>
                  <a:pt x="1876" y="7774"/>
                </a:cubicBezTo>
                <a:cubicBezTo>
                  <a:pt x="1420" y="8644"/>
                  <a:pt x="1078" y="9577"/>
                  <a:pt x="882" y="10530"/>
                </a:cubicBezTo>
                <a:cubicBezTo>
                  <a:pt x="1" y="14821"/>
                  <a:pt x="2208" y="19557"/>
                  <a:pt x="5898" y="21848"/>
                </a:cubicBezTo>
                <a:cubicBezTo>
                  <a:pt x="7312" y="22729"/>
                  <a:pt x="8865" y="23150"/>
                  <a:pt x="10479" y="23150"/>
                </a:cubicBezTo>
                <a:cubicBezTo>
                  <a:pt x="10934" y="23150"/>
                  <a:pt x="11394" y="23116"/>
                  <a:pt x="11857" y="23050"/>
                </a:cubicBezTo>
                <a:cubicBezTo>
                  <a:pt x="13225" y="22874"/>
                  <a:pt x="14562" y="22522"/>
                  <a:pt x="15837" y="21993"/>
                </a:cubicBezTo>
                <a:cubicBezTo>
                  <a:pt x="15961" y="21972"/>
                  <a:pt x="16085" y="21952"/>
                  <a:pt x="16200" y="21931"/>
                </a:cubicBezTo>
                <a:cubicBezTo>
                  <a:pt x="18428" y="21475"/>
                  <a:pt x="20905" y="20677"/>
                  <a:pt x="22356" y="18822"/>
                </a:cubicBezTo>
                <a:cubicBezTo>
                  <a:pt x="23786" y="17008"/>
                  <a:pt x="24346" y="14448"/>
                  <a:pt x="24346" y="12178"/>
                </a:cubicBezTo>
                <a:cubicBezTo>
                  <a:pt x="24346" y="9909"/>
                  <a:pt x="23703" y="7639"/>
                  <a:pt x="22366" y="5804"/>
                </a:cubicBezTo>
                <a:cubicBezTo>
                  <a:pt x="22231" y="5628"/>
                  <a:pt x="22107" y="5462"/>
                  <a:pt x="21972" y="5297"/>
                </a:cubicBezTo>
                <a:cubicBezTo>
                  <a:pt x="21703" y="4799"/>
                  <a:pt x="21371" y="4343"/>
                  <a:pt x="20977" y="3939"/>
                </a:cubicBezTo>
                <a:cubicBezTo>
                  <a:pt x="20418" y="2871"/>
                  <a:pt x="19651" y="1939"/>
                  <a:pt x="18573" y="1317"/>
                </a:cubicBezTo>
                <a:cubicBezTo>
                  <a:pt x="16756" y="284"/>
                  <a:pt x="14442" y="1"/>
                  <a:pt x="12327" y="1"/>
                </a:cubicBezTo>
                <a:close/>
              </a:path>
            </a:pathLst>
          </a:custGeom>
          <a:solidFill>
            <a:srgbClr val="154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6"/>
          <p:cNvSpPr/>
          <p:nvPr/>
        </p:nvSpPr>
        <p:spPr>
          <a:xfrm rot="-548498" flipH="1">
            <a:off x="8157338" y="1436737"/>
            <a:ext cx="584283" cy="691203"/>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dist="19050" dir="5400000" algn="bl" rotWithShape="0">
              <a:srgbClr val="783F04">
                <a:alpha val="5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42"/>
          <p:cNvSpPr txBox="1">
            <a:spLocks noGrp="1"/>
          </p:cNvSpPr>
          <p:nvPr>
            <p:ph type="title"/>
          </p:nvPr>
        </p:nvSpPr>
        <p:spPr>
          <a:xfrm>
            <a:off x="895350" y="494411"/>
            <a:ext cx="7353300" cy="6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will our Children be Learning?</a:t>
            </a:r>
            <a:endParaRPr/>
          </a:p>
        </p:txBody>
      </p:sp>
      <p:grpSp>
        <p:nvGrpSpPr>
          <p:cNvPr id="918" name="Google Shape;918;p42"/>
          <p:cNvGrpSpPr/>
          <p:nvPr/>
        </p:nvGrpSpPr>
        <p:grpSpPr>
          <a:xfrm>
            <a:off x="11217813" y="5054571"/>
            <a:ext cx="333809" cy="373277"/>
            <a:chOff x="861113" y="2885746"/>
            <a:chExt cx="333809" cy="373277"/>
          </a:xfrm>
        </p:grpSpPr>
        <p:sp>
          <p:nvSpPr>
            <p:cNvPr id="919" name="Google Shape;919;p42"/>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2" name="Google Shape;922;p42"/>
          <p:cNvSpPr txBox="1">
            <a:spLocks noGrp="1"/>
          </p:cNvSpPr>
          <p:nvPr>
            <p:ph type="subTitle" idx="4294967295"/>
          </p:nvPr>
        </p:nvSpPr>
        <p:spPr>
          <a:xfrm flipH="1">
            <a:off x="5518564" y="1249809"/>
            <a:ext cx="2856300" cy="875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600"/>
              <a:t>Communicate live with teachers and students.</a:t>
            </a:r>
            <a:endParaRPr sz="1600"/>
          </a:p>
        </p:txBody>
      </p:sp>
      <p:sp>
        <p:nvSpPr>
          <p:cNvPr id="923" name="Google Shape;923;p42"/>
          <p:cNvSpPr txBox="1">
            <a:spLocks noGrp="1"/>
          </p:cNvSpPr>
          <p:nvPr>
            <p:ph type="ctrTitle" idx="4294967295"/>
          </p:nvPr>
        </p:nvSpPr>
        <p:spPr>
          <a:xfrm flipH="1">
            <a:off x="5532944" y="1807160"/>
            <a:ext cx="1560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b="0">
                <a:latin typeface="Chelsea Market"/>
                <a:ea typeface="Chelsea Market"/>
                <a:cs typeface="Chelsea Market"/>
                <a:sym typeface="Chelsea Market"/>
              </a:rPr>
              <a:t>INSTRUCTION</a:t>
            </a:r>
            <a:endParaRPr sz="1600" b="0">
              <a:latin typeface="Chelsea Market"/>
              <a:ea typeface="Chelsea Market"/>
              <a:cs typeface="Chelsea Market"/>
              <a:sym typeface="Chelsea Market"/>
            </a:endParaRPr>
          </a:p>
        </p:txBody>
      </p:sp>
      <p:sp>
        <p:nvSpPr>
          <p:cNvPr id="924" name="Google Shape;924;p42"/>
          <p:cNvSpPr txBox="1">
            <a:spLocks noGrp="1"/>
          </p:cNvSpPr>
          <p:nvPr>
            <p:ph type="subTitle" idx="4294967295"/>
          </p:nvPr>
        </p:nvSpPr>
        <p:spPr>
          <a:xfrm flipH="1">
            <a:off x="5518564" y="2286207"/>
            <a:ext cx="2856300" cy="875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400"/>
              <a:t>Students will have moments of live instruction, independent work, small group instruction, and BREAKS.</a:t>
            </a:r>
            <a:endParaRPr sz="1400"/>
          </a:p>
        </p:txBody>
      </p:sp>
      <p:sp>
        <p:nvSpPr>
          <p:cNvPr id="925" name="Google Shape;925;p42"/>
          <p:cNvSpPr txBox="1">
            <a:spLocks noGrp="1"/>
          </p:cNvSpPr>
          <p:nvPr>
            <p:ph type="ctrTitle" idx="4294967295"/>
          </p:nvPr>
        </p:nvSpPr>
        <p:spPr>
          <a:xfrm flipH="1">
            <a:off x="5510440" y="3260116"/>
            <a:ext cx="1560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b="0">
                <a:latin typeface="Chelsea Market"/>
                <a:ea typeface="Chelsea Market"/>
                <a:cs typeface="Chelsea Market"/>
                <a:sym typeface="Chelsea Market"/>
              </a:rPr>
              <a:t>SERVICES</a:t>
            </a:r>
            <a:endParaRPr sz="1800" b="0">
              <a:latin typeface="Chelsea Market"/>
              <a:ea typeface="Chelsea Market"/>
              <a:cs typeface="Chelsea Market"/>
              <a:sym typeface="Chelsea Market"/>
            </a:endParaRPr>
          </a:p>
        </p:txBody>
      </p:sp>
      <p:sp>
        <p:nvSpPr>
          <p:cNvPr id="926" name="Google Shape;926;p42"/>
          <p:cNvSpPr txBox="1">
            <a:spLocks noGrp="1"/>
          </p:cNvSpPr>
          <p:nvPr>
            <p:ph type="subTitle" idx="4294967295"/>
          </p:nvPr>
        </p:nvSpPr>
        <p:spPr>
          <a:xfrm flipH="1">
            <a:off x="5493203" y="3640410"/>
            <a:ext cx="2856300" cy="875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600"/>
              <a:t>Any students who receive services will continue to receive those services LIVE.</a:t>
            </a:r>
            <a:endParaRPr sz="1600"/>
          </a:p>
        </p:txBody>
      </p:sp>
      <p:sp>
        <p:nvSpPr>
          <p:cNvPr id="927" name="Google Shape;927;p42"/>
          <p:cNvSpPr txBox="1">
            <a:spLocks noGrp="1"/>
          </p:cNvSpPr>
          <p:nvPr>
            <p:ph type="ctrTitle" idx="4294967295"/>
          </p:nvPr>
        </p:nvSpPr>
        <p:spPr>
          <a:xfrm flipH="1">
            <a:off x="5510440" y="849674"/>
            <a:ext cx="18030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b="0">
                <a:latin typeface="Chelsea Market"/>
                <a:ea typeface="Chelsea Market"/>
                <a:cs typeface="Chelsea Market"/>
                <a:sym typeface="Chelsea Market"/>
              </a:rPr>
              <a:t>LIVE CHAT</a:t>
            </a:r>
            <a:endParaRPr sz="1600" b="0">
              <a:latin typeface="Chelsea Market"/>
              <a:ea typeface="Chelsea Market"/>
              <a:cs typeface="Chelsea Market"/>
              <a:sym typeface="Chelsea Market"/>
            </a:endParaRPr>
          </a:p>
        </p:txBody>
      </p:sp>
      <p:sp>
        <p:nvSpPr>
          <p:cNvPr id="928" name="Google Shape;928;p42"/>
          <p:cNvSpPr/>
          <p:nvPr/>
        </p:nvSpPr>
        <p:spPr>
          <a:xfrm rot="20456432">
            <a:off x="1652656" y="1297537"/>
            <a:ext cx="2847900" cy="2856758"/>
          </a:xfrm>
          <a:custGeom>
            <a:avLst/>
            <a:gdLst/>
            <a:ahLst/>
            <a:cxnLst/>
            <a:rect l="l" t="t" r="r" b="b"/>
            <a:pathLst>
              <a:path w="206399" h="207041" extrusionOk="0">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dist="19050" dir="5400000" algn="bl" rotWithShape="0">
              <a:srgbClr val="783F04">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rot="3725233">
            <a:off x="3467214" y="977737"/>
            <a:ext cx="810479" cy="847607"/>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rot="588637">
            <a:off x="1335213" y="1447512"/>
            <a:ext cx="810464" cy="847591"/>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42"/>
          <p:cNvGrpSpPr/>
          <p:nvPr/>
        </p:nvGrpSpPr>
        <p:grpSpPr>
          <a:xfrm>
            <a:off x="4980109" y="2161456"/>
            <a:ext cx="507701" cy="541728"/>
            <a:chOff x="3365825" y="306400"/>
            <a:chExt cx="667325" cy="712050"/>
          </a:xfrm>
        </p:grpSpPr>
        <p:sp>
          <p:nvSpPr>
            <p:cNvPr id="939" name="Google Shape;939;p42"/>
            <p:cNvSpPr/>
            <p:nvPr/>
          </p:nvSpPr>
          <p:spPr>
            <a:xfrm>
              <a:off x="3532175" y="474300"/>
              <a:ext cx="446850" cy="443600"/>
            </a:xfrm>
            <a:custGeom>
              <a:avLst/>
              <a:gdLst/>
              <a:ahLst/>
              <a:cxnLst/>
              <a:rect l="l" t="t" r="r" b="b"/>
              <a:pathLst>
                <a:path w="17874" h="17744" extrusionOk="0">
                  <a:moveTo>
                    <a:pt x="9262" y="617"/>
                  </a:moveTo>
                  <a:cubicBezTo>
                    <a:pt x="9795" y="617"/>
                    <a:pt x="10327" y="677"/>
                    <a:pt x="10845" y="797"/>
                  </a:cubicBezTo>
                  <a:lnTo>
                    <a:pt x="10845" y="904"/>
                  </a:lnTo>
                  <a:lnTo>
                    <a:pt x="10759" y="1697"/>
                  </a:lnTo>
                  <a:cubicBezTo>
                    <a:pt x="10746" y="1862"/>
                    <a:pt x="10877" y="1967"/>
                    <a:pt x="10994" y="1967"/>
                  </a:cubicBezTo>
                  <a:cubicBezTo>
                    <a:pt x="11074" y="1967"/>
                    <a:pt x="11149" y="1918"/>
                    <a:pt x="11166" y="1804"/>
                  </a:cubicBezTo>
                  <a:cubicBezTo>
                    <a:pt x="11230" y="1526"/>
                    <a:pt x="11295" y="1247"/>
                    <a:pt x="11359" y="968"/>
                  </a:cubicBezTo>
                  <a:cubicBezTo>
                    <a:pt x="11359" y="968"/>
                    <a:pt x="11359" y="947"/>
                    <a:pt x="11359" y="947"/>
                  </a:cubicBezTo>
                  <a:cubicBezTo>
                    <a:pt x="11659" y="1054"/>
                    <a:pt x="11938" y="1161"/>
                    <a:pt x="12216" y="1311"/>
                  </a:cubicBezTo>
                  <a:cubicBezTo>
                    <a:pt x="12945" y="1697"/>
                    <a:pt x="13588" y="2233"/>
                    <a:pt x="14124" y="2876"/>
                  </a:cubicBezTo>
                  <a:cubicBezTo>
                    <a:pt x="14081" y="2940"/>
                    <a:pt x="14059" y="3004"/>
                    <a:pt x="14016" y="3069"/>
                  </a:cubicBezTo>
                  <a:cubicBezTo>
                    <a:pt x="13931" y="3154"/>
                    <a:pt x="13802" y="3219"/>
                    <a:pt x="13738" y="3304"/>
                  </a:cubicBezTo>
                  <a:cubicBezTo>
                    <a:pt x="13566" y="3390"/>
                    <a:pt x="13588" y="3669"/>
                    <a:pt x="13802" y="3669"/>
                  </a:cubicBezTo>
                  <a:lnTo>
                    <a:pt x="13866" y="3669"/>
                  </a:lnTo>
                  <a:cubicBezTo>
                    <a:pt x="13895" y="3677"/>
                    <a:pt x="13925" y="3681"/>
                    <a:pt x="13954" y="3681"/>
                  </a:cubicBezTo>
                  <a:cubicBezTo>
                    <a:pt x="14143" y="3681"/>
                    <a:pt x="14340" y="3517"/>
                    <a:pt x="14488" y="3369"/>
                  </a:cubicBezTo>
                  <a:cubicBezTo>
                    <a:pt x="15066" y="4247"/>
                    <a:pt x="15517" y="5212"/>
                    <a:pt x="15817" y="6219"/>
                  </a:cubicBezTo>
                  <a:cubicBezTo>
                    <a:pt x="15474" y="6347"/>
                    <a:pt x="15109" y="6476"/>
                    <a:pt x="14766" y="6605"/>
                  </a:cubicBezTo>
                  <a:cubicBezTo>
                    <a:pt x="14480" y="6748"/>
                    <a:pt x="14604" y="7165"/>
                    <a:pt x="14914" y="7165"/>
                  </a:cubicBezTo>
                  <a:cubicBezTo>
                    <a:pt x="14929" y="7165"/>
                    <a:pt x="14944" y="7164"/>
                    <a:pt x="14959" y="7162"/>
                  </a:cubicBezTo>
                  <a:cubicBezTo>
                    <a:pt x="15302" y="7076"/>
                    <a:pt x="15667" y="6990"/>
                    <a:pt x="16031" y="6905"/>
                  </a:cubicBezTo>
                  <a:cubicBezTo>
                    <a:pt x="16309" y="7848"/>
                    <a:pt x="16459" y="8833"/>
                    <a:pt x="16459" y="9841"/>
                  </a:cubicBezTo>
                  <a:cubicBezTo>
                    <a:pt x="16181" y="9884"/>
                    <a:pt x="15924" y="9969"/>
                    <a:pt x="15667" y="10012"/>
                  </a:cubicBezTo>
                  <a:cubicBezTo>
                    <a:pt x="15431" y="10098"/>
                    <a:pt x="15495" y="10462"/>
                    <a:pt x="15752" y="10462"/>
                  </a:cubicBezTo>
                  <a:cubicBezTo>
                    <a:pt x="15967" y="10441"/>
                    <a:pt x="16202" y="10419"/>
                    <a:pt x="16417" y="10398"/>
                  </a:cubicBezTo>
                  <a:lnTo>
                    <a:pt x="16417" y="10398"/>
                  </a:lnTo>
                  <a:cubicBezTo>
                    <a:pt x="16331" y="11255"/>
                    <a:pt x="16052" y="12091"/>
                    <a:pt x="15602" y="12841"/>
                  </a:cubicBezTo>
                  <a:cubicBezTo>
                    <a:pt x="15495" y="12991"/>
                    <a:pt x="15409" y="13141"/>
                    <a:pt x="15302" y="13291"/>
                  </a:cubicBezTo>
                  <a:cubicBezTo>
                    <a:pt x="15152" y="13205"/>
                    <a:pt x="15024" y="13141"/>
                    <a:pt x="14874" y="13098"/>
                  </a:cubicBezTo>
                  <a:lnTo>
                    <a:pt x="14252" y="12841"/>
                  </a:lnTo>
                  <a:cubicBezTo>
                    <a:pt x="14216" y="12823"/>
                    <a:pt x="14182" y="12815"/>
                    <a:pt x="14149" y="12815"/>
                  </a:cubicBezTo>
                  <a:cubicBezTo>
                    <a:pt x="13950" y="12815"/>
                    <a:pt x="13838" y="13116"/>
                    <a:pt x="14059" y="13227"/>
                  </a:cubicBezTo>
                  <a:lnTo>
                    <a:pt x="14659" y="13570"/>
                  </a:lnTo>
                  <a:cubicBezTo>
                    <a:pt x="14766" y="13613"/>
                    <a:pt x="14852" y="13677"/>
                    <a:pt x="14959" y="13720"/>
                  </a:cubicBezTo>
                  <a:cubicBezTo>
                    <a:pt x="13995" y="14813"/>
                    <a:pt x="12795" y="15670"/>
                    <a:pt x="11423" y="16206"/>
                  </a:cubicBezTo>
                  <a:cubicBezTo>
                    <a:pt x="11316" y="15927"/>
                    <a:pt x="11209" y="15627"/>
                    <a:pt x="11102" y="15327"/>
                  </a:cubicBezTo>
                  <a:cubicBezTo>
                    <a:pt x="11016" y="15048"/>
                    <a:pt x="11016" y="14748"/>
                    <a:pt x="10716" y="14598"/>
                  </a:cubicBezTo>
                  <a:cubicBezTo>
                    <a:pt x="10682" y="14581"/>
                    <a:pt x="10644" y="14573"/>
                    <a:pt x="10606" y="14573"/>
                  </a:cubicBezTo>
                  <a:cubicBezTo>
                    <a:pt x="10503" y="14573"/>
                    <a:pt x="10399" y="14633"/>
                    <a:pt x="10352" y="14727"/>
                  </a:cubicBezTo>
                  <a:cubicBezTo>
                    <a:pt x="10180" y="15027"/>
                    <a:pt x="10373" y="15306"/>
                    <a:pt x="10480" y="15584"/>
                  </a:cubicBezTo>
                  <a:cubicBezTo>
                    <a:pt x="10609" y="15884"/>
                    <a:pt x="10737" y="16141"/>
                    <a:pt x="10909" y="16420"/>
                  </a:cubicBezTo>
                  <a:lnTo>
                    <a:pt x="10887" y="16420"/>
                  </a:lnTo>
                  <a:cubicBezTo>
                    <a:pt x="9820" y="16804"/>
                    <a:pt x="8701" y="17005"/>
                    <a:pt x="7570" y="17005"/>
                  </a:cubicBezTo>
                  <a:cubicBezTo>
                    <a:pt x="7248" y="17005"/>
                    <a:pt x="6925" y="16989"/>
                    <a:pt x="6601" y="16956"/>
                  </a:cubicBezTo>
                  <a:lnTo>
                    <a:pt x="6601" y="16913"/>
                  </a:lnTo>
                  <a:cubicBezTo>
                    <a:pt x="6516" y="16763"/>
                    <a:pt x="6558" y="16591"/>
                    <a:pt x="6687" y="16463"/>
                  </a:cubicBezTo>
                  <a:cubicBezTo>
                    <a:pt x="6884" y="16282"/>
                    <a:pt x="6678" y="16013"/>
                    <a:pt x="6466" y="16013"/>
                  </a:cubicBezTo>
                  <a:cubicBezTo>
                    <a:pt x="6401" y="16013"/>
                    <a:pt x="6335" y="16038"/>
                    <a:pt x="6280" y="16098"/>
                  </a:cubicBezTo>
                  <a:cubicBezTo>
                    <a:pt x="6108" y="16313"/>
                    <a:pt x="6023" y="16591"/>
                    <a:pt x="6087" y="16870"/>
                  </a:cubicBezTo>
                  <a:cubicBezTo>
                    <a:pt x="5723" y="16784"/>
                    <a:pt x="5380" y="16677"/>
                    <a:pt x="5037" y="16549"/>
                  </a:cubicBezTo>
                  <a:cubicBezTo>
                    <a:pt x="4180" y="16206"/>
                    <a:pt x="3408" y="15627"/>
                    <a:pt x="2830" y="14898"/>
                  </a:cubicBezTo>
                  <a:lnTo>
                    <a:pt x="3108" y="14620"/>
                  </a:lnTo>
                  <a:cubicBezTo>
                    <a:pt x="3237" y="14513"/>
                    <a:pt x="3344" y="14384"/>
                    <a:pt x="3408" y="14213"/>
                  </a:cubicBezTo>
                  <a:cubicBezTo>
                    <a:pt x="3427" y="14082"/>
                    <a:pt x="3316" y="13968"/>
                    <a:pt x="3189" y="13968"/>
                  </a:cubicBezTo>
                  <a:cubicBezTo>
                    <a:pt x="3169" y="13968"/>
                    <a:pt x="3149" y="13971"/>
                    <a:pt x="3130" y="13977"/>
                  </a:cubicBezTo>
                  <a:cubicBezTo>
                    <a:pt x="2980" y="14063"/>
                    <a:pt x="2851" y="14170"/>
                    <a:pt x="2765" y="14320"/>
                  </a:cubicBezTo>
                  <a:cubicBezTo>
                    <a:pt x="2701" y="14405"/>
                    <a:pt x="2637" y="14470"/>
                    <a:pt x="2572" y="14555"/>
                  </a:cubicBezTo>
                  <a:cubicBezTo>
                    <a:pt x="1951" y="13613"/>
                    <a:pt x="1501" y="12584"/>
                    <a:pt x="1287" y="11469"/>
                  </a:cubicBezTo>
                  <a:lnTo>
                    <a:pt x="1222" y="11255"/>
                  </a:lnTo>
                  <a:lnTo>
                    <a:pt x="1222" y="11255"/>
                  </a:lnTo>
                  <a:cubicBezTo>
                    <a:pt x="1269" y="11286"/>
                    <a:pt x="1328" y="11306"/>
                    <a:pt x="1381" y="11306"/>
                  </a:cubicBezTo>
                  <a:cubicBezTo>
                    <a:pt x="1401" y="11306"/>
                    <a:pt x="1419" y="11304"/>
                    <a:pt x="1437" y="11298"/>
                  </a:cubicBezTo>
                  <a:cubicBezTo>
                    <a:pt x="1951" y="11148"/>
                    <a:pt x="2465" y="11019"/>
                    <a:pt x="2980" y="10891"/>
                  </a:cubicBezTo>
                  <a:cubicBezTo>
                    <a:pt x="3318" y="10751"/>
                    <a:pt x="3194" y="10260"/>
                    <a:pt x="2865" y="10260"/>
                  </a:cubicBezTo>
                  <a:cubicBezTo>
                    <a:pt x="2840" y="10260"/>
                    <a:pt x="2814" y="10263"/>
                    <a:pt x="2787" y="10269"/>
                  </a:cubicBezTo>
                  <a:cubicBezTo>
                    <a:pt x="2294" y="10462"/>
                    <a:pt x="1801" y="10634"/>
                    <a:pt x="1287" y="10805"/>
                  </a:cubicBezTo>
                  <a:cubicBezTo>
                    <a:pt x="1244" y="10827"/>
                    <a:pt x="1201" y="10869"/>
                    <a:pt x="1179" y="10912"/>
                  </a:cubicBezTo>
                  <a:cubicBezTo>
                    <a:pt x="944" y="9691"/>
                    <a:pt x="922" y="8448"/>
                    <a:pt x="1115" y="7205"/>
                  </a:cubicBezTo>
                  <a:lnTo>
                    <a:pt x="1115" y="7205"/>
                  </a:lnTo>
                  <a:lnTo>
                    <a:pt x="1522" y="7333"/>
                  </a:lnTo>
                  <a:cubicBezTo>
                    <a:pt x="1701" y="7423"/>
                    <a:pt x="1909" y="7467"/>
                    <a:pt x="2123" y="7467"/>
                  </a:cubicBezTo>
                  <a:cubicBezTo>
                    <a:pt x="2165" y="7467"/>
                    <a:pt x="2208" y="7465"/>
                    <a:pt x="2251" y="7462"/>
                  </a:cubicBezTo>
                  <a:cubicBezTo>
                    <a:pt x="2380" y="7440"/>
                    <a:pt x="2401" y="7269"/>
                    <a:pt x="2315" y="7183"/>
                  </a:cubicBezTo>
                  <a:cubicBezTo>
                    <a:pt x="2101" y="7033"/>
                    <a:pt x="1865" y="6948"/>
                    <a:pt x="1629" y="6905"/>
                  </a:cubicBezTo>
                  <a:lnTo>
                    <a:pt x="1179" y="6798"/>
                  </a:lnTo>
                  <a:cubicBezTo>
                    <a:pt x="1372" y="5855"/>
                    <a:pt x="1694" y="4933"/>
                    <a:pt x="2187" y="4097"/>
                  </a:cubicBezTo>
                  <a:cubicBezTo>
                    <a:pt x="2465" y="4376"/>
                    <a:pt x="2787" y="4612"/>
                    <a:pt x="3130" y="4826"/>
                  </a:cubicBezTo>
                  <a:cubicBezTo>
                    <a:pt x="3167" y="4846"/>
                    <a:pt x="3204" y="4855"/>
                    <a:pt x="3238" y="4855"/>
                  </a:cubicBezTo>
                  <a:cubicBezTo>
                    <a:pt x="3417" y="4855"/>
                    <a:pt x="3531" y="4602"/>
                    <a:pt x="3387" y="4440"/>
                  </a:cubicBezTo>
                  <a:cubicBezTo>
                    <a:pt x="3108" y="4162"/>
                    <a:pt x="2787" y="3904"/>
                    <a:pt x="2444" y="3690"/>
                  </a:cubicBezTo>
                  <a:cubicBezTo>
                    <a:pt x="3280" y="2447"/>
                    <a:pt x="4523" y="1547"/>
                    <a:pt x="5980" y="1140"/>
                  </a:cubicBezTo>
                  <a:cubicBezTo>
                    <a:pt x="6044" y="1333"/>
                    <a:pt x="6108" y="1547"/>
                    <a:pt x="6194" y="1718"/>
                  </a:cubicBezTo>
                  <a:cubicBezTo>
                    <a:pt x="6243" y="1815"/>
                    <a:pt x="6324" y="1857"/>
                    <a:pt x="6408" y="1857"/>
                  </a:cubicBezTo>
                  <a:cubicBezTo>
                    <a:pt x="6546" y="1857"/>
                    <a:pt x="6687" y="1742"/>
                    <a:pt x="6687" y="1568"/>
                  </a:cubicBezTo>
                  <a:cubicBezTo>
                    <a:pt x="6644" y="1440"/>
                    <a:pt x="6601" y="1311"/>
                    <a:pt x="6580" y="1140"/>
                  </a:cubicBezTo>
                  <a:lnTo>
                    <a:pt x="6623" y="1140"/>
                  </a:lnTo>
                  <a:cubicBezTo>
                    <a:pt x="7458" y="790"/>
                    <a:pt x="8361" y="617"/>
                    <a:pt x="9262" y="617"/>
                  </a:cubicBezTo>
                  <a:close/>
                  <a:moveTo>
                    <a:pt x="9388" y="0"/>
                  </a:moveTo>
                  <a:cubicBezTo>
                    <a:pt x="8479" y="0"/>
                    <a:pt x="7578" y="196"/>
                    <a:pt x="6751" y="583"/>
                  </a:cubicBezTo>
                  <a:lnTo>
                    <a:pt x="6366" y="583"/>
                  </a:lnTo>
                  <a:cubicBezTo>
                    <a:pt x="6307" y="504"/>
                    <a:pt x="6217" y="466"/>
                    <a:pt x="6125" y="466"/>
                  </a:cubicBezTo>
                  <a:cubicBezTo>
                    <a:pt x="6014" y="466"/>
                    <a:pt x="5900" y="521"/>
                    <a:pt x="5830" y="625"/>
                  </a:cubicBezTo>
                  <a:cubicBezTo>
                    <a:pt x="2572" y="1076"/>
                    <a:pt x="558" y="4633"/>
                    <a:pt x="301" y="7740"/>
                  </a:cubicBezTo>
                  <a:cubicBezTo>
                    <a:pt x="1" y="11298"/>
                    <a:pt x="1179" y="15841"/>
                    <a:pt x="4844" y="17234"/>
                  </a:cubicBezTo>
                  <a:cubicBezTo>
                    <a:pt x="5737" y="17584"/>
                    <a:pt x="6693" y="17744"/>
                    <a:pt x="7662" y="17744"/>
                  </a:cubicBezTo>
                  <a:cubicBezTo>
                    <a:pt x="10254" y="17744"/>
                    <a:pt x="12942" y="16604"/>
                    <a:pt x="14766" y="14920"/>
                  </a:cubicBezTo>
                  <a:cubicBezTo>
                    <a:pt x="17874" y="12069"/>
                    <a:pt x="17510" y="7998"/>
                    <a:pt x="15881" y="4440"/>
                  </a:cubicBezTo>
                  <a:cubicBezTo>
                    <a:pt x="15602" y="3776"/>
                    <a:pt x="15216" y="3176"/>
                    <a:pt x="14766" y="2619"/>
                  </a:cubicBezTo>
                  <a:cubicBezTo>
                    <a:pt x="14766" y="2490"/>
                    <a:pt x="14724" y="2361"/>
                    <a:pt x="14659" y="2254"/>
                  </a:cubicBezTo>
                  <a:cubicBezTo>
                    <a:pt x="14592" y="2187"/>
                    <a:pt x="14499" y="2133"/>
                    <a:pt x="14411" y="2133"/>
                  </a:cubicBezTo>
                  <a:cubicBezTo>
                    <a:pt x="14386" y="2133"/>
                    <a:pt x="14361" y="2138"/>
                    <a:pt x="14338" y="2147"/>
                  </a:cubicBezTo>
                  <a:cubicBezTo>
                    <a:pt x="13502" y="1311"/>
                    <a:pt x="12495" y="668"/>
                    <a:pt x="11380" y="304"/>
                  </a:cubicBezTo>
                  <a:cubicBezTo>
                    <a:pt x="11380" y="283"/>
                    <a:pt x="11380" y="283"/>
                    <a:pt x="11359" y="261"/>
                  </a:cubicBezTo>
                  <a:cubicBezTo>
                    <a:pt x="11324" y="190"/>
                    <a:pt x="11256" y="159"/>
                    <a:pt x="11188" y="159"/>
                  </a:cubicBezTo>
                  <a:cubicBezTo>
                    <a:pt x="11132" y="159"/>
                    <a:pt x="11076" y="180"/>
                    <a:pt x="11038" y="218"/>
                  </a:cubicBezTo>
                  <a:cubicBezTo>
                    <a:pt x="10495" y="72"/>
                    <a:pt x="9940" y="0"/>
                    <a:pt x="9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0" name="Google Shape;940;p42"/>
            <p:cNvSpPr/>
            <p:nvPr/>
          </p:nvSpPr>
          <p:spPr>
            <a:xfrm>
              <a:off x="3365825" y="306400"/>
              <a:ext cx="667325" cy="712050"/>
            </a:xfrm>
            <a:custGeom>
              <a:avLst/>
              <a:gdLst/>
              <a:ahLst/>
              <a:cxnLst/>
              <a:rect l="l" t="t" r="r" b="b"/>
              <a:pathLst>
                <a:path w="26693" h="28482" extrusionOk="0">
                  <a:moveTo>
                    <a:pt x="14624" y="684"/>
                  </a:moveTo>
                  <a:cubicBezTo>
                    <a:pt x="16057" y="684"/>
                    <a:pt x="17456" y="1061"/>
                    <a:pt x="18463" y="2134"/>
                  </a:cubicBezTo>
                  <a:cubicBezTo>
                    <a:pt x="18420" y="2177"/>
                    <a:pt x="18399" y="2220"/>
                    <a:pt x="18356" y="2262"/>
                  </a:cubicBezTo>
                  <a:cubicBezTo>
                    <a:pt x="17285" y="1355"/>
                    <a:pt x="16095" y="984"/>
                    <a:pt x="14880" y="984"/>
                  </a:cubicBezTo>
                  <a:cubicBezTo>
                    <a:pt x="12109" y="984"/>
                    <a:pt x="9211" y="2914"/>
                    <a:pt x="7319" y="4791"/>
                  </a:cubicBezTo>
                  <a:cubicBezTo>
                    <a:pt x="7179" y="4932"/>
                    <a:pt x="7326" y="5173"/>
                    <a:pt x="7490" y="5173"/>
                  </a:cubicBezTo>
                  <a:cubicBezTo>
                    <a:pt x="7526" y="5173"/>
                    <a:pt x="7563" y="5161"/>
                    <a:pt x="7598" y="5134"/>
                  </a:cubicBezTo>
                  <a:cubicBezTo>
                    <a:pt x="9621" y="3488"/>
                    <a:pt x="12176" y="1672"/>
                    <a:pt x="14746" y="1672"/>
                  </a:cubicBezTo>
                  <a:cubicBezTo>
                    <a:pt x="15824" y="1672"/>
                    <a:pt x="16904" y="1992"/>
                    <a:pt x="17949" y="2777"/>
                  </a:cubicBezTo>
                  <a:cubicBezTo>
                    <a:pt x="17434" y="3441"/>
                    <a:pt x="17091" y="4213"/>
                    <a:pt x="16920" y="5048"/>
                  </a:cubicBezTo>
                  <a:cubicBezTo>
                    <a:pt x="16899" y="5048"/>
                    <a:pt x="16899" y="5070"/>
                    <a:pt x="16920" y="5091"/>
                  </a:cubicBezTo>
                  <a:cubicBezTo>
                    <a:pt x="16883" y="5091"/>
                    <a:pt x="16846" y="5090"/>
                    <a:pt x="16809" y="5090"/>
                  </a:cubicBezTo>
                  <a:cubicBezTo>
                    <a:pt x="15520" y="5090"/>
                    <a:pt x="14274" y="5453"/>
                    <a:pt x="13191" y="6120"/>
                  </a:cubicBezTo>
                  <a:cubicBezTo>
                    <a:pt x="13149" y="6119"/>
                    <a:pt x="13107" y="6119"/>
                    <a:pt x="13064" y="6119"/>
                  </a:cubicBezTo>
                  <a:cubicBezTo>
                    <a:pt x="11930" y="6119"/>
                    <a:pt x="10817" y="6396"/>
                    <a:pt x="9805" y="6891"/>
                  </a:cubicBezTo>
                  <a:cubicBezTo>
                    <a:pt x="9826" y="6784"/>
                    <a:pt x="9805" y="6656"/>
                    <a:pt x="9719" y="6591"/>
                  </a:cubicBezTo>
                  <a:cubicBezTo>
                    <a:pt x="8883" y="5734"/>
                    <a:pt x="7769" y="5177"/>
                    <a:pt x="6590" y="5006"/>
                  </a:cubicBezTo>
                  <a:cubicBezTo>
                    <a:pt x="7083" y="2884"/>
                    <a:pt x="10169" y="1534"/>
                    <a:pt x="12012" y="1041"/>
                  </a:cubicBezTo>
                  <a:cubicBezTo>
                    <a:pt x="12839" y="828"/>
                    <a:pt x="13738" y="684"/>
                    <a:pt x="14624" y="684"/>
                  </a:cubicBezTo>
                  <a:close/>
                  <a:moveTo>
                    <a:pt x="21743" y="1238"/>
                  </a:moveTo>
                  <a:cubicBezTo>
                    <a:pt x="22344" y="1238"/>
                    <a:pt x="22946" y="1404"/>
                    <a:pt x="23499" y="1769"/>
                  </a:cubicBezTo>
                  <a:cubicBezTo>
                    <a:pt x="25664" y="3248"/>
                    <a:pt x="25792" y="7277"/>
                    <a:pt x="23392" y="8627"/>
                  </a:cubicBezTo>
                  <a:lnTo>
                    <a:pt x="23392" y="8606"/>
                  </a:lnTo>
                  <a:cubicBezTo>
                    <a:pt x="21849" y="6699"/>
                    <a:pt x="19706" y="5327"/>
                    <a:pt x="17391" y="5134"/>
                  </a:cubicBezTo>
                  <a:cubicBezTo>
                    <a:pt x="17820" y="4127"/>
                    <a:pt x="18249" y="3162"/>
                    <a:pt x="19020" y="2412"/>
                  </a:cubicBezTo>
                  <a:cubicBezTo>
                    <a:pt x="19778" y="1681"/>
                    <a:pt x="20759" y="1238"/>
                    <a:pt x="21743" y="1238"/>
                  </a:cubicBezTo>
                  <a:close/>
                  <a:moveTo>
                    <a:pt x="5677" y="5566"/>
                  </a:moveTo>
                  <a:cubicBezTo>
                    <a:pt x="6963" y="5566"/>
                    <a:pt x="8287" y="6087"/>
                    <a:pt x="9291" y="7041"/>
                  </a:cubicBezTo>
                  <a:cubicBezTo>
                    <a:pt x="9334" y="7063"/>
                    <a:pt x="9355" y="7084"/>
                    <a:pt x="9398" y="7106"/>
                  </a:cubicBezTo>
                  <a:cubicBezTo>
                    <a:pt x="7062" y="8434"/>
                    <a:pt x="5497" y="10942"/>
                    <a:pt x="5112" y="13728"/>
                  </a:cubicBezTo>
                  <a:cubicBezTo>
                    <a:pt x="2454" y="13085"/>
                    <a:pt x="461" y="10642"/>
                    <a:pt x="1876" y="7877"/>
                  </a:cubicBezTo>
                  <a:cubicBezTo>
                    <a:pt x="2699" y="6289"/>
                    <a:pt x="4161" y="5566"/>
                    <a:pt x="5677" y="5566"/>
                  </a:cubicBezTo>
                  <a:close/>
                  <a:moveTo>
                    <a:pt x="24935" y="20393"/>
                  </a:moveTo>
                  <a:cubicBezTo>
                    <a:pt x="24956" y="20414"/>
                    <a:pt x="24978" y="20414"/>
                    <a:pt x="24999" y="20414"/>
                  </a:cubicBezTo>
                  <a:cubicBezTo>
                    <a:pt x="25557" y="20500"/>
                    <a:pt x="26007" y="21164"/>
                    <a:pt x="25728" y="21700"/>
                  </a:cubicBezTo>
                  <a:cubicBezTo>
                    <a:pt x="25578" y="21989"/>
                    <a:pt x="25262" y="22123"/>
                    <a:pt x="24938" y="22123"/>
                  </a:cubicBezTo>
                  <a:cubicBezTo>
                    <a:pt x="24614" y="22123"/>
                    <a:pt x="24281" y="21989"/>
                    <a:pt x="24099" y="21743"/>
                  </a:cubicBezTo>
                  <a:cubicBezTo>
                    <a:pt x="24421" y="21314"/>
                    <a:pt x="24699" y="20864"/>
                    <a:pt x="24935" y="20393"/>
                  </a:cubicBezTo>
                  <a:close/>
                  <a:moveTo>
                    <a:pt x="16719" y="5519"/>
                  </a:moveTo>
                  <a:cubicBezTo>
                    <a:pt x="19820" y="5519"/>
                    <a:pt x="22791" y="7858"/>
                    <a:pt x="24228" y="10685"/>
                  </a:cubicBezTo>
                  <a:cubicBezTo>
                    <a:pt x="26114" y="14414"/>
                    <a:pt x="26028" y="19214"/>
                    <a:pt x="22963" y="22279"/>
                  </a:cubicBezTo>
                  <a:lnTo>
                    <a:pt x="22963" y="22257"/>
                  </a:lnTo>
                  <a:cubicBezTo>
                    <a:pt x="20725" y="24478"/>
                    <a:pt x="17360" y="25757"/>
                    <a:pt x="14149" y="25757"/>
                  </a:cubicBezTo>
                  <a:cubicBezTo>
                    <a:pt x="13424" y="25757"/>
                    <a:pt x="12707" y="25692"/>
                    <a:pt x="12012" y="25558"/>
                  </a:cubicBezTo>
                  <a:cubicBezTo>
                    <a:pt x="7469" y="24679"/>
                    <a:pt x="5755" y="20350"/>
                    <a:pt x="5562" y="16150"/>
                  </a:cubicBezTo>
                  <a:cubicBezTo>
                    <a:pt x="5433" y="13942"/>
                    <a:pt x="5840" y="11649"/>
                    <a:pt x="7126" y="9806"/>
                  </a:cubicBezTo>
                  <a:cubicBezTo>
                    <a:pt x="8541" y="7813"/>
                    <a:pt x="10791" y="6720"/>
                    <a:pt x="13170" y="6484"/>
                  </a:cubicBezTo>
                  <a:cubicBezTo>
                    <a:pt x="13212" y="6506"/>
                    <a:pt x="13255" y="6516"/>
                    <a:pt x="13298" y="6516"/>
                  </a:cubicBezTo>
                  <a:cubicBezTo>
                    <a:pt x="13341" y="6516"/>
                    <a:pt x="13384" y="6506"/>
                    <a:pt x="13427" y="6484"/>
                  </a:cubicBezTo>
                  <a:lnTo>
                    <a:pt x="13491" y="6441"/>
                  </a:lnTo>
                  <a:lnTo>
                    <a:pt x="13534" y="6441"/>
                  </a:lnTo>
                  <a:cubicBezTo>
                    <a:pt x="13598" y="6441"/>
                    <a:pt x="13663" y="6399"/>
                    <a:pt x="13684" y="6334"/>
                  </a:cubicBezTo>
                  <a:cubicBezTo>
                    <a:pt x="14677" y="5769"/>
                    <a:pt x="15705" y="5519"/>
                    <a:pt x="16719" y="5519"/>
                  </a:cubicBezTo>
                  <a:close/>
                  <a:moveTo>
                    <a:pt x="12377" y="26179"/>
                  </a:moveTo>
                  <a:lnTo>
                    <a:pt x="12377" y="26179"/>
                  </a:lnTo>
                  <a:cubicBezTo>
                    <a:pt x="12891" y="26243"/>
                    <a:pt x="13427" y="26286"/>
                    <a:pt x="13963" y="26286"/>
                  </a:cubicBezTo>
                  <a:cubicBezTo>
                    <a:pt x="13941" y="26308"/>
                    <a:pt x="13941" y="26351"/>
                    <a:pt x="13920" y="26372"/>
                  </a:cubicBezTo>
                  <a:lnTo>
                    <a:pt x="13941" y="26351"/>
                  </a:lnTo>
                  <a:lnTo>
                    <a:pt x="13941" y="26351"/>
                  </a:lnTo>
                  <a:cubicBezTo>
                    <a:pt x="13906" y="26795"/>
                    <a:pt x="13663" y="27948"/>
                    <a:pt x="13092" y="27948"/>
                  </a:cubicBezTo>
                  <a:cubicBezTo>
                    <a:pt x="12975" y="27948"/>
                    <a:pt x="12844" y="27899"/>
                    <a:pt x="12698" y="27786"/>
                  </a:cubicBezTo>
                  <a:cubicBezTo>
                    <a:pt x="12205" y="27401"/>
                    <a:pt x="12312" y="26736"/>
                    <a:pt x="12377" y="26179"/>
                  </a:cubicBezTo>
                  <a:close/>
                  <a:moveTo>
                    <a:pt x="14822" y="0"/>
                  </a:moveTo>
                  <a:cubicBezTo>
                    <a:pt x="13761" y="0"/>
                    <a:pt x="12696" y="181"/>
                    <a:pt x="11819" y="419"/>
                  </a:cubicBezTo>
                  <a:cubicBezTo>
                    <a:pt x="9891" y="955"/>
                    <a:pt x="6312" y="2562"/>
                    <a:pt x="6140" y="4941"/>
                  </a:cubicBezTo>
                  <a:cubicBezTo>
                    <a:pt x="5986" y="4927"/>
                    <a:pt x="5833" y="4920"/>
                    <a:pt x="5680" y="4920"/>
                  </a:cubicBezTo>
                  <a:cubicBezTo>
                    <a:pt x="3797" y="4920"/>
                    <a:pt x="2065" y="6003"/>
                    <a:pt x="1233" y="7727"/>
                  </a:cubicBezTo>
                  <a:cubicBezTo>
                    <a:pt x="0" y="10253"/>
                    <a:pt x="1603" y="14158"/>
                    <a:pt x="4643" y="14158"/>
                  </a:cubicBezTo>
                  <a:cubicBezTo>
                    <a:pt x="4775" y="14158"/>
                    <a:pt x="4910" y="14150"/>
                    <a:pt x="5047" y="14135"/>
                  </a:cubicBezTo>
                  <a:lnTo>
                    <a:pt x="5047" y="14221"/>
                  </a:lnTo>
                  <a:cubicBezTo>
                    <a:pt x="4662" y="18400"/>
                    <a:pt x="5947" y="23865"/>
                    <a:pt x="10212" y="25600"/>
                  </a:cubicBezTo>
                  <a:cubicBezTo>
                    <a:pt x="10791" y="25836"/>
                    <a:pt x="11391" y="26008"/>
                    <a:pt x="11991" y="26115"/>
                  </a:cubicBezTo>
                  <a:cubicBezTo>
                    <a:pt x="11734" y="26951"/>
                    <a:pt x="11712" y="28151"/>
                    <a:pt x="12720" y="28451"/>
                  </a:cubicBezTo>
                  <a:cubicBezTo>
                    <a:pt x="12812" y="28472"/>
                    <a:pt x="12905" y="28482"/>
                    <a:pt x="12999" y="28482"/>
                  </a:cubicBezTo>
                  <a:cubicBezTo>
                    <a:pt x="13383" y="28482"/>
                    <a:pt x="13760" y="28307"/>
                    <a:pt x="13984" y="27979"/>
                  </a:cubicBezTo>
                  <a:cubicBezTo>
                    <a:pt x="14370" y="27529"/>
                    <a:pt x="14391" y="26908"/>
                    <a:pt x="14434" y="26351"/>
                  </a:cubicBezTo>
                  <a:cubicBezTo>
                    <a:pt x="14434" y="26329"/>
                    <a:pt x="14434" y="26308"/>
                    <a:pt x="14434" y="26308"/>
                  </a:cubicBezTo>
                  <a:cubicBezTo>
                    <a:pt x="17477" y="26201"/>
                    <a:pt x="20413" y="25086"/>
                    <a:pt x="22771" y="23157"/>
                  </a:cubicBezTo>
                  <a:cubicBezTo>
                    <a:pt x="23178" y="22793"/>
                    <a:pt x="23542" y="22407"/>
                    <a:pt x="23906" y="22000"/>
                  </a:cubicBezTo>
                  <a:cubicBezTo>
                    <a:pt x="24178" y="22413"/>
                    <a:pt x="24614" y="22622"/>
                    <a:pt x="25051" y="22622"/>
                  </a:cubicBezTo>
                  <a:cubicBezTo>
                    <a:pt x="25477" y="22622"/>
                    <a:pt x="25903" y="22423"/>
                    <a:pt x="26178" y="22022"/>
                  </a:cubicBezTo>
                  <a:cubicBezTo>
                    <a:pt x="26692" y="21229"/>
                    <a:pt x="26114" y="20050"/>
                    <a:pt x="25192" y="19878"/>
                  </a:cubicBezTo>
                  <a:cubicBezTo>
                    <a:pt x="26328" y="17264"/>
                    <a:pt x="26199" y="14156"/>
                    <a:pt x="25042" y="11370"/>
                  </a:cubicBezTo>
                  <a:cubicBezTo>
                    <a:pt x="24721" y="10578"/>
                    <a:pt x="24292" y="9806"/>
                    <a:pt x="23778" y="9120"/>
                  </a:cubicBezTo>
                  <a:cubicBezTo>
                    <a:pt x="25149" y="8756"/>
                    <a:pt x="25728" y="6699"/>
                    <a:pt x="25835" y="5477"/>
                  </a:cubicBezTo>
                  <a:cubicBezTo>
                    <a:pt x="25985" y="3870"/>
                    <a:pt x="25321" y="2327"/>
                    <a:pt x="24056" y="1341"/>
                  </a:cubicBezTo>
                  <a:cubicBezTo>
                    <a:pt x="23310" y="777"/>
                    <a:pt x="22533" y="533"/>
                    <a:pt x="21777" y="533"/>
                  </a:cubicBezTo>
                  <a:cubicBezTo>
                    <a:pt x="20750" y="533"/>
                    <a:pt x="19761" y="981"/>
                    <a:pt x="18934" y="1684"/>
                  </a:cubicBezTo>
                  <a:cubicBezTo>
                    <a:pt x="18030" y="417"/>
                    <a:pt x="16432" y="0"/>
                    <a:pt x="14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1" name="Google Shape;941;p42"/>
            <p:cNvSpPr/>
            <p:nvPr/>
          </p:nvSpPr>
          <p:spPr>
            <a:xfrm>
              <a:off x="3693450" y="532875"/>
              <a:ext cx="77700" cy="271025"/>
            </a:xfrm>
            <a:custGeom>
              <a:avLst/>
              <a:gdLst/>
              <a:ahLst/>
              <a:cxnLst/>
              <a:rect l="l" t="t" r="r" b="b"/>
              <a:pathLst>
                <a:path w="3108" h="10841" extrusionOk="0">
                  <a:moveTo>
                    <a:pt x="466" y="0"/>
                  </a:moveTo>
                  <a:cubicBezTo>
                    <a:pt x="234" y="0"/>
                    <a:pt x="1" y="189"/>
                    <a:pt x="107" y="468"/>
                  </a:cubicBezTo>
                  <a:cubicBezTo>
                    <a:pt x="836" y="2290"/>
                    <a:pt x="1500" y="4154"/>
                    <a:pt x="2101" y="6019"/>
                  </a:cubicBezTo>
                  <a:cubicBezTo>
                    <a:pt x="2079" y="6040"/>
                    <a:pt x="2058" y="6062"/>
                    <a:pt x="2015" y="6083"/>
                  </a:cubicBezTo>
                  <a:cubicBezTo>
                    <a:pt x="1822" y="6340"/>
                    <a:pt x="1822" y="6705"/>
                    <a:pt x="2015" y="6962"/>
                  </a:cubicBezTo>
                  <a:cubicBezTo>
                    <a:pt x="2036" y="6983"/>
                    <a:pt x="2058" y="7005"/>
                    <a:pt x="2079" y="7026"/>
                  </a:cubicBezTo>
                  <a:cubicBezTo>
                    <a:pt x="1565" y="8098"/>
                    <a:pt x="1115" y="9255"/>
                    <a:pt x="708" y="10369"/>
                  </a:cubicBezTo>
                  <a:cubicBezTo>
                    <a:pt x="593" y="10661"/>
                    <a:pt x="824" y="10840"/>
                    <a:pt x="1072" y="10840"/>
                  </a:cubicBezTo>
                  <a:cubicBezTo>
                    <a:pt x="1243" y="10840"/>
                    <a:pt x="1422" y="10755"/>
                    <a:pt x="1500" y="10562"/>
                  </a:cubicBezTo>
                  <a:cubicBezTo>
                    <a:pt x="1886" y="9469"/>
                    <a:pt x="2251" y="8333"/>
                    <a:pt x="2551" y="7219"/>
                  </a:cubicBezTo>
                  <a:cubicBezTo>
                    <a:pt x="2808" y="7176"/>
                    <a:pt x="3001" y="6983"/>
                    <a:pt x="3086" y="6726"/>
                  </a:cubicBezTo>
                  <a:cubicBezTo>
                    <a:pt x="3108" y="6640"/>
                    <a:pt x="3108" y="6533"/>
                    <a:pt x="3086" y="6426"/>
                  </a:cubicBezTo>
                  <a:cubicBezTo>
                    <a:pt x="3065" y="6319"/>
                    <a:pt x="3022" y="6233"/>
                    <a:pt x="2958" y="6169"/>
                  </a:cubicBezTo>
                  <a:cubicBezTo>
                    <a:pt x="2872" y="6083"/>
                    <a:pt x="2765" y="6019"/>
                    <a:pt x="2636" y="5976"/>
                  </a:cubicBezTo>
                  <a:cubicBezTo>
                    <a:pt x="2208" y="4026"/>
                    <a:pt x="1608" y="2097"/>
                    <a:pt x="815" y="233"/>
                  </a:cubicBezTo>
                  <a:cubicBezTo>
                    <a:pt x="750" y="70"/>
                    <a:pt x="608" y="0"/>
                    <a:pt x="4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942" name="Google Shape;942;p42"/>
          <p:cNvGrpSpPr/>
          <p:nvPr/>
        </p:nvGrpSpPr>
        <p:grpSpPr>
          <a:xfrm>
            <a:off x="4974255" y="1222863"/>
            <a:ext cx="507742" cy="357354"/>
            <a:chOff x="4153675" y="273325"/>
            <a:chExt cx="955300" cy="672350"/>
          </a:xfrm>
        </p:grpSpPr>
        <p:sp>
          <p:nvSpPr>
            <p:cNvPr id="943" name="Google Shape;943;p42"/>
            <p:cNvSpPr/>
            <p:nvPr/>
          </p:nvSpPr>
          <p:spPr>
            <a:xfrm>
              <a:off x="4153675" y="273325"/>
              <a:ext cx="955300" cy="672350"/>
            </a:xfrm>
            <a:custGeom>
              <a:avLst/>
              <a:gdLst/>
              <a:ahLst/>
              <a:cxnLst/>
              <a:rect l="l" t="t" r="r" b="b"/>
              <a:pathLst>
                <a:path w="38212" h="26894" extrusionOk="0">
                  <a:moveTo>
                    <a:pt x="19986" y="704"/>
                  </a:moveTo>
                  <a:cubicBezTo>
                    <a:pt x="20820" y="704"/>
                    <a:pt x="21629" y="919"/>
                    <a:pt x="22460" y="1378"/>
                  </a:cubicBezTo>
                  <a:cubicBezTo>
                    <a:pt x="23553" y="1978"/>
                    <a:pt x="24560" y="2707"/>
                    <a:pt x="25610" y="3392"/>
                  </a:cubicBezTo>
                  <a:cubicBezTo>
                    <a:pt x="27817" y="4828"/>
                    <a:pt x="30025" y="6286"/>
                    <a:pt x="32253" y="7679"/>
                  </a:cubicBezTo>
                  <a:cubicBezTo>
                    <a:pt x="30110" y="8407"/>
                    <a:pt x="28053" y="9479"/>
                    <a:pt x="25974" y="10315"/>
                  </a:cubicBezTo>
                  <a:cubicBezTo>
                    <a:pt x="23595" y="11279"/>
                    <a:pt x="21217" y="12222"/>
                    <a:pt x="18838" y="13186"/>
                  </a:cubicBezTo>
                  <a:cubicBezTo>
                    <a:pt x="15430" y="11193"/>
                    <a:pt x="11873" y="9200"/>
                    <a:pt x="8230" y="7636"/>
                  </a:cubicBezTo>
                  <a:cubicBezTo>
                    <a:pt x="7265" y="7229"/>
                    <a:pt x="5808" y="6671"/>
                    <a:pt x="4544" y="6607"/>
                  </a:cubicBezTo>
                  <a:cubicBezTo>
                    <a:pt x="6558" y="5771"/>
                    <a:pt x="8594" y="4936"/>
                    <a:pt x="10608" y="4078"/>
                  </a:cubicBezTo>
                  <a:cubicBezTo>
                    <a:pt x="13073" y="3050"/>
                    <a:pt x="15559" y="1871"/>
                    <a:pt x="18109" y="1035"/>
                  </a:cubicBezTo>
                  <a:cubicBezTo>
                    <a:pt x="18759" y="818"/>
                    <a:pt x="19379" y="704"/>
                    <a:pt x="19986" y="704"/>
                  </a:cubicBezTo>
                  <a:close/>
                  <a:moveTo>
                    <a:pt x="33089" y="8064"/>
                  </a:moveTo>
                  <a:cubicBezTo>
                    <a:pt x="33196" y="9115"/>
                    <a:pt x="33646" y="10100"/>
                    <a:pt x="34397" y="10872"/>
                  </a:cubicBezTo>
                  <a:cubicBezTo>
                    <a:pt x="31761" y="11729"/>
                    <a:pt x="29167" y="12822"/>
                    <a:pt x="26617" y="13872"/>
                  </a:cubicBezTo>
                  <a:cubicBezTo>
                    <a:pt x="24067" y="14922"/>
                    <a:pt x="21452" y="15994"/>
                    <a:pt x="19009" y="17301"/>
                  </a:cubicBezTo>
                  <a:cubicBezTo>
                    <a:pt x="18966" y="17322"/>
                    <a:pt x="18945" y="17344"/>
                    <a:pt x="18924" y="17387"/>
                  </a:cubicBezTo>
                  <a:cubicBezTo>
                    <a:pt x="18881" y="17322"/>
                    <a:pt x="18816" y="17301"/>
                    <a:pt x="18752" y="17301"/>
                  </a:cubicBezTo>
                  <a:cubicBezTo>
                    <a:pt x="18730" y="17306"/>
                    <a:pt x="18708" y="17309"/>
                    <a:pt x="18686" y="17309"/>
                  </a:cubicBezTo>
                  <a:cubicBezTo>
                    <a:pt x="18188" y="17309"/>
                    <a:pt x="17871" y="15937"/>
                    <a:pt x="17809" y="15608"/>
                  </a:cubicBezTo>
                  <a:cubicBezTo>
                    <a:pt x="17766" y="15458"/>
                    <a:pt x="17766" y="15329"/>
                    <a:pt x="17745" y="15201"/>
                  </a:cubicBezTo>
                  <a:cubicBezTo>
                    <a:pt x="20167" y="14494"/>
                    <a:pt x="22545" y="13615"/>
                    <a:pt x="24860" y="12586"/>
                  </a:cubicBezTo>
                  <a:cubicBezTo>
                    <a:pt x="27367" y="11493"/>
                    <a:pt x="30025" y="10508"/>
                    <a:pt x="32425" y="9179"/>
                  </a:cubicBezTo>
                  <a:cubicBezTo>
                    <a:pt x="32560" y="9101"/>
                    <a:pt x="32486" y="8937"/>
                    <a:pt x="32360" y="8937"/>
                  </a:cubicBezTo>
                  <a:cubicBezTo>
                    <a:pt x="32347" y="8937"/>
                    <a:pt x="32332" y="8939"/>
                    <a:pt x="32318" y="8943"/>
                  </a:cubicBezTo>
                  <a:cubicBezTo>
                    <a:pt x="29917" y="9779"/>
                    <a:pt x="27624" y="11000"/>
                    <a:pt x="25310" y="12008"/>
                  </a:cubicBezTo>
                  <a:cubicBezTo>
                    <a:pt x="22824" y="13079"/>
                    <a:pt x="20317" y="14108"/>
                    <a:pt x="17745" y="14965"/>
                  </a:cubicBezTo>
                  <a:cubicBezTo>
                    <a:pt x="17766" y="14472"/>
                    <a:pt x="17959" y="14001"/>
                    <a:pt x="18281" y="13636"/>
                  </a:cubicBezTo>
                  <a:cubicBezTo>
                    <a:pt x="18281" y="13636"/>
                    <a:pt x="18281" y="13615"/>
                    <a:pt x="18281" y="13615"/>
                  </a:cubicBezTo>
                  <a:lnTo>
                    <a:pt x="18516" y="13722"/>
                  </a:lnTo>
                  <a:cubicBezTo>
                    <a:pt x="18566" y="13747"/>
                    <a:pt x="18618" y="13759"/>
                    <a:pt x="18668" y="13759"/>
                  </a:cubicBezTo>
                  <a:cubicBezTo>
                    <a:pt x="18789" y="13759"/>
                    <a:pt x="18899" y="13687"/>
                    <a:pt x="18945" y="13551"/>
                  </a:cubicBezTo>
                  <a:cubicBezTo>
                    <a:pt x="21431" y="12693"/>
                    <a:pt x="23895" y="11793"/>
                    <a:pt x="26317" y="10808"/>
                  </a:cubicBezTo>
                  <a:cubicBezTo>
                    <a:pt x="28503" y="9950"/>
                    <a:pt x="30903" y="9179"/>
                    <a:pt x="32982" y="8064"/>
                  </a:cubicBezTo>
                  <a:close/>
                  <a:moveTo>
                    <a:pt x="4298" y="7278"/>
                  </a:moveTo>
                  <a:cubicBezTo>
                    <a:pt x="6297" y="7278"/>
                    <a:pt x="9424" y="8876"/>
                    <a:pt x="10458" y="9393"/>
                  </a:cubicBezTo>
                  <a:cubicBezTo>
                    <a:pt x="12987" y="10636"/>
                    <a:pt x="15430" y="12029"/>
                    <a:pt x="17895" y="13379"/>
                  </a:cubicBezTo>
                  <a:cubicBezTo>
                    <a:pt x="17745" y="13508"/>
                    <a:pt x="17616" y="13636"/>
                    <a:pt x="17509" y="13808"/>
                  </a:cubicBezTo>
                  <a:cubicBezTo>
                    <a:pt x="17531" y="13722"/>
                    <a:pt x="17466" y="13636"/>
                    <a:pt x="17402" y="13615"/>
                  </a:cubicBezTo>
                  <a:cubicBezTo>
                    <a:pt x="15259" y="12736"/>
                    <a:pt x="13116" y="11879"/>
                    <a:pt x="10994" y="11000"/>
                  </a:cubicBezTo>
                  <a:cubicBezTo>
                    <a:pt x="9880" y="10550"/>
                    <a:pt x="8765" y="10079"/>
                    <a:pt x="7630" y="9607"/>
                  </a:cubicBezTo>
                  <a:cubicBezTo>
                    <a:pt x="6622" y="9179"/>
                    <a:pt x="5229" y="8879"/>
                    <a:pt x="4479" y="8043"/>
                  </a:cubicBezTo>
                  <a:cubicBezTo>
                    <a:pt x="4469" y="8027"/>
                    <a:pt x="4453" y="8020"/>
                    <a:pt x="4435" y="8020"/>
                  </a:cubicBezTo>
                  <a:cubicBezTo>
                    <a:pt x="4384" y="8020"/>
                    <a:pt x="4324" y="8080"/>
                    <a:pt x="4372" y="8129"/>
                  </a:cubicBezTo>
                  <a:cubicBezTo>
                    <a:pt x="4865" y="8814"/>
                    <a:pt x="5679" y="9050"/>
                    <a:pt x="6429" y="9393"/>
                  </a:cubicBezTo>
                  <a:cubicBezTo>
                    <a:pt x="7694" y="9972"/>
                    <a:pt x="8958" y="10508"/>
                    <a:pt x="10223" y="11043"/>
                  </a:cubicBezTo>
                  <a:cubicBezTo>
                    <a:pt x="12580" y="12051"/>
                    <a:pt x="14916" y="13036"/>
                    <a:pt x="17295" y="13979"/>
                  </a:cubicBezTo>
                  <a:cubicBezTo>
                    <a:pt x="17316" y="13990"/>
                    <a:pt x="17338" y="13995"/>
                    <a:pt x="17359" y="13995"/>
                  </a:cubicBezTo>
                  <a:cubicBezTo>
                    <a:pt x="17381" y="13995"/>
                    <a:pt x="17402" y="13990"/>
                    <a:pt x="17423" y="13979"/>
                  </a:cubicBezTo>
                  <a:lnTo>
                    <a:pt x="17423" y="13979"/>
                  </a:lnTo>
                  <a:cubicBezTo>
                    <a:pt x="17102" y="14622"/>
                    <a:pt x="17188" y="15437"/>
                    <a:pt x="17402" y="16122"/>
                  </a:cubicBezTo>
                  <a:cubicBezTo>
                    <a:pt x="17402" y="16122"/>
                    <a:pt x="17402" y="16165"/>
                    <a:pt x="17423" y="16187"/>
                  </a:cubicBezTo>
                  <a:cubicBezTo>
                    <a:pt x="12580" y="14451"/>
                    <a:pt x="7865" y="12351"/>
                    <a:pt x="3322" y="9950"/>
                  </a:cubicBezTo>
                  <a:cubicBezTo>
                    <a:pt x="3307" y="9944"/>
                    <a:pt x="3293" y="9942"/>
                    <a:pt x="3279" y="9942"/>
                  </a:cubicBezTo>
                  <a:cubicBezTo>
                    <a:pt x="3194" y="9942"/>
                    <a:pt x="3141" y="10045"/>
                    <a:pt x="3215" y="10100"/>
                  </a:cubicBezTo>
                  <a:cubicBezTo>
                    <a:pt x="7694" y="12822"/>
                    <a:pt x="12452" y="14965"/>
                    <a:pt x="17445" y="16551"/>
                  </a:cubicBezTo>
                  <a:lnTo>
                    <a:pt x="17531" y="16551"/>
                  </a:lnTo>
                  <a:cubicBezTo>
                    <a:pt x="17638" y="16937"/>
                    <a:pt x="17852" y="17280"/>
                    <a:pt x="18152" y="17558"/>
                  </a:cubicBezTo>
                  <a:cubicBezTo>
                    <a:pt x="15280" y="16487"/>
                    <a:pt x="12387" y="15479"/>
                    <a:pt x="9558" y="14279"/>
                  </a:cubicBezTo>
                  <a:cubicBezTo>
                    <a:pt x="8230" y="13701"/>
                    <a:pt x="6901" y="13101"/>
                    <a:pt x="5615" y="12458"/>
                  </a:cubicBezTo>
                  <a:cubicBezTo>
                    <a:pt x="4308" y="11815"/>
                    <a:pt x="2786" y="10979"/>
                    <a:pt x="2572" y="9415"/>
                  </a:cubicBezTo>
                  <a:cubicBezTo>
                    <a:pt x="2551" y="9265"/>
                    <a:pt x="2551" y="9115"/>
                    <a:pt x="2529" y="8986"/>
                  </a:cubicBezTo>
                  <a:lnTo>
                    <a:pt x="2529" y="8986"/>
                  </a:lnTo>
                  <a:cubicBezTo>
                    <a:pt x="4844" y="10186"/>
                    <a:pt x="7201" y="11300"/>
                    <a:pt x="9580" y="12372"/>
                  </a:cubicBezTo>
                  <a:cubicBezTo>
                    <a:pt x="11959" y="13444"/>
                    <a:pt x="14316" y="14536"/>
                    <a:pt x="16802" y="15265"/>
                  </a:cubicBezTo>
                  <a:cubicBezTo>
                    <a:pt x="16818" y="15272"/>
                    <a:pt x="16835" y="15275"/>
                    <a:pt x="16850" y="15275"/>
                  </a:cubicBezTo>
                  <a:cubicBezTo>
                    <a:pt x="16977" y="15275"/>
                    <a:pt x="17062" y="15065"/>
                    <a:pt x="16909" y="15008"/>
                  </a:cubicBezTo>
                  <a:cubicBezTo>
                    <a:pt x="14509" y="13894"/>
                    <a:pt x="12001" y="12993"/>
                    <a:pt x="9558" y="11943"/>
                  </a:cubicBezTo>
                  <a:cubicBezTo>
                    <a:pt x="7201" y="10915"/>
                    <a:pt x="4886" y="9843"/>
                    <a:pt x="2551" y="8750"/>
                  </a:cubicBezTo>
                  <a:cubicBezTo>
                    <a:pt x="2607" y="7663"/>
                    <a:pt x="3316" y="7278"/>
                    <a:pt x="4298" y="7278"/>
                  </a:cubicBezTo>
                  <a:close/>
                  <a:moveTo>
                    <a:pt x="32296" y="12479"/>
                  </a:moveTo>
                  <a:cubicBezTo>
                    <a:pt x="32296" y="12522"/>
                    <a:pt x="32339" y="12565"/>
                    <a:pt x="32361" y="12608"/>
                  </a:cubicBezTo>
                  <a:cubicBezTo>
                    <a:pt x="33196" y="13358"/>
                    <a:pt x="34096" y="14086"/>
                    <a:pt x="34954" y="14815"/>
                  </a:cubicBezTo>
                  <a:cubicBezTo>
                    <a:pt x="32403" y="15672"/>
                    <a:pt x="29917" y="16658"/>
                    <a:pt x="27453" y="17773"/>
                  </a:cubicBezTo>
                  <a:cubicBezTo>
                    <a:pt x="24710" y="19016"/>
                    <a:pt x="22138" y="20516"/>
                    <a:pt x="19502" y="21930"/>
                  </a:cubicBezTo>
                  <a:cubicBezTo>
                    <a:pt x="19179" y="22105"/>
                    <a:pt x="18837" y="22178"/>
                    <a:pt x="18486" y="22178"/>
                  </a:cubicBezTo>
                  <a:cubicBezTo>
                    <a:pt x="17205" y="22178"/>
                    <a:pt x="15795" y="21208"/>
                    <a:pt x="14702" y="20687"/>
                  </a:cubicBezTo>
                  <a:lnTo>
                    <a:pt x="10266" y="18651"/>
                  </a:lnTo>
                  <a:lnTo>
                    <a:pt x="2186" y="14901"/>
                  </a:lnTo>
                  <a:cubicBezTo>
                    <a:pt x="3279" y="14322"/>
                    <a:pt x="4394" y="13765"/>
                    <a:pt x="5508" y="13251"/>
                  </a:cubicBezTo>
                  <a:lnTo>
                    <a:pt x="5529" y="13251"/>
                  </a:lnTo>
                  <a:cubicBezTo>
                    <a:pt x="6108" y="13529"/>
                    <a:pt x="6687" y="13786"/>
                    <a:pt x="7201" y="14001"/>
                  </a:cubicBezTo>
                  <a:cubicBezTo>
                    <a:pt x="10694" y="15587"/>
                    <a:pt x="14316" y="17108"/>
                    <a:pt x="18088" y="17837"/>
                  </a:cubicBezTo>
                  <a:cubicBezTo>
                    <a:pt x="18106" y="17842"/>
                    <a:pt x="18123" y="17844"/>
                    <a:pt x="18139" y="17844"/>
                  </a:cubicBezTo>
                  <a:cubicBezTo>
                    <a:pt x="18256" y="17844"/>
                    <a:pt x="18313" y="17717"/>
                    <a:pt x="18238" y="17623"/>
                  </a:cubicBezTo>
                  <a:lnTo>
                    <a:pt x="18238" y="17623"/>
                  </a:lnTo>
                  <a:cubicBezTo>
                    <a:pt x="18334" y="17676"/>
                    <a:pt x="18447" y="17703"/>
                    <a:pt x="18557" y="17703"/>
                  </a:cubicBezTo>
                  <a:cubicBezTo>
                    <a:pt x="18666" y="17703"/>
                    <a:pt x="18774" y="17676"/>
                    <a:pt x="18859" y="17623"/>
                  </a:cubicBezTo>
                  <a:cubicBezTo>
                    <a:pt x="18881" y="17601"/>
                    <a:pt x="18902" y="17601"/>
                    <a:pt x="18924" y="17580"/>
                  </a:cubicBezTo>
                  <a:cubicBezTo>
                    <a:pt x="18941" y="17651"/>
                    <a:pt x="19018" y="17692"/>
                    <a:pt x="19105" y="17692"/>
                  </a:cubicBezTo>
                  <a:cubicBezTo>
                    <a:pt x="19123" y="17692"/>
                    <a:pt x="19141" y="17690"/>
                    <a:pt x="19159" y="17687"/>
                  </a:cubicBezTo>
                  <a:cubicBezTo>
                    <a:pt x="21817" y="16722"/>
                    <a:pt x="24410" y="15565"/>
                    <a:pt x="27024" y="14515"/>
                  </a:cubicBezTo>
                  <a:cubicBezTo>
                    <a:pt x="28760" y="13808"/>
                    <a:pt x="30539" y="13165"/>
                    <a:pt x="32296" y="12479"/>
                  </a:cubicBezTo>
                  <a:close/>
                  <a:moveTo>
                    <a:pt x="1908" y="15801"/>
                  </a:moveTo>
                  <a:cubicBezTo>
                    <a:pt x="4672" y="17087"/>
                    <a:pt x="7437" y="18373"/>
                    <a:pt x="10223" y="19637"/>
                  </a:cubicBezTo>
                  <a:lnTo>
                    <a:pt x="14852" y="21802"/>
                  </a:lnTo>
                  <a:cubicBezTo>
                    <a:pt x="15623" y="22166"/>
                    <a:pt x="16588" y="22766"/>
                    <a:pt x="17531" y="23066"/>
                  </a:cubicBezTo>
                  <a:cubicBezTo>
                    <a:pt x="17531" y="23087"/>
                    <a:pt x="17552" y="23130"/>
                    <a:pt x="17573" y="23152"/>
                  </a:cubicBezTo>
                  <a:cubicBezTo>
                    <a:pt x="17788" y="23452"/>
                    <a:pt x="17981" y="23752"/>
                    <a:pt x="18152" y="24073"/>
                  </a:cubicBezTo>
                  <a:cubicBezTo>
                    <a:pt x="18645" y="25359"/>
                    <a:pt x="17981" y="25766"/>
                    <a:pt x="17016" y="25852"/>
                  </a:cubicBezTo>
                  <a:lnTo>
                    <a:pt x="17016" y="25831"/>
                  </a:lnTo>
                  <a:cubicBezTo>
                    <a:pt x="16869" y="25838"/>
                    <a:pt x="16722" y="25841"/>
                    <a:pt x="16575" y="25841"/>
                  </a:cubicBezTo>
                  <a:cubicBezTo>
                    <a:pt x="15865" y="25841"/>
                    <a:pt x="15158" y="25758"/>
                    <a:pt x="14466" y="25616"/>
                  </a:cubicBezTo>
                  <a:cubicBezTo>
                    <a:pt x="12752" y="25295"/>
                    <a:pt x="11080" y="24802"/>
                    <a:pt x="9494" y="24116"/>
                  </a:cubicBezTo>
                  <a:cubicBezTo>
                    <a:pt x="7930" y="23452"/>
                    <a:pt x="6408" y="22680"/>
                    <a:pt x="4929" y="21823"/>
                  </a:cubicBezTo>
                  <a:cubicBezTo>
                    <a:pt x="4201" y="21416"/>
                    <a:pt x="3493" y="21009"/>
                    <a:pt x="2786" y="20580"/>
                  </a:cubicBezTo>
                  <a:cubicBezTo>
                    <a:pt x="2358" y="20301"/>
                    <a:pt x="1115" y="19808"/>
                    <a:pt x="622" y="19230"/>
                  </a:cubicBezTo>
                  <a:cubicBezTo>
                    <a:pt x="643" y="19230"/>
                    <a:pt x="665" y="19208"/>
                    <a:pt x="686" y="19187"/>
                  </a:cubicBezTo>
                  <a:cubicBezTo>
                    <a:pt x="1050" y="18866"/>
                    <a:pt x="1329" y="18480"/>
                    <a:pt x="1543" y="18030"/>
                  </a:cubicBezTo>
                  <a:cubicBezTo>
                    <a:pt x="3429" y="19058"/>
                    <a:pt x="5379" y="19980"/>
                    <a:pt x="7287" y="20923"/>
                  </a:cubicBezTo>
                  <a:cubicBezTo>
                    <a:pt x="9130" y="21844"/>
                    <a:pt x="10930" y="22916"/>
                    <a:pt x="12816" y="23666"/>
                  </a:cubicBezTo>
                  <a:cubicBezTo>
                    <a:pt x="12835" y="23674"/>
                    <a:pt x="12853" y="23678"/>
                    <a:pt x="12869" y="23678"/>
                  </a:cubicBezTo>
                  <a:cubicBezTo>
                    <a:pt x="12979" y="23678"/>
                    <a:pt x="13016" y="23505"/>
                    <a:pt x="12923" y="23430"/>
                  </a:cubicBezTo>
                  <a:cubicBezTo>
                    <a:pt x="11101" y="22252"/>
                    <a:pt x="9001" y="21394"/>
                    <a:pt x="7051" y="20451"/>
                  </a:cubicBezTo>
                  <a:cubicBezTo>
                    <a:pt x="5251" y="19573"/>
                    <a:pt x="3451" y="18673"/>
                    <a:pt x="1586" y="17923"/>
                  </a:cubicBezTo>
                  <a:cubicBezTo>
                    <a:pt x="1715" y="17644"/>
                    <a:pt x="1800" y="17365"/>
                    <a:pt x="1865" y="17065"/>
                  </a:cubicBezTo>
                  <a:cubicBezTo>
                    <a:pt x="3879" y="18180"/>
                    <a:pt x="6172" y="18887"/>
                    <a:pt x="8273" y="19873"/>
                  </a:cubicBezTo>
                  <a:cubicBezTo>
                    <a:pt x="10458" y="20901"/>
                    <a:pt x="12559" y="22059"/>
                    <a:pt x="14702" y="23152"/>
                  </a:cubicBezTo>
                  <a:cubicBezTo>
                    <a:pt x="14730" y="23162"/>
                    <a:pt x="14758" y="23167"/>
                    <a:pt x="14784" y="23167"/>
                  </a:cubicBezTo>
                  <a:cubicBezTo>
                    <a:pt x="14974" y="23167"/>
                    <a:pt x="15086" y="22919"/>
                    <a:pt x="14916" y="22787"/>
                  </a:cubicBezTo>
                  <a:cubicBezTo>
                    <a:pt x="12752" y="21544"/>
                    <a:pt x="10544" y="20430"/>
                    <a:pt x="8251" y="19444"/>
                  </a:cubicBezTo>
                  <a:cubicBezTo>
                    <a:pt x="6237" y="18523"/>
                    <a:pt x="4072" y="17408"/>
                    <a:pt x="1886" y="16894"/>
                  </a:cubicBezTo>
                  <a:cubicBezTo>
                    <a:pt x="1950" y="16530"/>
                    <a:pt x="1972" y="16165"/>
                    <a:pt x="1908" y="15801"/>
                  </a:cubicBezTo>
                  <a:close/>
                  <a:moveTo>
                    <a:pt x="35897" y="15458"/>
                  </a:moveTo>
                  <a:lnTo>
                    <a:pt x="35897" y="15458"/>
                  </a:lnTo>
                  <a:cubicBezTo>
                    <a:pt x="35875" y="15629"/>
                    <a:pt x="35982" y="15801"/>
                    <a:pt x="36154" y="15844"/>
                  </a:cubicBezTo>
                  <a:cubicBezTo>
                    <a:pt x="37847" y="16208"/>
                    <a:pt x="36732" y="18051"/>
                    <a:pt x="35918" y="18587"/>
                  </a:cubicBezTo>
                  <a:cubicBezTo>
                    <a:pt x="35254" y="18973"/>
                    <a:pt x="34568" y="19316"/>
                    <a:pt x="33861" y="19616"/>
                  </a:cubicBezTo>
                  <a:cubicBezTo>
                    <a:pt x="32018" y="20451"/>
                    <a:pt x="30175" y="21309"/>
                    <a:pt x="28353" y="22166"/>
                  </a:cubicBezTo>
                  <a:cubicBezTo>
                    <a:pt x="26510" y="23002"/>
                    <a:pt x="24667" y="23859"/>
                    <a:pt x="22824" y="24716"/>
                  </a:cubicBezTo>
                  <a:cubicBezTo>
                    <a:pt x="21967" y="25145"/>
                    <a:pt x="21067" y="25530"/>
                    <a:pt x="20145" y="25873"/>
                  </a:cubicBezTo>
                  <a:cubicBezTo>
                    <a:pt x="19609" y="26023"/>
                    <a:pt x="19074" y="26131"/>
                    <a:pt x="18495" y="26195"/>
                  </a:cubicBezTo>
                  <a:cubicBezTo>
                    <a:pt x="19438" y="25466"/>
                    <a:pt x="19309" y="24116"/>
                    <a:pt x="18559" y="23216"/>
                  </a:cubicBezTo>
                  <a:lnTo>
                    <a:pt x="18731" y="23216"/>
                  </a:lnTo>
                  <a:cubicBezTo>
                    <a:pt x="19952" y="23109"/>
                    <a:pt x="21174" y="22037"/>
                    <a:pt x="22224" y="21459"/>
                  </a:cubicBezTo>
                  <a:cubicBezTo>
                    <a:pt x="23638" y="20666"/>
                    <a:pt x="25074" y="19937"/>
                    <a:pt x="26531" y="19230"/>
                  </a:cubicBezTo>
                  <a:cubicBezTo>
                    <a:pt x="29575" y="17794"/>
                    <a:pt x="32703" y="16530"/>
                    <a:pt x="35897" y="15458"/>
                  </a:cubicBezTo>
                  <a:close/>
                  <a:moveTo>
                    <a:pt x="19946" y="0"/>
                  </a:moveTo>
                  <a:cubicBezTo>
                    <a:pt x="19635" y="0"/>
                    <a:pt x="19316" y="29"/>
                    <a:pt x="18988" y="92"/>
                  </a:cubicBezTo>
                  <a:cubicBezTo>
                    <a:pt x="17595" y="371"/>
                    <a:pt x="16245" y="1057"/>
                    <a:pt x="14937" y="1592"/>
                  </a:cubicBezTo>
                  <a:lnTo>
                    <a:pt x="11230" y="3157"/>
                  </a:lnTo>
                  <a:cubicBezTo>
                    <a:pt x="8444" y="4314"/>
                    <a:pt x="5679" y="5514"/>
                    <a:pt x="2936" y="6800"/>
                  </a:cubicBezTo>
                  <a:cubicBezTo>
                    <a:pt x="2872" y="6821"/>
                    <a:pt x="2829" y="6886"/>
                    <a:pt x="2851" y="6971"/>
                  </a:cubicBezTo>
                  <a:cubicBezTo>
                    <a:pt x="2315" y="7336"/>
                    <a:pt x="1972" y="7914"/>
                    <a:pt x="1908" y="8536"/>
                  </a:cubicBezTo>
                  <a:cubicBezTo>
                    <a:pt x="1522" y="10636"/>
                    <a:pt x="3065" y="11922"/>
                    <a:pt x="4801" y="12865"/>
                  </a:cubicBezTo>
                  <a:cubicBezTo>
                    <a:pt x="3451" y="13294"/>
                    <a:pt x="2143" y="13851"/>
                    <a:pt x="922" y="14536"/>
                  </a:cubicBezTo>
                  <a:cubicBezTo>
                    <a:pt x="622" y="14708"/>
                    <a:pt x="622" y="15158"/>
                    <a:pt x="922" y="15329"/>
                  </a:cubicBezTo>
                  <a:lnTo>
                    <a:pt x="1029" y="15394"/>
                  </a:lnTo>
                  <a:cubicBezTo>
                    <a:pt x="1200" y="15822"/>
                    <a:pt x="1265" y="16294"/>
                    <a:pt x="1265" y="16787"/>
                  </a:cubicBezTo>
                  <a:cubicBezTo>
                    <a:pt x="1200" y="17558"/>
                    <a:pt x="900" y="18287"/>
                    <a:pt x="407" y="18887"/>
                  </a:cubicBezTo>
                  <a:cubicBezTo>
                    <a:pt x="407" y="18834"/>
                    <a:pt x="349" y="18796"/>
                    <a:pt x="293" y="18796"/>
                  </a:cubicBezTo>
                  <a:cubicBezTo>
                    <a:pt x="281" y="18796"/>
                    <a:pt x="269" y="18797"/>
                    <a:pt x="257" y="18801"/>
                  </a:cubicBezTo>
                  <a:lnTo>
                    <a:pt x="107" y="18908"/>
                  </a:lnTo>
                  <a:cubicBezTo>
                    <a:pt x="22" y="18951"/>
                    <a:pt x="0" y="19058"/>
                    <a:pt x="22" y="19144"/>
                  </a:cubicBezTo>
                  <a:cubicBezTo>
                    <a:pt x="193" y="19980"/>
                    <a:pt x="1072" y="20366"/>
                    <a:pt x="1715" y="20794"/>
                  </a:cubicBezTo>
                  <a:cubicBezTo>
                    <a:pt x="2808" y="21523"/>
                    <a:pt x="3922" y="22209"/>
                    <a:pt x="5058" y="22852"/>
                  </a:cubicBezTo>
                  <a:cubicBezTo>
                    <a:pt x="7222" y="24116"/>
                    <a:pt x="9515" y="25145"/>
                    <a:pt x="11894" y="25895"/>
                  </a:cubicBezTo>
                  <a:cubicBezTo>
                    <a:pt x="13108" y="26244"/>
                    <a:pt x="14824" y="26773"/>
                    <a:pt x="16343" y="26773"/>
                  </a:cubicBezTo>
                  <a:cubicBezTo>
                    <a:pt x="16783" y="26773"/>
                    <a:pt x="17205" y="26729"/>
                    <a:pt x="17595" y="26623"/>
                  </a:cubicBezTo>
                  <a:cubicBezTo>
                    <a:pt x="18000" y="26814"/>
                    <a:pt x="18439" y="26894"/>
                    <a:pt x="18896" y="26894"/>
                  </a:cubicBezTo>
                  <a:cubicBezTo>
                    <a:pt x="20541" y="26894"/>
                    <a:pt x="22406" y="25860"/>
                    <a:pt x="23681" y="25273"/>
                  </a:cubicBezTo>
                  <a:cubicBezTo>
                    <a:pt x="26381" y="24030"/>
                    <a:pt x="29082" y="22787"/>
                    <a:pt x="31761" y="21544"/>
                  </a:cubicBezTo>
                  <a:cubicBezTo>
                    <a:pt x="33004" y="20987"/>
                    <a:pt x="34246" y="20430"/>
                    <a:pt x="35468" y="19830"/>
                  </a:cubicBezTo>
                  <a:cubicBezTo>
                    <a:pt x="36261" y="19444"/>
                    <a:pt x="37097" y="18973"/>
                    <a:pt x="37547" y="18158"/>
                  </a:cubicBezTo>
                  <a:cubicBezTo>
                    <a:pt x="38211" y="17001"/>
                    <a:pt x="37718" y="15308"/>
                    <a:pt x="36304" y="15137"/>
                  </a:cubicBezTo>
                  <a:cubicBezTo>
                    <a:pt x="36390" y="14965"/>
                    <a:pt x="36368" y="14772"/>
                    <a:pt x="36218" y="14644"/>
                  </a:cubicBezTo>
                  <a:cubicBezTo>
                    <a:pt x="35168" y="13808"/>
                    <a:pt x="34139" y="12972"/>
                    <a:pt x="33068" y="12158"/>
                  </a:cubicBezTo>
                  <a:cubicBezTo>
                    <a:pt x="33711" y="11922"/>
                    <a:pt x="34332" y="11665"/>
                    <a:pt x="34954" y="11408"/>
                  </a:cubicBezTo>
                  <a:lnTo>
                    <a:pt x="34975" y="11408"/>
                  </a:lnTo>
                  <a:cubicBezTo>
                    <a:pt x="35018" y="11450"/>
                    <a:pt x="35082" y="11472"/>
                    <a:pt x="35125" y="11515"/>
                  </a:cubicBezTo>
                  <a:cubicBezTo>
                    <a:pt x="35160" y="11538"/>
                    <a:pt x="35193" y="11548"/>
                    <a:pt x="35225" y="11548"/>
                  </a:cubicBezTo>
                  <a:cubicBezTo>
                    <a:pt x="35370" y="11548"/>
                    <a:pt x="35466" y="11338"/>
                    <a:pt x="35361" y="11215"/>
                  </a:cubicBezTo>
                  <a:cubicBezTo>
                    <a:pt x="35297" y="11129"/>
                    <a:pt x="35232" y="11065"/>
                    <a:pt x="35168" y="11000"/>
                  </a:cubicBezTo>
                  <a:cubicBezTo>
                    <a:pt x="35147" y="10872"/>
                    <a:pt x="35082" y="10786"/>
                    <a:pt x="34975" y="10743"/>
                  </a:cubicBezTo>
                  <a:cubicBezTo>
                    <a:pt x="34675" y="10379"/>
                    <a:pt x="34397" y="9950"/>
                    <a:pt x="34182" y="9522"/>
                  </a:cubicBezTo>
                  <a:cubicBezTo>
                    <a:pt x="33882" y="8857"/>
                    <a:pt x="33818" y="8214"/>
                    <a:pt x="33646" y="7550"/>
                  </a:cubicBezTo>
                  <a:cubicBezTo>
                    <a:pt x="33534" y="7438"/>
                    <a:pt x="33389" y="7375"/>
                    <a:pt x="33226" y="7375"/>
                  </a:cubicBezTo>
                  <a:cubicBezTo>
                    <a:pt x="33202" y="7375"/>
                    <a:pt x="33178" y="7376"/>
                    <a:pt x="33154" y="7379"/>
                  </a:cubicBezTo>
                  <a:lnTo>
                    <a:pt x="33089" y="7400"/>
                  </a:lnTo>
                  <a:cubicBezTo>
                    <a:pt x="30625" y="5728"/>
                    <a:pt x="28096" y="4121"/>
                    <a:pt x="25589" y="2514"/>
                  </a:cubicBezTo>
                  <a:cubicBezTo>
                    <a:pt x="23813" y="1355"/>
                    <a:pt x="22069" y="0"/>
                    <a:pt x="199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4" name="Google Shape;944;p42"/>
            <p:cNvSpPr/>
            <p:nvPr/>
          </p:nvSpPr>
          <p:spPr>
            <a:xfrm>
              <a:off x="4623450" y="331025"/>
              <a:ext cx="192100" cy="125250"/>
            </a:xfrm>
            <a:custGeom>
              <a:avLst/>
              <a:gdLst/>
              <a:ahLst/>
              <a:cxnLst/>
              <a:rect l="l" t="t" r="r" b="b"/>
              <a:pathLst>
                <a:path w="7684" h="5010" extrusionOk="0">
                  <a:moveTo>
                    <a:pt x="628" y="1"/>
                  </a:moveTo>
                  <a:cubicBezTo>
                    <a:pt x="230" y="1"/>
                    <a:pt x="0" y="588"/>
                    <a:pt x="411" y="892"/>
                  </a:cubicBezTo>
                  <a:cubicBezTo>
                    <a:pt x="1483" y="1706"/>
                    <a:pt x="2640" y="2413"/>
                    <a:pt x="3776" y="3120"/>
                  </a:cubicBezTo>
                  <a:cubicBezTo>
                    <a:pt x="4783" y="3785"/>
                    <a:pt x="5833" y="4578"/>
                    <a:pt x="6969" y="4985"/>
                  </a:cubicBezTo>
                  <a:cubicBezTo>
                    <a:pt x="7017" y="5002"/>
                    <a:pt x="7063" y="5009"/>
                    <a:pt x="7108" y="5009"/>
                  </a:cubicBezTo>
                  <a:cubicBezTo>
                    <a:pt x="7461" y="5009"/>
                    <a:pt x="7683" y="4523"/>
                    <a:pt x="7398" y="4256"/>
                  </a:cubicBezTo>
                  <a:cubicBezTo>
                    <a:pt x="6519" y="3420"/>
                    <a:pt x="5319" y="2863"/>
                    <a:pt x="4312" y="2220"/>
                  </a:cubicBezTo>
                  <a:cubicBezTo>
                    <a:pt x="3154" y="1492"/>
                    <a:pt x="2040" y="742"/>
                    <a:pt x="883" y="77"/>
                  </a:cubicBezTo>
                  <a:cubicBezTo>
                    <a:pt x="794" y="24"/>
                    <a:pt x="708" y="1"/>
                    <a:pt x="6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5" name="Google Shape;945;p42"/>
            <p:cNvSpPr/>
            <p:nvPr/>
          </p:nvSpPr>
          <p:spPr>
            <a:xfrm>
              <a:off x="4575625" y="364600"/>
              <a:ext cx="191175" cy="123300"/>
            </a:xfrm>
            <a:custGeom>
              <a:avLst/>
              <a:gdLst/>
              <a:ahLst/>
              <a:cxnLst/>
              <a:rect l="l" t="t" r="r" b="b"/>
              <a:pathLst>
                <a:path w="7647" h="4932" extrusionOk="0">
                  <a:moveTo>
                    <a:pt x="623" y="1"/>
                  </a:moveTo>
                  <a:cubicBezTo>
                    <a:pt x="242" y="1"/>
                    <a:pt x="1" y="560"/>
                    <a:pt x="417" y="813"/>
                  </a:cubicBezTo>
                  <a:cubicBezTo>
                    <a:pt x="1510" y="1606"/>
                    <a:pt x="2667" y="2356"/>
                    <a:pt x="3803" y="3085"/>
                  </a:cubicBezTo>
                  <a:cubicBezTo>
                    <a:pt x="4789" y="3728"/>
                    <a:pt x="5882" y="4713"/>
                    <a:pt x="7039" y="4928"/>
                  </a:cubicBezTo>
                  <a:cubicBezTo>
                    <a:pt x="7057" y="4931"/>
                    <a:pt x="7075" y="4932"/>
                    <a:pt x="7094" y="4932"/>
                  </a:cubicBezTo>
                  <a:cubicBezTo>
                    <a:pt x="7360" y="4932"/>
                    <a:pt x="7647" y="4653"/>
                    <a:pt x="7446" y="4392"/>
                  </a:cubicBezTo>
                  <a:cubicBezTo>
                    <a:pt x="6760" y="3449"/>
                    <a:pt x="5517" y="2913"/>
                    <a:pt x="4532" y="2292"/>
                  </a:cubicBezTo>
                  <a:cubicBezTo>
                    <a:pt x="3310" y="1542"/>
                    <a:pt x="2088" y="770"/>
                    <a:pt x="845" y="63"/>
                  </a:cubicBezTo>
                  <a:cubicBezTo>
                    <a:pt x="769" y="20"/>
                    <a:pt x="694" y="1"/>
                    <a:pt x="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6" name="Google Shape;946;p42"/>
            <p:cNvSpPr/>
            <p:nvPr/>
          </p:nvSpPr>
          <p:spPr>
            <a:xfrm>
              <a:off x="4608300" y="512525"/>
              <a:ext cx="361375" cy="167850"/>
            </a:xfrm>
            <a:custGeom>
              <a:avLst/>
              <a:gdLst/>
              <a:ahLst/>
              <a:cxnLst/>
              <a:rect l="l" t="t" r="r" b="b"/>
              <a:pathLst>
                <a:path w="14455" h="6714" extrusionOk="0">
                  <a:moveTo>
                    <a:pt x="14279" y="1"/>
                  </a:moveTo>
                  <a:cubicBezTo>
                    <a:pt x="14260" y="1"/>
                    <a:pt x="14240" y="6"/>
                    <a:pt x="14218" y="18"/>
                  </a:cubicBezTo>
                  <a:cubicBezTo>
                    <a:pt x="9439" y="1968"/>
                    <a:pt x="4789" y="4390"/>
                    <a:pt x="74" y="6576"/>
                  </a:cubicBezTo>
                  <a:cubicBezTo>
                    <a:pt x="0" y="6613"/>
                    <a:pt x="54" y="6713"/>
                    <a:pt x="124" y="6713"/>
                  </a:cubicBezTo>
                  <a:cubicBezTo>
                    <a:pt x="136" y="6713"/>
                    <a:pt x="148" y="6710"/>
                    <a:pt x="160" y="6704"/>
                  </a:cubicBezTo>
                  <a:cubicBezTo>
                    <a:pt x="4896" y="4690"/>
                    <a:pt x="9804" y="2740"/>
                    <a:pt x="14326" y="254"/>
                  </a:cubicBezTo>
                  <a:cubicBezTo>
                    <a:pt x="14455" y="198"/>
                    <a:pt x="14393" y="1"/>
                    <a:pt x="14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7" name="Google Shape;947;p42"/>
            <p:cNvSpPr/>
            <p:nvPr/>
          </p:nvSpPr>
          <p:spPr>
            <a:xfrm>
              <a:off x="4179600" y="746875"/>
              <a:ext cx="353800" cy="147075"/>
            </a:xfrm>
            <a:custGeom>
              <a:avLst/>
              <a:gdLst/>
              <a:ahLst/>
              <a:cxnLst/>
              <a:rect l="l" t="t" r="r" b="b"/>
              <a:pathLst>
                <a:path w="14152" h="5883" extrusionOk="0">
                  <a:moveTo>
                    <a:pt x="128" y="1"/>
                  </a:moveTo>
                  <a:cubicBezTo>
                    <a:pt x="57" y="1"/>
                    <a:pt x="1" y="101"/>
                    <a:pt x="56" y="138"/>
                  </a:cubicBezTo>
                  <a:cubicBezTo>
                    <a:pt x="871" y="824"/>
                    <a:pt x="1771" y="1102"/>
                    <a:pt x="2714" y="1488"/>
                  </a:cubicBezTo>
                  <a:cubicBezTo>
                    <a:pt x="4064" y="2002"/>
                    <a:pt x="5242" y="2795"/>
                    <a:pt x="6550" y="3395"/>
                  </a:cubicBezTo>
                  <a:cubicBezTo>
                    <a:pt x="8907" y="4488"/>
                    <a:pt x="11372" y="5324"/>
                    <a:pt x="13900" y="5881"/>
                  </a:cubicBezTo>
                  <a:cubicBezTo>
                    <a:pt x="13908" y="5882"/>
                    <a:pt x="13915" y="5882"/>
                    <a:pt x="13921" y="5882"/>
                  </a:cubicBezTo>
                  <a:cubicBezTo>
                    <a:pt x="14098" y="5882"/>
                    <a:pt x="14151" y="5622"/>
                    <a:pt x="13986" y="5560"/>
                  </a:cubicBezTo>
                  <a:cubicBezTo>
                    <a:pt x="11457" y="4745"/>
                    <a:pt x="8929" y="4124"/>
                    <a:pt x="6528" y="2988"/>
                  </a:cubicBezTo>
                  <a:cubicBezTo>
                    <a:pt x="5457" y="2474"/>
                    <a:pt x="4471" y="1852"/>
                    <a:pt x="3378" y="1424"/>
                  </a:cubicBezTo>
                  <a:cubicBezTo>
                    <a:pt x="2285" y="974"/>
                    <a:pt x="1149" y="695"/>
                    <a:pt x="163" y="9"/>
                  </a:cubicBezTo>
                  <a:cubicBezTo>
                    <a:pt x="151" y="3"/>
                    <a:pt x="139"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8" name="Google Shape;948;p42"/>
            <p:cNvSpPr/>
            <p:nvPr/>
          </p:nvSpPr>
          <p:spPr>
            <a:xfrm>
              <a:off x="4798050" y="697100"/>
              <a:ext cx="261625" cy="124350"/>
            </a:xfrm>
            <a:custGeom>
              <a:avLst/>
              <a:gdLst/>
              <a:ahLst/>
              <a:cxnLst/>
              <a:rect l="l" t="t" r="r" b="b"/>
              <a:pathLst>
                <a:path w="10465" h="4974" extrusionOk="0">
                  <a:moveTo>
                    <a:pt x="9748" y="1"/>
                  </a:moveTo>
                  <a:cubicBezTo>
                    <a:pt x="9194" y="1"/>
                    <a:pt x="8695" y="411"/>
                    <a:pt x="8214" y="672"/>
                  </a:cubicBezTo>
                  <a:cubicBezTo>
                    <a:pt x="7379" y="1100"/>
                    <a:pt x="6521" y="1529"/>
                    <a:pt x="5664" y="1936"/>
                  </a:cubicBezTo>
                  <a:cubicBezTo>
                    <a:pt x="3950" y="2729"/>
                    <a:pt x="2149" y="3372"/>
                    <a:pt x="414" y="4165"/>
                  </a:cubicBezTo>
                  <a:cubicBezTo>
                    <a:pt x="1" y="4361"/>
                    <a:pt x="237" y="4973"/>
                    <a:pt x="643" y="4973"/>
                  </a:cubicBezTo>
                  <a:cubicBezTo>
                    <a:pt x="680" y="4973"/>
                    <a:pt x="718" y="4968"/>
                    <a:pt x="756" y="4958"/>
                  </a:cubicBezTo>
                  <a:cubicBezTo>
                    <a:pt x="2364" y="4550"/>
                    <a:pt x="3907" y="3886"/>
                    <a:pt x="5407" y="3200"/>
                  </a:cubicBezTo>
                  <a:cubicBezTo>
                    <a:pt x="6200" y="2857"/>
                    <a:pt x="6993" y="2472"/>
                    <a:pt x="7786" y="2086"/>
                  </a:cubicBezTo>
                  <a:cubicBezTo>
                    <a:pt x="8171" y="1872"/>
                    <a:pt x="8964" y="1293"/>
                    <a:pt x="9522" y="1100"/>
                  </a:cubicBezTo>
                  <a:lnTo>
                    <a:pt x="9564" y="1143"/>
                  </a:lnTo>
                  <a:lnTo>
                    <a:pt x="9629" y="1186"/>
                  </a:lnTo>
                  <a:cubicBezTo>
                    <a:pt x="9702" y="1226"/>
                    <a:pt x="9780" y="1245"/>
                    <a:pt x="9859" y="1245"/>
                  </a:cubicBezTo>
                  <a:cubicBezTo>
                    <a:pt x="9987" y="1245"/>
                    <a:pt x="10114" y="1194"/>
                    <a:pt x="10207" y="1100"/>
                  </a:cubicBezTo>
                  <a:lnTo>
                    <a:pt x="10293" y="1014"/>
                  </a:lnTo>
                  <a:cubicBezTo>
                    <a:pt x="10422" y="886"/>
                    <a:pt x="10465" y="693"/>
                    <a:pt x="10422" y="522"/>
                  </a:cubicBezTo>
                  <a:cubicBezTo>
                    <a:pt x="10400" y="479"/>
                    <a:pt x="10400" y="436"/>
                    <a:pt x="10379" y="393"/>
                  </a:cubicBezTo>
                  <a:cubicBezTo>
                    <a:pt x="10293" y="157"/>
                    <a:pt x="10100" y="7"/>
                    <a:pt x="9864" y="7"/>
                  </a:cubicBezTo>
                  <a:cubicBezTo>
                    <a:pt x="9825" y="3"/>
                    <a:pt x="9786" y="1"/>
                    <a:pt x="9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9" name="Google Shape;949;p42"/>
            <p:cNvSpPr/>
            <p:nvPr/>
          </p:nvSpPr>
          <p:spPr>
            <a:xfrm>
              <a:off x="4658950" y="840650"/>
              <a:ext cx="53550" cy="42225"/>
            </a:xfrm>
            <a:custGeom>
              <a:avLst/>
              <a:gdLst/>
              <a:ahLst/>
              <a:cxnLst/>
              <a:rect l="l" t="t" r="r" b="b"/>
              <a:pathLst>
                <a:path w="2142" h="1689" extrusionOk="0">
                  <a:moveTo>
                    <a:pt x="1690" y="1"/>
                  </a:moveTo>
                  <a:cubicBezTo>
                    <a:pt x="1638" y="1"/>
                    <a:pt x="1588" y="10"/>
                    <a:pt x="1541" y="30"/>
                  </a:cubicBezTo>
                  <a:cubicBezTo>
                    <a:pt x="1006" y="223"/>
                    <a:pt x="556" y="587"/>
                    <a:pt x="213" y="1037"/>
                  </a:cubicBezTo>
                  <a:cubicBezTo>
                    <a:pt x="0" y="1332"/>
                    <a:pt x="324" y="1689"/>
                    <a:pt x="633" y="1689"/>
                  </a:cubicBezTo>
                  <a:cubicBezTo>
                    <a:pt x="728" y="1689"/>
                    <a:pt x="822" y="1654"/>
                    <a:pt x="898" y="1573"/>
                  </a:cubicBezTo>
                  <a:cubicBezTo>
                    <a:pt x="1134" y="1294"/>
                    <a:pt x="1434" y="1080"/>
                    <a:pt x="1799" y="973"/>
                  </a:cubicBezTo>
                  <a:cubicBezTo>
                    <a:pt x="1991" y="909"/>
                    <a:pt x="2141" y="716"/>
                    <a:pt x="2141" y="502"/>
                  </a:cubicBezTo>
                  <a:cubicBezTo>
                    <a:pt x="2141" y="373"/>
                    <a:pt x="2099" y="244"/>
                    <a:pt x="2013" y="137"/>
                  </a:cubicBezTo>
                  <a:cubicBezTo>
                    <a:pt x="1924" y="48"/>
                    <a:pt x="1805" y="1"/>
                    <a:pt x="16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950" name="Google Shape;950;p42"/>
          <p:cNvSpPr/>
          <p:nvPr/>
        </p:nvSpPr>
        <p:spPr>
          <a:xfrm>
            <a:off x="4937197" y="3495515"/>
            <a:ext cx="507729" cy="485869"/>
          </a:xfrm>
          <a:custGeom>
            <a:avLst/>
            <a:gdLst/>
            <a:ahLst/>
            <a:cxnLst/>
            <a:rect l="l" t="t" r="r" b="b"/>
            <a:pathLst>
              <a:path w="26896" h="25738" extrusionOk="0">
                <a:moveTo>
                  <a:pt x="9430" y="468"/>
                </a:moveTo>
                <a:cubicBezTo>
                  <a:pt x="11337" y="575"/>
                  <a:pt x="13223" y="918"/>
                  <a:pt x="15023" y="1496"/>
                </a:cubicBezTo>
                <a:cubicBezTo>
                  <a:pt x="16737" y="2011"/>
                  <a:pt x="18838" y="2461"/>
                  <a:pt x="20016" y="3875"/>
                </a:cubicBezTo>
                <a:cubicBezTo>
                  <a:pt x="18173" y="3639"/>
                  <a:pt x="16309" y="3511"/>
                  <a:pt x="14487" y="2996"/>
                </a:cubicBezTo>
                <a:cubicBezTo>
                  <a:pt x="12666" y="2482"/>
                  <a:pt x="10951" y="1625"/>
                  <a:pt x="9430" y="468"/>
                </a:cubicBezTo>
                <a:close/>
                <a:moveTo>
                  <a:pt x="4217" y="3566"/>
                </a:moveTo>
                <a:cubicBezTo>
                  <a:pt x="5286" y="3566"/>
                  <a:pt x="6199" y="4690"/>
                  <a:pt x="6836" y="5482"/>
                </a:cubicBezTo>
                <a:cubicBezTo>
                  <a:pt x="6708" y="6575"/>
                  <a:pt x="6729" y="7711"/>
                  <a:pt x="6901" y="8804"/>
                </a:cubicBezTo>
                <a:cubicBezTo>
                  <a:pt x="7008" y="9511"/>
                  <a:pt x="7179" y="10176"/>
                  <a:pt x="7372" y="10862"/>
                </a:cubicBezTo>
                <a:cubicBezTo>
                  <a:pt x="5658" y="10197"/>
                  <a:pt x="4200" y="9233"/>
                  <a:pt x="3322" y="7497"/>
                </a:cubicBezTo>
                <a:cubicBezTo>
                  <a:pt x="2829" y="6511"/>
                  <a:pt x="2122" y="4518"/>
                  <a:pt x="3408" y="3789"/>
                </a:cubicBezTo>
                <a:cubicBezTo>
                  <a:pt x="3685" y="3634"/>
                  <a:pt x="3956" y="3566"/>
                  <a:pt x="4217" y="3566"/>
                </a:cubicBezTo>
                <a:close/>
                <a:moveTo>
                  <a:pt x="3731" y="1096"/>
                </a:moveTo>
                <a:cubicBezTo>
                  <a:pt x="5014" y="1096"/>
                  <a:pt x="6262" y="2110"/>
                  <a:pt x="6858" y="3361"/>
                </a:cubicBezTo>
                <a:cubicBezTo>
                  <a:pt x="6905" y="3455"/>
                  <a:pt x="7009" y="3515"/>
                  <a:pt x="7121" y="3515"/>
                </a:cubicBezTo>
                <a:cubicBezTo>
                  <a:pt x="7162" y="3515"/>
                  <a:pt x="7203" y="3507"/>
                  <a:pt x="7244" y="3489"/>
                </a:cubicBezTo>
                <a:lnTo>
                  <a:pt x="7244" y="3489"/>
                </a:lnTo>
                <a:cubicBezTo>
                  <a:pt x="7115" y="3897"/>
                  <a:pt x="7029" y="4304"/>
                  <a:pt x="6944" y="4711"/>
                </a:cubicBezTo>
                <a:cubicBezTo>
                  <a:pt x="6278" y="3791"/>
                  <a:pt x="5344" y="2996"/>
                  <a:pt x="4191" y="2996"/>
                </a:cubicBezTo>
                <a:cubicBezTo>
                  <a:pt x="4082" y="2996"/>
                  <a:pt x="3971" y="3003"/>
                  <a:pt x="3858" y="3018"/>
                </a:cubicBezTo>
                <a:cubicBezTo>
                  <a:pt x="2486" y="3211"/>
                  <a:pt x="1950" y="4347"/>
                  <a:pt x="2079" y="5632"/>
                </a:cubicBezTo>
                <a:cubicBezTo>
                  <a:pt x="2357" y="8333"/>
                  <a:pt x="4715" y="11097"/>
                  <a:pt x="7501" y="11376"/>
                </a:cubicBezTo>
                <a:cubicBezTo>
                  <a:pt x="7586" y="11633"/>
                  <a:pt x="7672" y="11890"/>
                  <a:pt x="7736" y="12147"/>
                </a:cubicBezTo>
                <a:cubicBezTo>
                  <a:pt x="4908" y="11590"/>
                  <a:pt x="2357" y="9897"/>
                  <a:pt x="1307" y="7111"/>
                </a:cubicBezTo>
                <a:cubicBezTo>
                  <a:pt x="686" y="5440"/>
                  <a:pt x="557" y="3189"/>
                  <a:pt x="1950" y="1861"/>
                </a:cubicBezTo>
                <a:cubicBezTo>
                  <a:pt x="2508" y="1323"/>
                  <a:pt x="3123" y="1096"/>
                  <a:pt x="3731" y="1096"/>
                </a:cubicBezTo>
                <a:close/>
                <a:moveTo>
                  <a:pt x="22019" y="8125"/>
                </a:moveTo>
                <a:cubicBezTo>
                  <a:pt x="23203" y="8125"/>
                  <a:pt x="24376" y="8496"/>
                  <a:pt x="23895" y="10026"/>
                </a:cubicBezTo>
                <a:cubicBezTo>
                  <a:pt x="23595" y="10926"/>
                  <a:pt x="22867" y="11740"/>
                  <a:pt x="22159" y="12319"/>
                </a:cubicBezTo>
                <a:cubicBezTo>
                  <a:pt x="20887" y="13340"/>
                  <a:pt x="19316" y="13882"/>
                  <a:pt x="17707" y="13882"/>
                </a:cubicBezTo>
                <a:cubicBezTo>
                  <a:pt x="17392" y="13882"/>
                  <a:pt x="17075" y="13861"/>
                  <a:pt x="16759" y="13819"/>
                </a:cubicBezTo>
                <a:cubicBezTo>
                  <a:pt x="17252" y="13348"/>
                  <a:pt x="17723" y="12833"/>
                  <a:pt x="18152" y="12276"/>
                </a:cubicBezTo>
                <a:cubicBezTo>
                  <a:pt x="19116" y="11054"/>
                  <a:pt x="19909" y="9726"/>
                  <a:pt x="20509" y="8290"/>
                </a:cubicBezTo>
                <a:cubicBezTo>
                  <a:pt x="20900" y="8207"/>
                  <a:pt x="21461" y="8125"/>
                  <a:pt x="22019" y="8125"/>
                </a:cubicBezTo>
                <a:close/>
                <a:moveTo>
                  <a:pt x="23588" y="6293"/>
                </a:moveTo>
                <a:cubicBezTo>
                  <a:pt x="24588" y="6293"/>
                  <a:pt x="25458" y="6720"/>
                  <a:pt x="25803" y="8054"/>
                </a:cubicBezTo>
                <a:cubicBezTo>
                  <a:pt x="26274" y="9897"/>
                  <a:pt x="24881" y="11590"/>
                  <a:pt x="23531" y="12640"/>
                </a:cubicBezTo>
                <a:cubicBezTo>
                  <a:pt x="21747" y="14035"/>
                  <a:pt x="19600" y="14601"/>
                  <a:pt x="17413" y="14601"/>
                </a:cubicBezTo>
                <a:cubicBezTo>
                  <a:pt x="16945" y="14601"/>
                  <a:pt x="16476" y="14575"/>
                  <a:pt x="16009" y="14526"/>
                </a:cubicBezTo>
                <a:cubicBezTo>
                  <a:pt x="16180" y="14376"/>
                  <a:pt x="16352" y="14226"/>
                  <a:pt x="16523" y="14076"/>
                </a:cubicBezTo>
                <a:cubicBezTo>
                  <a:pt x="16523" y="14098"/>
                  <a:pt x="16566" y="14098"/>
                  <a:pt x="16587" y="14119"/>
                </a:cubicBezTo>
                <a:cubicBezTo>
                  <a:pt x="17130" y="14254"/>
                  <a:pt x="17679" y="14319"/>
                  <a:pt x="18223" y="14319"/>
                </a:cubicBezTo>
                <a:cubicBezTo>
                  <a:pt x="20446" y="14319"/>
                  <a:pt x="22578" y="13227"/>
                  <a:pt x="23852" y="11333"/>
                </a:cubicBezTo>
                <a:cubicBezTo>
                  <a:pt x="24495" y="10390"/>
                  <a:pt x="24924" y="9190"/>
                  <a:pt x="24110" y="8204"/>
                </a:cubicBezTo>
                <a:cubicBezTo>
                  <a:pt x="23571" y="7552"/>
                  <a:pt x="22807" y="7341"/>
                  <a:pt x="22010" y="7341"/>
                </a:cubicBezTo>
                <a:cubicBezTo>
                  <a:pt x="21602" y="7341"/>
                  <a:pt x="21187" y="7396"/>
                  <a:pt x="20788" y="7475"/>
                </a:cubicBezTo>
                <a:cubicBezTo>
                  <a:pt x="20852" y="7304"/>
                  <a:pt x="20895" y="7111"/>
                  <a:pt x="20959" y="6940"/>
                </a:cubicBezTo>
                <a:cubicBezTo>
                  <a:pt x="21764" y="6612"/>
                  <a:pt x="22725" y="6293"/>
                  <a:pt x="23588" y="6293"/>
                </a:cubicBezTo>
                <a:close/>
                <a:moveTo>
                  <a:pt x="8979" y="768"/>
                </a:moveTo>
                <a:cubicBezTo>
                  <a:pt x="11873" y="3768"/>
                  <a:pt x="16780" y="4497"/>
                  <a:pt x="20766" y="4625"/>
                </a:cubicBezTo>
                <a:cubicBezTo>
                  <a:pt x="20402" y="6061"/>
                  <a:pt x="20166" y="7475"/>
                  <a:pt x="19523" y="8847"/>
                </a:cubicBezTo>
                <a:cubicBezTo>
                  <a:pt x="18838" y="10326"/>
                  <a:pt x="17916" y="11697"/>
                  <a:pt x="16780" y="12897"/>
                </a:cubicBezTo>
                <a:cubicBezTo>
                  <a:pt x="15773" y="13948"/>
                  <a:pt x="14616" y="14698"/>
                  <a:pt x="13480" y="15555"/>
                </a:cubicBezTo>
                <a:lnTo>
                  <a:pt x="13480" y="15533"/>
                </a:lnTo>
                <a:cubicBezTo>
                  <a:pt x="12666" y="16134"/>
                  <a:pt x="11701" y="16905"/>
                  <a:pt x="11487" y="17955"/>
                </a:cubicBezTo>
                <a:cubicBezTo>
                  <a:pt x="11444" y="17934"/>
                  <a:pt x="11401" y="17923"/>
                  <a:pt x="11361" y="17923"/>
                </a:cubicBezTo>
                <a:cubicBezTo>
                  <a:pt x="11321" y="17923"/>
                  <a:pt x="11283" y="17934"/>
                  <a:pt x="11251" y="17955"/>
                </a:cubicBezTo>
                <a:cubicBezTo>
                  <a:pt x="10978" y="18101"/>
                  <a:pt x="10673" y="18200"/>
                  <a:pt x="10364" y="18200"/>
                </a:cubicBezTo>
                <a:cubicBezTo>
                  <a:pt x="10310" y="18200"/>
                  <a:pt x="10255" y="18197"/>
                  <a:pt x="10201" y="18191"/>
                </a:cubicBezTo>
                <a:cubicBezTo>
                  <a:pt x="9965" y="18148"/>
                  <a:pt x="9751" y="18062"/>
                  <a:pt x="9580" y="17955"/>
                </a:cubicBezTo>
                <a:cubicBezTo>
                  <a:pt x="9580" y="17912"/>
                  <a:pt x="9580" y="17869"/>
                  <a:pt x="9537" y="17848"/>
                </a:cubicBezTo>
                <a:lnTo>
                  <a:pt x="9515" y="17848"/>
                </a:lnTo>
                <a:cubicBezTo>
                  <a:pt x="9558" y="17805"/>
                  <a:pt x="9580" y="17762"/>
                  <a:pt x="9580" y="17698"/>
                </a:cubicBezTo>
                <a:cubicBezTo>
                  <a:pt x="9794" y="15105"/>
                  <a:pt x="8401" y="12469"/>
                  <a:pt x="7801" y="9983"/>
                </a:cubicBezTo>
                <a:cubicBezTo>
                  <a:pt x="7029" y="6833"/>
                  <a:pt x="7565" y="3661"/>
                  <a:pt x="8979" y="768"/>
                </a:cubicBezTo>
                <a:close/>
                <a:moveTo>
                  <a:pt x="9129" y="18234"/>
                </a:moveTo>
                <a:cubicBezTo>
                  <a:pt x="9215" y="18362"/>
                  <a:pt x="9322" y="18469"/>
                  <a:pt x="9451" y="18534"/>
                </a:cubicBezTo>
                <a:cubicBezTo>
                  <a:pt x="9764" y="18727"/>
                  <a:pt x="10118" y="18828"/>
                  <a:pt x="10471" y="18828"/>
                </a:cubicBezTo>
                <a:cubicBezTo>
                  <a:pt x="10625" y="18828"/>
                  <a:pt x="10780" y="18809"/>
                  <a:pt x="10930" y="18770"/>
                </a:cubicBezTo>
                <a:cubicBezTo>
                  <a:pt x="10951" y="18791"/>
                  <a:pt x="10973" y="18834"/>
                  <a:pt x="10994" y="18855"/>
                </a:cubicBezTo>
                <a:cubicBezTo>
                  <a:pt x="11315" y="19198"/>
                  <a:pt x="12558" y="20441"/>
                  <a:pt x="12473" y="20934"/>
                </a:cubicBezTo>
                <a:lnTo>
                  <a:pt x="12494" y="20934"/>
                </a:lnTo>
                <a:cubicBezTo>
                  <a:pt x="12424" y="21282"/>
                  <a:pt x="11906" y="21386"/>
                  <a:pt x="11322" y="21386"/>
                </a:cubicBezTo>
                <a:cubicBezTo>
                  <a:pt x="10648" y="21386"/>
                  <a:pt x="9886" y="21249"/>
                  <a:pt x="9622" y="21191"/>
                </a:cubicBezTo>
                <a:cubicBezTo>
                  <a:pt x="9194" y="21105"/>
                  <a:pt x="8765" y="20977"/>
                  <a:pt x="8358" y="20784"/>
                </a:cubicBezTo>
                <a:cubicBezTo>
                  <a:pt x="7801" y="20548"/>
                  <a:pt x="7351" y="20484"/>
                  <a:pt x="7394" y="19841"/>
                </a:cubicBezTo>
                <a:cubicBezTo>
                  <a:pt x="7436" y="19220"/>
                  <a:pt x="8551" y="18619"/>
                  <a:pt x="9129" y="18234"/>
                </a:cubicBezTo>
                <a:close/>
                <a:moveTo>
                  <a:pt x="6301" y="20291"/>
                </a:moveTo>
                <a:cubicBezTo>
                  <a:pt x="6858" y="21277"/>
                  <a:pt x="8808" y="21791"/>
                  <a:pt x="9815" y="21963"/>
                </a:cubicBezTo>
                <a:cubicBezTo>
                  <a:pt x="10155" y="22021"/>
                  <a:pt x="10784" y="22112"/>
                  <a:pt x="11409" y="22112"/>
                </a:cubicBezTo>
                <a:cubicBezTo>
                  <a:pt x="11928" y="22112"/>
                  <a:pt x="12445" y="22050"/>
                  <a:pt x="12794" y="21856"/>
                </a:cubicBezTo>
                <a:lnTo>
                  <a:pt x="12816" y="21856"/>
                </a:lnTo>
                <a:cubicBezTo>
                  <a:pt x="12816" y="22477"/>
                  <a:pt x="12773" y="23120"/>
                  <a:pt x="12666" y="23741"/>
                </a:cubicBezTo>
                <a:cubicBezTo>
                  <a:pt x="12494" y="24599"/>
                  <a:pt x="12258" y="24899"/>
                  <a:pt x="11315" y="24984"/>
                </a:cubicBezTo>
                <a:cubicBezTo>
                  <a:pt x="11093" y="25004"/>
                  <a:pt x="10868" y="25014"/>
                  <a:pt x="10644" y="25014"/>
                </a:cubicBezTo>
                <a:cubicBezTo>
                  <a:pt x="9898" y="25014"/>
                  <a:pt x="9147" y="24909"/>
                  <a:pt x="8422" y="24727"/>
                </a:cubicBezTo>
                <a:cubicBezTo>
                  <a:pt x="7522" y="24492"/>
                  <a:pt x="6365" y="24084"/>
                  <a:pt x="5722" y="23334"/>
                </a:cubicBezTo>
                <a:cubicBezTo>
                  <a:pt x="5293" y="22820"/>
                  <a:pt x="5465" y="22498"/>
                  <a:pt x="5658" y="21877"/>
                </a:cubicBezTo>
                <a:cubicBezTo>
                  <a:pt x="5808" y="21320"/>
                  <a:pt x="6022" y="20805"/>
                  <a:pt x="6301" y="20291"/>
                </a:cubicBezTo>
                <a:close/>
                <a:moveTo>
                  <a:pt x="9889" y="1"/>
                </a:moveTo>
                <a:cubicBezTo>
                  <a:pt x="9432" y="1"/>
                  <a:pt x="8972" y="26"/>
                  <a:pt x="8508" y="82"/>
                </a:cubicBezTo>
                <a:cubicBezTo>
                  <a:pt x="8272" y="103"/>
                  <a:pt x="8337" y="489"/>
                  <a:pt x="8551" y="489"/>
                </a:cubicBezTo>
                <a:lnTo>
                  <a:pt x="8615" y="489"/>
                </a:lnTo>
                <a:cubicBezTo>
                  <a:pt x="8101" y="1282"/>
                  <a:pt x="7672" y="2139"/>
                  <a:pt x="7372" y="3039"/>
                </a:cubicBezTo>
                <a:cubicBezTo>
                  <a:pt x="6804" y="1571"/>
                  <a:pt x="5360" y="370"/>
                  <a:pt x="3741" y="370"/>
                </a:cubicBezTo>
                <a:cubicBezTo>
                  <a:pt x="3589" y="370"/>
                  <a:pt x="3434" y="381"/>
                  <a:pt x="3279" y="403"/>
                </a:cubicBezTo>
                <a:cubicBezTo>
                  <a:pt x="1050" y="703"/>
                  <a:pt x="0" y="3039"/>
                  <a:pt x="64" y="5075"/>
                </a:cubicBezTo>
                <a:cubicBezTo>
                  <a:pt x="233" y="9006"/>
                  <a:pt x="3715" y="12707"/>
                  <a:pt x="7716" y="12707"/>
                </a:cubicBezTo>
                <a:cubicBezTo>
                  <a:pt x="7773" y="12707"/>
                  <a:pt x="7830" y="12706"/>
                  <a:pt x="7887" y="12705"/>
                </a:cubicBezTo>
                <a:cubicBezTo>
                  <a:pt x="7951" y="12897"/>
                  <a:pt x="8015" y="13090"/>
                  <a:pt x="8079" y="13305"/>
                </a:cubicBezTo>
                <a:cubicBezTo>
                  <a:pt x="8508" y="14762"/>
                  <a:pt x="8808" y="16262"/>
                  <a:pt x="9001" y="17784"/>
                </a:cubicBezTo>
                <a:cubicBezTo>
                  <a:pt x="9001" y="17827"/>
                  <a:pt x="9022" y="17869"/>
                  <a:pt x="9044" y="17912"/>
                </a:cubicBezTo>
                <a:cubicBezTo>
                  <a:pt x="8465" y="18148"/>
                  <a:pt x="6536" y="18727"/>
                  <a:pt x="6193" y="19605"/>
                </a:cubicBezTo>
                <a:cubicBezTo>
                  <a:pt x="6108" y="19605"/>
                  <a:pt x="6043" y="19627"/>
                  <a:pt x="5979" y="19670"/>
                </a:cubicBezTo>
                <a:cubicBezTo>
                  <a:pt x="5293" y="20205"/>
                  <a:pt x="4436" y="22413"/>
                  <a:pt x="4650" y="23206"/>
                </a:cubicBezTo>
                <a:cubicBezTo>
                  <a:pt x="4779" y="23677"/>
                  <a:pt x="5701" y="24277"/>
                  <a:pt x="6108" y="24534"/>
                </a:cubicBezTo>
                <a:cubicBezTo>
                  <a:pt x="6751" y="24920"/>
                  <a:pt x="7458" y="25220"/>
                  <a:pt x="8208" y="25392"/>
                </a:cubicBezTo>
                <a:cubicBezTo>
                  <a:pt x="8958" y="25584"/>
                  <a:pt x="9730" y="25692"/>
                  <a:pt x="10522" y="25713"/>
                </a:cubicBezTo>
                <a:cubicBezTo>
                  <a:pt x="10788" y="25713"/>
                  <a:pt x="11116" y="25737"/>
                  <a:pt x="11443" y="25737"/>
                </a:cubicBezTo>
                <a:cubicBezTo>
                  <a:pt x="11803" y="25737"/>
                  <a:pt x="12160" y="25708"/>
                  <a:pt x="12430" y="25584"/>
                </a:cubicBezTo>
                <a:cubicBezTo>
                  <a:pt x="13587" y="25049"/>
                  <a:pt x="13480" y="22734"/>
                  <a:pt x="13458" y="21706"/>
                </a:cubicBezTo>
                <a:cubicBezTo>
                  <a:pt x="13458" y="21556"/>
                  <a:pt x="13351" y="21427"/>
                  <a:pt x="13223" y="21384"/>
                </a:cubicBezTo>
                <a:cubicBezTo>
                  <a:pt x="13480" y="20484"/>
                  <a:pt x="12065" y="19048"/>
                  <a:pt x="11530" y="18469"/>
                </a:cubicBezTo>
                <a:lnTo>
                  <a:pt x="11551" y="18448"/>
                </a:lnTo>
                <a:cubicBezTo>
                  <a:pt x="11575" y="18460"/>
                  <a:pt x="11599" y="18465"/>
                  <a:pt x="11622" y="18465"/>
                </a:cubicBezTo>
                <a:cubicBezTo>
                  <a:pt x="11681" y="18465"/>
                  <a:pt x="11735" y="18430"/>
                  <a:pt x="11765" y="18384"/>
                </a:cubicBezTo>
                <a:cubicBezTo>
                  <a:pt x="12258" y="17677"/>
                  <a:pt x="12623" y="17034"/>
                  <a:pt x="13287" y="16476"/>
                </a:cubicBezTo>
                <a:cubicBezTo>
                  <a:pt x="13866" y="16005"/>
                  <a:pt x="14530" y="15598"/>
                  <a:pt x="15152" y="15169"/>
                </a:cubicBezTo>
                <a:cubicBezTo>
                  <a:pt x="15302" y="15041"/>
                  <a:pt x="15452" y="14933"/>
                  <a:pt x="15602" y="14805"/>
                </a:cubicBezTo>
                <a:cubicBezTo>
                  <a:pt x="16399" y="15053"/>
                  <a:pt x="17246" y="15173"/>
                  <a:pt x="18103" y="15173"/>
                </a:cubicBezTo>
                <a:cubicBezTo>
                  <a:pt x="21090" y="15173"/>
                  <a:pt x="24199" y="13719"/>
                  <a:pt x="25781" y="11204"/>
                </a:cubicBezTo>
                <a:cubicBezTo>
                  <a:pt x="26681" y="9747"/>
                  <a:pt x="26896" y="7754"/>
                  <a:pt x="25653" y="6447"/>
                </a:cubicBezTo>
                <a:cubicBezTo>
                  <a:pt x="25045" y="5797"/>
                  <a:pt x="24289" y="5555"/>
                  <a:pt x="23501" y="5555"/>
                </a:cubicBezTo>
                <a:cubicBezTo>
                  <a:pt x="22704" y="5555"/>
                  <a:pt x="21874" y="5802"/>
                  <a:pt x="21131" y="6125"/>
                </a:cubicBezTo>
                <a:cubicBezTo>
                  <a:pt x="21238" y="5590"/>
                  <a:pt x="21281" y="5032"/>
                  <a:pt x="21281" y="4497"/>
                </a:cubicBezTo>
                <a:cubicBezTo>
                  <a:pt x="21281" y="4389"/>
                  <a:pt x="21195" y="4304"/>
                  <a:pt x="21088" y="4261"/>
                </a:cubicBezTo>
                <a:cubicBezTo>
                  <a:pt x="21066" y="4197"/>
                  <a:pt x="21024" y="4132"/>
                  <a:pt x="20981" y="4068"/>
                </a:cubicBezTo>
                <a:lnTo>
                  <a:pt x="20959" y="4025"/>
                </a:lnTo>
                <a:cubicBezTo>
                  <a:pt x="19866" y="2204"/>
                  <a:pt x="17723" y="1646"/>
                  <a:pt x="15816" y="1089"/>
                </a:cubicBezTo>
                <a:cubicBezTo>
                  <a:pt x="13859" y="495"/>
                  <a:pt x="11903" y="1"/>
                  <a:pt x="98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picture containing drawing&#10;&#10;Description automatically generated">
            <a:extLst>
              <a:ext uri="{FF2B5EF4-FFF2-40B4-BE49-F238E27FC236}">
                <a16:creationId xmlns:a16="http://schemas.microsoft.com/office/drawing/2014/main" id="{7CC894D8-3AEA-4CBF-BE41-2BD40FC89993}"/>
              </a:ext>
            </a:extLst>
          </p:cNvPr>
          <p:cNvPicPr>
            <a:picLocks noChangeAspect="1"/>
          </p:cNvPicPr>
          <p:nvPr/>
        </p:nvPicPr>
        <p:blipFill>
          <a:blip r:embed="rId3"/>
          <a:stretch>
            <a:fillRect/>
          </a:stretch>
        </p:blipFill>
        <p:spPr>
          <a:xfrm rot="20951099">
            <a:off x="1628944" y="1847812"/>
            <a:ext cx="2895600" cy="16334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grpSp>
        <p:nvGrpSpPr>
          <p:cNvPr id="1572" name="Google Shape;1572;p55"/>
          <p:cNvGrpSpPr/>
          <p:nvPr/>
        </p:nvGrpSpPr>
        <p:grpSpPr>
          <a:xfrm rot="212102">
            <a:off x="1926020" y="1247716"/>
            <a:ext cx="6274945" cy="3454001"/>
            <a:chOff x="2016900" y="1269275"/>
            <a:chExt cx="6591250" cy="2916825"/>
          </a:xfrm>
        </p:grpSpPr>
        <p:sp>
          <p:nvSpPr>
            <p:cNvPr id="1573" name="Google Shape;1573;p55"/>
            <p:cNvSpPr/>
            <p:nvPr/>
          </p:nvSpPr>
          <p:spPr>
            <a:xfrm>
              <a:off x="2028525" y="1278000"/>
              <a:ext cx="6579625" cy="2908100"/>
            </a:xfrm>
            <a:custGeom>
              <a:avLst/>
              <a:gdLst/>
              <a:ahLst/>
              <a:cxnLst/>
              <a:rect l="l" t="t" r="r" b="b"/>
              <a:pathLst>
                <a:path w="263185" h="116324" extrusionOk="0">
                  <a:moveTo>
                    <a:pt x="1" y="0"/>
                  </a:moveTo>
                  <a:lnTo>
                    <a:pt x="1" y="116324"/>
                  </a:lnTo>
                  <a:lnTo>
                    <a:pt x="263184" y="116324"/>
                  </a:lnTo>
                  <a:lnTo>
                    <a:pt x="263184" y="0"/>
                  </a:lnTo>
                  <a:close/>
                </a:path>
              </a:pathLst>
            </a:custGeom>
            <a:solidFill>
              <a:srgbClr val="FFFFFF"/>
            </a:solidFill>
            <a:ln>
              <a:noFill/>
            </a:ln>
            <a:effectLst>
              <a:outerShdw blurRad="100013"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5"/>
            <p:cNvSpPr/>
            <p:nvPr/>
          </p:nvSpPr>
          <p:spPr>
            <a:xfrm>
              <a:off x="2016900" y="17302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5"/>
            <p:cNvSpPr/>
            <p:nvPr/>
          </p:nvSpPr>
          <p:spPr>
            <a:xfrm>
              <a:off x="2016900" y="18756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5"/>
            <p:cNvSpPr/>
            <p:nvPr/>
          </p:nvSpPr>
          <p:spPr>
            <a:xfrm>
              <a:off x="2016900" y="21620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5"/>
            <p:cNvSpPr/>
            <p:nvPr/>
          </p:nvSpPr>
          <p:spPr>
            <a:xfrm>
              <a:off x="2016900" y="23074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5"/>
            <p:cNvSpPr/>
            <p:nvPr/>
          </p:nvSpPr>
          <p:spPr>
            <a:xfrm>
              <a:off x="2016900" y="25953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5"/>
            <p:cNvSpPr/>
            <p:nvPr/>
          </p:nvSpPr>
          <p:spPr>
            <a:xfrm>
              <a:off x="2016900" y="27407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5"/>
            <p:cNvSpPr/>
            <p:nvPr/>
          </p:nvSpPr>
          <p:spPr>
            <a:xfrm>
              <a:off x="2016900" y="30272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5"/>
            <p:cNvSpPr/>
            <p:nvPr/>
          </p:nvSpPr>
          <p:spPr>
            <a:xfrm>
              <a:off x="2016900" y="31726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5"/>
            <p:cNvSpPr/>
            <p:nvPr/>
          </p:nvSpPr>
          <p:spPr>
            <a:xfrm>
              <a:off x="2016900" y="34605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5"/>
            <p:cNvSpPr/>
            <p:nvPr/>
          </p:nvSpPr>
          <p:spPr>
            <a:xfrm>
              <a:off x="2016900" y="3605925"/>
              <a:ext cx="6591250" cy="25"/>
            </a:xfrm>
            <a:custGeom>
              <a:avLst/>
              <a:gdLst/>
              <a:ahLst/>
              <a:cxnLst/>
              <a:rect l="l" t="t" r="r" b="b"/>
              <a:pathLst>
                <a:path w="263650" h="1" fill="none" extrusionOk="0">
                  <a:moveTo>
                    <a:pt x="1" y="0"/>
                  </a:moveTo>
                  <a:lnTo>
                    <a:pt x="263649" y="0"/>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5"/>
            <p:cNvSpPr/>
            <p:nvPr/>
          </p:nvSpPr>
          <p:spPr>
            <a:xfrm>
              <a:off x="2016900" y="38923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5"/>
            <p:cNvSpPr/>
            <p:nvPr/>
          </p:nvSpPr>
          <p:spPr>
            <a:xfrm>
              <a:off x="2016900" y="4037775"/>
              <a:ext cx="6591250" cy="25"/>
            </a:xfrm>
            <a:custGeom>
              <a:avLst/>
              <a:gdLst/>
              <a:ahLst/>
              <a:cxnLst/>
              <a:rect l="l" t="t" r="r" b="b"/>
              <a:pathLst>
                <a:path w="263650" h="1" fill="none" extrusionOk="0">
                  <a:moveTo>
                    <a:pt x="1" y="0"/>
                  </a:moveTo>
                  <a:lnTo>
                    <a:pt x="263649" y="0"/>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5"/>
            <p:cNvSpPr/>
            <p:nvPr/>
          </p:nvSpPr>
          <p:spPr>
            <a:xfrm>
              <a:off x="2892250" y="1269275"/>
              <a:ext cx="25" cy="2916825"/>
            </a:xfrm>
            <a:custGeom>
              <a:avLst/>
              <a:gdLst/>
              <a:ahLst/>
              <a:cxnLst/>
              <a:rect l="l" t="t" r="r" b="b"/>
              <a:pathLst>
                <a:path w="1" h="116673" fill="none" extrusionOk="0">
                  <a:moveTo>
                    <a:pt x="0" y="0"/>
                  </a:moveTo>
                  <a:lnTo>
                    <a:pt x="0" y="116673"/>
                  </a:lnTo>
                </a:path>
              </a:pathLst>
            </a:custGeom>
            <a:solidFill>
              <a:srgbClr val="E72D53"/>
            </a:solidFill>
            <a:ln w="18900" cap="flat" cmpd="sng">
              <a:solidFill>
                <a:srgbClr val="E72D53"/>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55"/>
          <p:cNvGrpSpPr/>
          <p:nvPr/>
        </p:nvGrpSpPr>
        <p:grpSpPr>
          <a:xfrm>
            <a:off x="917997" y="512531"/>
            <a:ext cx="2392546" cy="2015916"/>
            <a:chOff x="799900" y="238125"/>
            <a:chExt cx="5991850" cy="5219875"/>
          </a:xfrm>
        </p:grpSpPr>
        <p:sp>
          <p:nvSpPr>
            <p:cNvPr id="1588" name="Google Shape;1588;p55"/>
            <p:cNvSpPr/>
            <p:nvPr/>
          </p:nvSpPr>
          <p:spPr>
            <a:xfrm>
              <a:off x="799900" y="238125"/>
              <a:ext cx="5991850" cy="5219875"/>
            </a:xfrm>
            <a:custGeom>
              <a:avLst/>
              <a:gdLst/>
              <a:ahLst/>
              <a:cxnLst/>
              <a:rect l="l" t="t" r="r" b="b"/>
              <a:pathLst>
                <a:path w="239674" h="208795" extrusionOk="0">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dist="28575" dir="3000000" algn="bl" rotWithShape="0">
                <a:srgbClr val="783F04">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5"/>
            <p:cNvSpPr/>
            <p:nvPr/>
          </p:nvSpPr>
          <p:spPr>
            <a:xfrm>
              <a:off x="811700" y="240475"/>
              <a:ext cx="5980050" cy="5217525"/>
            </a:xfrm>
            <a:custGeom>
              <a:avLst/>
              <a:gdLst/>
              <a:ahLst/>
              <a:cxnLst/>
              <a:rect l="l" t="t" r="r" b="b"/>
              <a:pathLst>
                <a:path w="239202" h="208701" extrusionOk="0">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55"/>
          <p:cNvSpPr txBox="1">
            <a:spLocks noGrp="1"/>
          </p:cNvSpPr>
          <p:nvPr>
            <p:ph type="body" idx="2"/>
          </p:nvPr>
        </p:nvSpPr>
        <p:spPr>
          <a:xfrm rot="212793">
            <a:off x="3056415" y="2459274"/>
            <a:ext cx="4500519" cy="1828401"/>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US" sz="1400"/>
              <a:t>Students will use our new learning management system, Canvas, to access everything!</a:t>
            </a:r>
          </a:p>
          <a:p>
            <a:pPr marL="457200" lvl="0" indent="-342900" algn="l" rtl="0">
              <a:spcBef>
                <a:spcPts val="0"/>
              </a:spcBef>
              <a:spcAft>
                <a:spcPts val="0"/>
              </a:spcAft>
              <a:buSzPts val="1800"/>
              <a:buChar char="●"/>
            </a:pPr>
            <a:r>
              <a:rPr lang="en-US" sz="1400"/>
              <a:t>Accessible to all students through their </a:t>
            </a:r>
            <a:r>
              <a:rPr lang="en-US" sz="1400" err="1"/>
              <a:t>ClassLink</a:t>
            </a:r>
            <a:r>
              <a:rPr lang="en-US" sz="1400"/>
              <a:t> accounts.  </a:t>
            </a:r>
          </a:p>
          <a:p>
            <a:pPr marL="457200" lvl="0" indent="-342900" algn="l" rtl="0">
              <a:spcBef>
                <a:spcPts val="0"/>
              </a:spcBef>
              <a:spcAft>
                <a:spcPts val="0"/>
              </a:spcAft>
              <a:buSzPts val="1800"/>
              <a:buChar char="●"/>
            </a:pPr>
            <a:r>
              <a:rPr lang="en-US" sz="1400"/>
              <a:t>Link with learning modules, assignments, and more. </a:t>
            </a:r>
          </a:p>
          <a:p>
            <a:pPr marL="457200" lvl="0" indent="-342900" algn="l" rtl="0">
              <a:spcBef>
                <a:spcPts val="0"/>
              </a:spcBef>
              <a:spcAft>
                <a:spcPts val="0"/>
              </a:spcAft>
              <a:buSzPts val="1800"/>
              <a:buChar char="●"/>
            </a:pPr>
            <a:r>
              <a:rPr lang="en-US" sz="1400"/>
              <a:t>Turn in completed work and receive feedback from teachers.  </a:t>
            </a:r>
          </a:p>
          <a:p>
            <a:pPr marL="457200" lvl="0" indent="-342900" algn="l" rtl="0">
              <a:spcBef>
                <a:spcPts val="0"/>
              </a:spcBef>
              <a:spcAft>
                <a:spcPts val="0"/>
              </a:spcAft>
              <a:buSzPts val="1800"/>
              <a:buChar char="●"/>
            </a:pPr>
            <a:r>
              <a:rPr lang="en-US" sz="1400"/>
              <a:t>Live instruction, independent work, small group instruction, and BREAKS. </a:t>
            </a:r>
          </a:p>
          <a:p>
            <a:pPr marL="457200" lvl="0" indent="-342900" algn="l" rtl="0">
              <a:spcBef>
                <a:spcPts val="0"/>
              </a:spcBef>
              <a:spcAft>
                <a:spcPts val="0"/>
              </a:spcAft>
              <a:buSzPts val="1800"/>
              <a:buChar char="●"/>
            </a:pPr>
            <a:r>
              <a:rPr lang="en-US" sz="1400"/>
              <a:t> Any students who receive services will continue to receive those services LIVE.</a:t>
            </a:r>
            <a:endParaRPr sz="1400"/>
          </a:p>
        </p:txBody>
      </p:sp>
      <p:sp>
        <p:nvSpPr>
          <p:cNvPr id="1592" name="Google Shape;1592;p55"/>
          <p:cNvSpPr txBox="1">
            <a:spLocks noGrp="1"/>
          </p:cNvSpPr>
          <p:nvPr>
            <p:ph type="subTitle" idx="1"/>
          </p:nvPr>
        </p:nvSpPr>
        <p:spPr>
          <a:xfrm rot="212600">
            <a:off x="3558896" y="1218548"/>
            <a:ext cx="3281373" cy="6351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will our Children be Learning?</a:t>
            </a:r>
            <a:endParaRPr/>
          </a:p>
        </p:txBody>
      </p:sp>
      <p:sp>
        <p:nvSpPr>
          <p:cNvPr id="1593" name="Google Shape;1593;p55"/>
          <p:cNvSpPr/>
          <p:nvPr/>
        </p:nvSpPr>
        <p:spPr>
          <a:xfrm rot="367556">
            <a:off x="4403314" y="1907985"/>
            <a:ext cx="1529719" cy="98123"/>
          </a:xfrm>
          <a:custGeom>
            <a:avLst/>
            <a:gdLst/>
            <a:ahLst/>
            <a:cxnLst/>
            <a:rect l="l" t="t" r="r" b="b"/>
            <a:pathLst>
              <a:path w="17831" h="1818" extrusionOk="0">
                <a:moveTo>
                  <a:pt x="13670" y="1"/>
                </a:moveTo>
                <a:cubicBezTo>
                  <a:pt x="13551" y="1"/>
                  <a:pt x="13429" y="78"/>
                  <a:pt x="13447" y="215"/>
                </a:cubicBezTo>
                <a:cubicBezTo>
                  <a:pt x="13447" y="236"/>
                  <a:pt x="13457" y="257"/>
                  <a:pt x="13457" y="277"/>
                </a:cubicBezTo>
                <a:cubicBezTo>
                  <a:pt x="13498" y="599"/>
                  <a:pt x="13167" y="878"/>
                  <a:pt x="12877" y="899"/>
                </a:cubicBezTo>
                <a:cubicBezTo>
                  <a:pt x="12809" y="904"/>
                  <a:pt x="12744" y="907"/>
                  <a:pt x="12680" y="907"/>
                </a:cubicBezTo>
                <a:cubicBezTo>
                  <a:pt x="12615" y="907"/>
                  <a:pt x="12550" y="904"/>
                  <a:pt x="12483" y="899"/>
                </a:cubicBezTo>
                <a:cubicBezTo>
                  <a:pt x="12514" y="847"/>
                  <a:pt x="12524" y="785"/>
                  <a:pt x="12535" y="733"/>
                </a:cubicBezTo>
                <a:cubicBezTo>
                  <a:pt x="12565" y="480"/>
                  <a:pt x="12368" y="267"/>
                  <a:pt x="12117" y="267"/>
                </a:cubicBezTo>
                <a:cubicBezTo>
                  <a:pt x="12111" y="267"/>
                  <a:pt x="12105" y="267"/>
                  <a:pt x="12099" y="267"/>
                </a:cubicBezTo>
                <a:cubicBezTo>
                  <a:pt x="11892" y="288"/>
                  <a:pt x="11747" y="495"/>
                  <a:pt x="11799" y="702"/>
                </a:cubicBezTo>
                <a:cubicBezTo>
                  <a:pt x="11809" y="775"/>
                  <a:pt x="11830" y="847"/>
                  <a:pt x="11871" y="909"/>
                </a:cubicBezTo>
                <a:cubicBezTo>
                  <a:pt x="11830" y="920"/>
                  <a:pt x="11788" y="920"/>
                  <a:pt x="11737" y="941"/>
                </a:cubicBezTo>
                <a:cubicBezTo>
                  <a:pt x="11620" y="970"/>
                  <a:pt x="11494" y="987"/>
                  <a:pt x="11372" y="987"/>
                </a:cubicBezTo>
                <a:cubicBezTo>
                  <a:pt x="11105" y="987"/>
                  <a:pt x="10852" y="905"/>
                  <a:pt x="10731" y="692"/>
                </a:cubicBezTo>
                <a:cubicBezTo>
                  <a:pt x="10835" y="505"/>
                  <a:pt x="10814" y="298"/>
                  <a:pt x="10534" y="80"/>
                </a:cubicBezTo>
                <a:cubicBezTo>
                  <a:pt x="10503" y="56"/>
                  <a:pt x="10469" y="45"/>
                  <a:pt x="10435" y="45"/>
                </a:cubicBezTo>
                <a:cubicBezTo>
                  <a:pt x="10326" y="45"/>
                  <a:pt x="10221" y="158"/>
                  <a:pt x="10213" y="277"/>
                </a:cubicBezTo>
                <a:cubicBezTo>
                  <a:pt x="10203" y="381"/>
                  <a:pt x="10213" y="485"/>
                  <a:pt x="10234" y="588"/>
                </a:cubicBezTo>
                <a:cubicBezTo>
                  <a:pt x="10026" y="754"/>
                  <a:pt x="9467" y="941"/>
                  <a:pt x="9384" y="951"/>
                </a:cubicBezTo>
                <a:cubicBezTo>
                  <a:pt x="9370" y="953"/>
                  <a:pt x="9342" y="954"/>
                  <a:pt x="9303" y="954"/>
                </a:cubicBezTo>
                <a:cubicBezTo>
                  <a:pt x="9115" y="954"/>
                  <a:pt x="8683" y="926"/>
                  <a:pt x="8451" y="806"/>
                </a:cubicBezTo>
                <a:cubicBezTo>
                  <a:pt x="8513" y="609"/>
                  <a:pt x="8493" y="391"/>
                  <a:pt x="8379" y="215"/>
                </a:cubicBezTo>
                <a:cubicBezTo>
                  <a:pt x="8337" y="148"/>
                  <a:pt x="8267" y="114"/>
                  <a:pt x="8197" y="114"/>
                </a:cubicBezTo>
                <a:cubicBezTo>
                  <a:pt x="8127" y="114"/>
                  <a:pt x="8057" y="148"/>
                  <a:pt x="8016" y="215"/>
                </a:cubicBezTo>
                <a:cubicBezTo>
                  <a:pt x="7819" y="474"/>
                  <a:pt x="7809" y="681"/>
                  <a:pt x="7912" y="847"/>
                </a:cubicBezTo>
                <a:cubicBezTo>
                  <a:pt x="7663" y="1055"/>
                  <a:pt x="7176" y="1127"/>
                  <a:pt x="7021" y="1137"/>
                </a:cubicBezTo>
                <a:cubicBezTo>
                  <a:pt x="6995" y="1139"/>
                  <a:pt x="6970" y="1140"/>
                  <a:pt x="6944" y="1140"/>
                </a:cubicBezTo>
                <a:cubicBezTo>
                  <a:pt x="6824" y="1140"/>
                  <a:pt x="6705" y="1122"/>
                  <a:pt x="6586" y="1096"/>
                </a:cubicBezTo>
                <a:cubicBezTo>
                  <a:pt x="6441" y="1096"/>
                  <a:pt x="6295" y="1034"/>
                  <a:pt x="6202" y="909"/>
                </a:cubicBezTo>
                <a:cubicBezTo>
                  <a:pt x="6275" y="764"/>
                  <a:pt x="6316" y="609"/>
                  <a:pt x="6327" y="453"/>
                </a:cubicBezTo>
                <a:cubicBezTo>
                  <a:pt x="6327" y="350"/>
                  <a:pt x="6233" y="257"/>
                  <a:pt x="6119" y="257"/>
                </a:cubicBezTo>
                <a:cubicBezTo>
                  <a:pt x="6103" y="255"/>
                  <a:pt x="6088" y="254"/>
                  <a:pt x="6072" y="254"/>
                </a:cubicBezTo>
                <a:cubicBezTo>
                  <a:pt x="5793" y="254"/>
                  <a:pt x="5573" y="511"/>
                  <a:pt x="5622" y="795"/>
                </a:cubicBezTo>
                <a:cubicBezTo>
                  <a:pt x="5622" y="858"/>
                  <a:pt x="5642" y="909"/>
                  <a:pt x="5663" y="961"/>
                </a:cubicBezTo>
                <a:cubicBezTo>
                  <a:pt x="5518" y="1096"/>
                  <a:pt x="5332" y="1179"/>
                  <a:pt x="5135" y="1200"/>
                </a:cubicBezTo>
                <a:cubicBezTo>
                  <a:pt x="5070" y="1217"/>
                  <a:pt x="5003" y="1225"/>
                  <a:pt x="4936" y="1225"/>
                </a:cubicBezTo>
                <a:cubicBezTo>
                  <a:pt x="4843" y="1225"/>
                  <a:pt x="4748" y="1209"/>
                  <a:pt x="4658" y="1179"/>
                </a:cubicBezTo>
                <a:cubicBezTo>
                  <a:pt x="4337" y="1127"/>
                  <a:pt x="4192" y="930"/>
                  <a:pt x="4202" y="588"/>
                </a:cubicBezTo>
                <a:cubicBezTo>
                  <a:pt x="4233" y="505"/>
                  <a:pt x="4274" y="422"/>
                  <a:pt x="4306" y="339"/>
                </a:cubicBezTo>
                <a:cubicBezTo>
                  <a:pt x="4338" y="200"/>
                  <a:pt x="4228" y="86"/>
                  <a:pt x="4104" y="86"/>
                </a:cubicBezTo>
                <a:cubicBezTo>
                  <a:pt x="4071" y="86"/>
                  <a:pt x="4037" y="94"/>
                  <a:pt x="4005" y="111"/>
                </a:cubicBezTo>
                <a:cubicBezTo>
                  <a:pt x="3808" y="236"/>
                  <a:pt x="3684" y="464"/>
                  <a:pt x="3694" y="692"/>
                </a:cubicBezTo>
                <a:cubicBezTo>
                  <a:pt x="3632" y="806"/>
                  <a:pt x="3549" y="909"/>
                  <a:pt x="3456" y="1003"/>
                </a:cubicBezTo>
                <a:cubicBezTo>
                  <a:pt x="3328" y="1114"/>
                  <a:pt x="3124" y="1177"/>
                  <a:pt x="2935" y="1177"/>
                </a:cubicBezTo>
                <a:cubicBezTo>
                  <a:pt x="2665" y="1177"/>
                  <a:pt x="2427" y="1048"/>
                  <a:pt x="2481" y="744"/>
                </a:cubicBezTo>
                <a:cubicBezTo>
                  <a:pt x="2492" y="702"/>
                  <a:pt x="2502" y="661"/>
                  <a:pt x="2513" y="609"/>
                </a:cubicBezTo>
                <a:cubicBezTo>
                  <a:pt x="2538" y="471"/>
                  <a:pt x="2426" y="382"/>
                  <a:pt x="2315" y="382"/>
                </a:cubicBezTo>
                <a:cubicBezTo>
                  <a:pt x="2243" y="382"/>
                  <a:pt x="2172" y="420"/>
                  <a:pt x="2139" y="505"/>
                </a:cubicBezTo>
                <a:cubicBezTo>
                  <a:pt x="2119" y="567"/>
                  <a:pt x="2108" y="619"/>
                  <a:pt x="2098" y="681"/>
                </a:cubicBezTo>
                <a:cubicBezTo>
                  <a:pt x="2036" y="889"/>
                  <a:pt x="1901" y="1075"/>
                  <a:pt x="1725" y="1210"/>
                </a:cubicBezTo>
                <a:cubicBezTo>
                  <a:pt x="1621" y="1303"/>
                  <a:pt x="1497" y="1365"/>
                  <a:pt x="1362" y="1407"/>
                </a:cubicBezTo>
                <a:cubicBezTo>
                  <a:pt x="1285" y="1433"/>
                  <a:pt x="1219" y="1447"/>
                  <a:pt x="1163" y="1447"/>
                </a:cubicBezTo>
                <a:cubicBezTo>
                  <a:pt x="934" y="1447"/>
                  <a:pt x="887" y="1223"/>
                  <a:pt x="1020" y="764"/>
                </a:cubicBezTo>
                <a:lnTo>
                  <a:pt x="1020" y="764"/>
                </a:lnTo>
                <a:cubicBezTo>
                  <a:pt x="1029" y="773"/>
                  <a:pt x="1039" y="777"/>
                  <a:pt x="1049" y="777"/>
                </a:cubicBezTo>
                <a:cubicBezTo>
                  <a:pt x="1074" y="777"/>
                  <a:pt x="1094" y="753"/>
                  <a:pt x="1072" y="723"/>
                </a:cubicBezTo>
                <a:cubicBezTo>
                  <a:pt x="960" y="553"/>
                  <a:pt x="827" y="483"/>
                  <a:pt x="700" y="483"/>
                </a:cubicBezTo>
                <a:cubicBezTo>
                  <a:pt x="324" y="483"/>
                  <a:pt x="1" y="1095"/>
                  <a:pt x="419" y="1521"/>
                </a:cubicBezTo>
                <a:cubicBezTo>
                  <a:pt x="624" y="1730"/>
                  <a:pt x="863" y="1817"/>
                  <a:pt x="1106" y="1817"/>
                </a:cubicBezTo>
                <a:cubicBezTo>
                  <a:pt x="1514" y="1817"/>
                  <a:pt x="1932" y="1569"/>
                  <a:pt x="2212" y="1231"/>
                </a:cubicBezTo>
                <a:cubicBezTo>
                  <a:pt x="2347" y="1448"/>
                  <a:pt x="2575" y="1583"/>
                  <a:pt x="2834" y="1614"/>
                </a:cubicBezTo>
                <a:cubicBezTo>
                  <a:pt x="2876" y="1619"/>
                  <a:pt x="2918" y="1622"/>
                  <a:pt x="2959" y="1622"/>
                </a:cubicBezTo>
                <a:cubicBezTo>
                  <a:pt x="3344" y="1622"/>
                  <a:pt x="3645" y="1407"/>
                  <a:pt x="3870" y="1117"/>
                </a:cubicBezTo>
                <a:cubicBezTo>
                  <a:pt x="4046" y="1334"/>
                  <a:pt x="4285" y="1490"/>
                  <a:pt x="4544" y="1573"/>
                </a:cubicBezTo>
                <a:cubicBezTo>
                  <a:pt x="4687" y="1617"/>
                  <a:pt x="4832" y="1639"/>
                  <a:pt x="4976" y="1639"/>
                </a:cubicBezTo>
                <a:cubicBezTo>
                  <a:pt x="5333" y="1639"/>
                  <a:pt x="5680" y="1506"/>
                  <a:pt x="5953" y="1262"/>
                </a:cubicBezTo>
                <a:cubicBezTo>
                  <a:pt x="6171" y="1397"/>
                  <a:pt x="6409" y="1479"/>
                  <a:pt x="6669" y="1521"/>
                </a:cubicBezTo>
                <a:cubicBezTo>
                  <a:pt x="6743" y="1534"/>
                  <a:pt x="6827" y="1540"/>
                  <a:pt x="6917" y="1540"/>
                </a:cubicBezTo>
                <a:cubicBezTo>
                  <a:pt x="7338" y="1540"/>
                  <a:pt x="7888" y="1400"/>
                  <a:pt x="8213" y="1127"/>
                </a:cubicBezTo>
                <a:cubicBezTo>
                  <a:pt x="8549" y="1304"/>
                  <a:pt x="8927" y="1389"/>
                  <a:pt x="9309" y="1389"/>
                </a:cubicBezTo>
                <a:cubicBezTo>
                  <a:pt x="9351" y="1389"/>
                  <a:pt x="9393" y="1388"/>
                  <a:pt x="9436" y="1386"/>
                </a:cubicBezTo>
                <a:cubicBezTo>
                  <a:pt x="9788" y="1324"/>
                  <a:pt x="10120" y="1189"/>
                  <a:pt x="10410" y="992"/>
                </a:cubicBezTo>
                <a:cubicBezTo>
                  <a:pt x="10650" y="1301"/>
                  <a:pt x="11011" y="1472"/>
                  <a:pt x="11385" y="1472"/>
                </a:cubicBezTo>
                <a:cubicBezTo>
                  <a:pt x="11526" y="1472"/>
                  <a:pt x="11670" y="1448"/>
                  <a:pt x="11809" y="1397"/>
                </a:cubicBezTo>
                <a:cubicBezTo>
                  <a:pt x="11954" y="1345"/>
                  <a:pt x="12089" y="1283"/>
                  <a:pt x="12213" y="1200"/>
                </a:cubicBezTo>
                <a:cubicBezTo>
                  <a:pt x="12296" y="1241"/>
                  <a:pt x="12379" y="1272"/>
                  <a:pt x="12462" y="1303"/>
                </a:cubicBezTo>
                <a:cubicBezTo>
                  <a:pt x="12586" y="1338"/>
                  <a:pt x="12709" y="1355"/>
                  <a:pt x="12828" y="1355"/>
                </a:cubicBezTo>
                <a:cubicBezTo>
                  <a:pt x="13238" y="1355"/>
                  <a:pt x="13602" y="1158"/>
                  <a:pt x="13778" y="837"/>
                </a:cubicBezTo>
                <a:cubicBezTo>
                  <a:pt x="14072" y="1105"/>
                  <a:pt x="14508" y="1252"/>
                  <a:pt x="14917" y="1252"/>
                </a:cubicBezTo>
                <a:cubicBezTo>
                  <a:pt x="15361" y="1252"/>
                  <a:pt x="15772" y="1080"/>
                  <a:pt x="15934" y="702"/>
                </a:cubicBezTo>
                <a:cubicBezTo>
                  <a:pt x="16161" y="849"/>
                  <a:pt x="16424" y="924"/>
                  <a:pt x="16689" y="924"/>
                </a:cubicBezTo>
                <a:cubicBezTo>
                  <a:pt x="16872" y="924"/>
                  <a:pt x="17056" y="888"/>
                  <a:pt x="17229" y="816"/>
                </a:cubicBezTo>
                <a:cubicBezTo>
                  <a:pt x="17603" y="661"/>
                  <a:pt x="17831" y="215"/>
                  <a:pt x="17343" y="18"/>
                </a:cubicBezTo>
                <a:cubicBezTo>
                  <a:pt x="17318" y="8"/>
                  <a:pt x="17294" y="4"/>
                  <a:pt x="17271" y="4"/>
                </a:cubicBezTo>
                <a:cubicBezTo>
                  <a:pt x="17124" y="4"/>
                  <a:pt x="17029" y="186"/>
                  <a:pt x="17074" y="329"/>
                </a:cubicBezTo>
                <a:cubicBezTo>
                  <a:pt x="17043" y="339"/>
                  <a:pt x="17022" y="350"/>
                  <a:pt x="17001" y="371"/>
                </a:cubicBezTo>
                <a:cubicBezTo>
                  <a:pt x="16916" y="417"/>
                  <a:pt x="16819" y="440"/>
                  <a:pt x="16719" y="440"/>
                </a:cubicBezTo>
                <a:cubicBezTo>
                  <a:pt x="16685" y="440"/>
                  <a:pt x="16652" y="438"/>
                  <a:pt x="16618" y="433"/>
                </a:cubicBezTo>
                <a:cubicBezTo>
                  <a:pt x="16359" y="422"/>
                  <a:pt x="16110" y="298"/>
                  <a:pt x="15934" y="101"/>
                </a:cubicBezTo>
                <a:cubicBezTo>
                  <a:pt x="15887" y="54"/>
                  <a:pt x="15829" y="33"/>
                  <a:pt x="15771" y="33"/>
                </a:cubicBezTo>
                <a:cubicBezTo>
                  <a:pt x="15649" y="33"/>
                  <a:pt x="15530" y="126"/>
                  <a:pt x="15530" y="267"/>
                </a:cubicBezTo>
                <a:cubicBezTo>
                  <a:pt x="15544" y="642"/>
                  <a:pt x="15231" y="795"/>
                  <a:pt x="14875" y="795"/>
                </a:cubicBezTo>
                <a:cubicBezTo>
                  <a:pt x="14434" y="795"/>
                  <a:pt x="13927" y="559"/>
                  <a:pt x="13892" y="215"/>
                </a:cubicBezTo>
                <a:cubicBezTo>
                  <a:pt x="13892" y="194"/>
                  <a:pt x="13892" y="184"/>
                  <a:pt x="13882" y="163"/>
                </a:cubicBezTo>
                <a:cubicBezTo>
                  <a:pt x="13863" y="52"/>
                  <a:pt x="13768" y="1"/>
                  <a:pt x="1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drawing&#10;&#10;Description automatically generated">
            <a:extLst>
              <a:ext uri="{FF2B5EF4-FFF2-40B4-BE49-F238E27FC236}">
                <a16:creationId xmlns:a16="http://schemas.microsoft.com/office/drawing/2014/main" id="{D2E1C41D-632B-4008-A8D6-AB818160B54E}"/>
              </a:ext>
            </a:extLst>
          </p:cNvPr>
          <p:cNvPicPr>
            <a:picLocks noChangeAspect="1"/>
          </p:cNvPicPr>
          <p:nvPr/>
        </p:nvPicPr>
        <p:blipFill>
          <a:blip r:embed="rId3"/>
          <a:stretch>
            <a:fillRect/>
          </a:stretch>
        </p:blipFill>
        <p:spPr>
          <a:xfrm>
            <a:off x="686134" y="674281"/>
            <a:ext cx="2895600" cy="1571625"/>
          </a:xfrm>
          <a:prstGeom prst="rect">
            <a:avLst/>
          </a:prstGeom>
        </p:spPr>
      </p:pic>
    </p:spTree>
  </p:cSld>
  <p:clrMapOvr>
    <a:masterClrMapping/>
  </p:clrMapOvr>
</p:sld>
</file>

<file path=ppt/theme/theme1.xml><?xml version="1.0" encoding="utf-8"?>
<a:theme xmlns:a="http://schemas.openxmlformats.org/drawingml/2006/main" name="Distance Learning by Slidesgo">
  <a:themeElements>
    <a:clrScheme name="Simple Light">
      <a:dk1>
        <a:srgbClr val="040404"/>
      </a:dk1>
      <a:lt1>
        <a:srgbClr val="FFFFFF"/>
      </a:lt1>
      <a:dk2>
        <a:srgbClr val="FFE49E"/>
      </a:dk2>
      <a:lt2>
        <a:srgbClr val="D1EAF7"/>
      </a:lt2>
      <a:accent1>
        <a:srgbClr val="1552BD"/>
      </a:accent1>
      <a:accent2>
        <a:srgbClr val="FEDFE3"/>
      </a:accent2>
      <a:accent3>
        <a:srgbClr val="E93F62"/>
      </a:accent3>
      <a:accent4>
        <a:srgbClr val="FFE49E"/>
      </a:accent4>
      <a:accent5>
        <a:srgbClr val="D1EAF7"/>
      </a:accent5>
      <a:accent6>
        <a:srgbClr val="1552BD"/>
      </a:accent6>
      <a:hlink>
        <a:srgbClr val="0404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f618285e-7198-40f6-8282-008fcb905ef8" xsi:nil="true"/>
    <NotebookType xmlns="f618285e-7198-40f6-8282-008fcb905ef8" xsi:nil="true"/>
    <Distribution_Groups xmlns="f618285e-7198-40f6-8282-008fcb905ef8" xsi:nil="true"/>
    <LMS_Mappings xmlns="f618285e-7198-40f6-8282-008fcb905ef8" xsi:nil="true"/>
    <FolderType xmlns="f618285e-7198-40f6-8282-008fcb905ef8" xsi:nil="true"/>
    <Owner xmlns="f618285e-7198-40f6-8282-008fcb905ef8">
      <UserInfo>
        <DisplayName/>
        <AccountId xsi:nil="true"/>
        <AccountType/>
      </UserInfo>
    </Owner>
    <Student_Groups xmlns="f618285e-7198-40f6-8282-008fcb905ef8">
      <UserInfo>
        <DisplayName/>
        <AccountId xsi:nil="true"/>
        <AccountType/>
      </UserInfo>
    </Student_Groups>
    <Invited_Teachers xmlns="f618285e-7198-40f6-8282-008fcb905ef8" xsi:nil="true"/>
    <Invited_Students xmlns="f618285e-7198-40f6-8282-008fcb905ef8" xsi:nil="true"/>
    <DefaultSectionNames xmlns="f618285e-7198-40f6-8282-008fcb905ef8" xsi:nil="true"/>
    <Invited_Members xmlns="f618285e-7198-40f6-8282-008fcb905ef8" xsi:nil="true"/>
    <Templates xmlns="f618285e-7198-40f6-8282-008fcb905ef8" xsi:nil="true"/>
    <Has_Leaders_Only_SectionGroup xmlns="f618285e-7198-40f6-8282-008fcb905ef8" xsi:nil="true"/>
    <Students xmlns="f618285e-7198-40f6-8282-008fcb905ef8">
      <UserInfo>
        <DisplayName/>
        <AccountId xsi:nil="true"/>
        <AccountType/>
      </UserInfo>
    </Students>
    <Leaders xmlns="f618285e-7198-40f6-8282-008fcb905ef8">
      <UserInfo>
        <DisplayName/>
        <AccountId xsi:nil="true"/>
        <AccountType/>
      </UserInfo>
    </Leaders>
    <Is_Collaboration_Space_Locked xmlns="f618285e-7198-40f6-8282-008fcb905ef8" xsi:nil="true"/>
    <Self_Registration_Enabled xmlns="f618285e-7198-40f6-8282-008fcb905ef8" xsi:nil="true"/>
    <Has_Teacher_Only_SectionGroup xmlns="f618285e-7198-40f6-8282-008fcb905ef8" xsi:nil="true"/>
    <Member_Groups xmlns="f618285e-7198-40f6-8282-008fcb905ef8">
      <UserInfo>
        <DisplayName/>
        <AccountId xsi:nil="true"/>
        <AccountType/>
      </UserInfo>
    </Member_Groups>
    <CultureName xmlns="f618285e-7198-40f6-8282-008fcb905ef8" xsi:nil="true"/>
    <TeamsChannelId xmlns="f618285e-7198-40f6-8282-008fcb905ef8" xsi:nil="true"/>
    <IsNotebookLocked xmlns="f618285e-7198-40f6-8282-008fcb905ef8" xsi:nil="true"/>
    <Members xmlns="f618285e-7198-40f6-8282-008fcb905ef8">
      <UserInfo>
        <DisplayName/>
        <AccountId xsi:nil="true"/>
        <AccountType/>
      </UserInfo>
    </Members>
    <Teachers xmlns="f618285e-7198-40f6-8282-008fcb905ef8">
      <UserInfo>
        <DisplayName/>
        <AccountId xsi:nil="true"/>
        <AccountType/>
      </UserInfo>
    </Teachers>
    <AppVersion xmlns="f618285e-7198-40f6-8282-008fcb905ef8" xsi:nil="true"/>
    <Invited_Leaders xmlns="f618285e-7198-40f6-8282-008fcb905e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420CD650B6164FB3F98CE391B1266C" ma:contentTypeVersion="39" ma:contentTypeDescription="Create a new document." ma:contentTypeScope="" ma:versionID="d6d7a29abf53c4558a0323a679bc2ea0">
  <xsd:schema xmlns:xsd="http://www.w3.org/2001/XMLSchema" xmlns:xs="http://www.w3.org/2001/XMLSchema" xmlns:p="http://schemas.microsoft.com/office/2006/metadata/properties" xmlns:ns3="f618285e-7198-40f6-8282-008fcb905ef8" xmlns:ns4="a36dbd2a-bf4f-491c-a7dd-399f4122959c" targetNamespace="http://schemas.microsoft.com/office/2006/metadata/properties" ma:root="true" ma:fieldsID="4f65d527d8e357f6bed27ef29d2de2e1" ns3:_="" ns4:_="">
    <xsd:import namespace="f618285e-7198-40f6-8282-008fcb905ef8"/>
    <xsd:import namespace="a36dbd2a-bf4f-491c-a7dd-399f4122959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Leaders" minOccurs="0"/>
                <xsd:element ref="ns3:Members" minOccurs="0"/>
                <xsd:element ref="ns3:Member_Groups" minOccurs="0"/>
                <xsd:element ref="ns3:Invited_Leaders" minOccurs="0"/>
                <xsd:element ref="ns3:Invited_Members" minOccurs="0"/>
                <xsd:element ref="ns3:Has_Leaders_Only_Section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8285e-7198-40f6-8282-008fcb905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Leaders" ma:index="4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4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4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44" nillable="true" ma:displayName="Invited Leaders" ma:internalName="Invited_Leaders">
      <xsd:simpleType>
        <xsd:restriction base="dms:Note">
          <xsd:maxLength value="255"/>
        </xsd:restriction>
      </xsd:simpleType>
    </xsd:element>
    <xsd:element name="Invited_Members" ma:index="45" nillable="true" ma:displayName="Invited Members" ma:internalName="Invited_Members">
      <xsd:simpleType>
        <xsd:restriction base="dms:Note">
          <xsd:maxLength value="255"/>
        </xsd:restriction>
      </xsd:simpleType>
    </xsd:element>
    <xsd:element name="Has_Leaders_Only_SectionGroup" ma:index="46" nillable="true" ma:displayName="Has Leaders Only SectionGroup" ma:internalName="Has_Leaders_Only_SectionGroup">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36dbd2a-bf4f-491c-a7dd-399f412295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CFE40A-9034-4848-AFD4-D84CCB2AF6D3}">
  <ds:schemaRefs>
    <ds:schemaRef ds:uri="http://schemas.microsoft.com/office/2006/metadata/properties"/>
    <ds:schemaRef ds:uri="http://schemas.microsoft.com/office/infopath/2007/PartnerControls"/>
    <ds:schemaRef ds:uri="f618285e-7198-40f6-8282-008fcb905ef8"/>
  </ds:schemaRefs>
</ds:datastoreItem>
</file>

<file path=customXml/itemProps2.xml><?xml version="1.0" encoding="utf-8"?>
<ds:datastoreItem xmlns:ds="http://schemas.openxmlformats.org/officeDocument/2006/customXml" ds:itemID="{0A5F6E65-30EB-498C-8A78-9E105F62A91A}">
  <ds:schemaRefs>
    <ds:schemaRef ds:uri="http://schemas.microsoft.com/sharepoint/v3/contenttype/forms"/>
  </ds:schemaRefs>
</ds:datastoreItem>
</file>

<file path=customXml/itemProps3.xml><?xml version="1.0" encoding="utf-8"?>
<ds:datastoreItem xmlns:ds="http://schemas.openxmlformats.org/officeDocument/2006/customXml" ds:itemID="{122E5448-E86A-472D-87DD-7433DD394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18285e-7198-40f6-8282-008fcb905ef8"/>
    <ds:schemaRef ds:uri="a36dbd2a-bf4f-491c-a7dd-399f41229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37</Slides>
  <Notes>36</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Distance Learning by Slidesgo</vt:lpstr>
      <vt:lpstr>Come with us on our Journey</vt:lpstr>
      <vt:lpstr>Mr. Bryan Principal</vt:lpstr>
      <vt:lpstr>Who is attending Digital Academy?</vt:lpstr>
      <vt:lpstr>What is Blended Learning?</vt:lpstr>
      <vt:lpstr>Blended Learning Cont…</vt:lpstr>
      <vt:lpstr>Safety First!</vt:lpstr>
      <vt:lpstr>Prevention</vt:lpstr>
      <vt:lpstr>How will our Children be Learning?</vt:lpstr>
      <vt:lpstr>PowerPoint Presentation</vt:lpstr>
      <vt:lpstr>Learning from Home this Year?</vt:lpstr>
      <vt:lpstr>What will our Children Learn?</vt:lpstr>
      <vt:lpstr>At Home Student Expectations</vt:lpstr>
      <vt:lpstr>Parent Expectations</vt:lpstr>
      <vt:lpstr>PowerPoint Presentation</vt:lpstr>
      <vt:lpstr>Morning Arrival Procedures</vt:lpstr>
      <vt:lpstr>Once in the Classroom</vt:lpstr>
      <vt:lpstr>Daily Schedule</vt:lpstr>
      <vt:lpstr>Special Areas (A detailed schedule will be provided)</vt:lpstr>
      <vt:lpstr>Lunch Procedures</vt:lpstr>
      <vt:lpstr>MASK BREAKS!</vt:lpstr>
      <vt:lpstr>Car Pick-up</vt:lpstr>
      <vt:lpstr>Afterschool Dismissal Procedures</vt:lpstr>
      <vt:lpstr>KSE Afterschool Program</vt:lpstr>
      <vt:lpstr>East Hill &amp; Lafayette Park</vt:lpstr>
      <vt:lpstr>Absences </vt:lpstr>
      <vt:lpstr>Tardies/Early Departures</vt:lpstr>
      <vt:lpstr>Classroom News </vt:lpstr>
      <vt:lpstr>Birthday Celebrations</vt:lpstr>
      <vt:lpstr>PowerPoint Presentation</vt:lpstr>
      <vt:lpstr>Supply List</vt:lpstr>
      <vt:lpstr>OUR TEAM</vt:lpstr>
      <vt:lpstr>PowerPoint Presentation</vt:lpstr>
      <vt:lpstr>Join Remind!</vt:lpstr>
      <vt:lpstr>ClassLink Leon </vt:lpstr>
      <vt:lpstr>TABLETS</vt:lpstr>
      <vt:lpstr>“All things are difficult before they are easy.” -Thomas Fuller</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dc:title>
  <dc:creator>Julia Bowden</dc:creator>
  <cp:revision>1</cp:revision>
  <dcterms:modified xsi:type="dcterms:W3CDTF">2020-08-25T20:49:40Z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0x010100D7420CD650B6164FB3F98CE391B1266C</vt:lpwstr>
  </property>
</Properties>
</file>